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heme/themeOverride2.xml" ContentType="application/vnd.openxmlformats-officedocument.themeOverride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tags/tag59.xml" ContentType="application/vnd.openxmlformats-officedocument.presentationml.tags+xml"/>
  <Override PartName="/ppt/tags/tag77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7" r:id="rId2"/>
    <p:sldId id="257" r:id="rId3"/>
    <p:sldId id="258" r:id="rId4"/>
    <p:sldId id="269" r:id="rId5"/>
    <p:sldId id="290" r:id="rId6"/>
    <p:sldId id="276" r:id="rId7"/>
    <p:sldId id="291" r:id="rId8"/>
    <p:sldId id="293" r:id="rId9"/>
    <p:sldId id="268" r:id="rId10"/>
    <p:sldId id="264" r:id="rId11"/>
    <p:sldId id="294" r:id="rId12"/>
    <p:sldId id="299" r:id="rId13"/>
    <p:sldId id="292" r:id="rId14"/>
    <p:sldId id="295" r:id="rId15"/>
    <p:sldId id="300" r:id="rId16"/>
    <p:sldId id="277" r:id="rId17"/>
    <p:sldId id="263" r:id="rId18"/>
    <p:sldId id="296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AC2AC"/>
    <a:srgbClr val="778495"/>
    <a:srgbClr val="F3D3BC"/>
    <a:srgbClr val="BFE6DD"/>
    <a:srgbClr val="6BD2E0"/>
    <a:srgbClr val="FAD9E0"/>
    <a:srgbClr val="EED5DB"/>
    <a:srgbClr val="BCDFE5"/>
    <a:srgbClr val="BFE5DD"/>
    <a:srgbClr val="1FBF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97" autoAdjust="0"/>
    <p:restoredTop sz="94660"/>
  </p:normalViewPr>
  <p:slideViewPr>
    <p:cSldViewPr snapToGrid="0">
      <p:cViewPr>
        <p:scale>
          <a:sx n="70" d="100"/>
          <a:sy n="70" d="100"/>
        </p:scale>
        <p:origin x="-754" y="-446"/>
      </p:cViewPr>
      <p:guideLst>
        <p:guide orient="horz" pos="2744"/>
        <p:guide orient="horz" pos="2082"/>
        <p:guide pos="1438"/>
        <p:guide pos="3265"/>
        <p:guide pos="5188"/>
        <p:guide pos="70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10BC0-884A-49CE-B67A-CF6DB0908437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7CBAD-CDB2-419A-87FD-CC534053A8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2366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B634-8C04-4E9F-9712-845F4898F3AB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D97D9-CC8F-4533-AFFE-50E5E5F734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0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000" y="137026"/>
            <a:ext cx="540000" cy="540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 userDrawn="1"/>
        </p:nvSpPr>
        <p:spPr>
          <a:xfrm>
            <a:off x="190500" y="137026"/>
            <a:ext cx="540000" cy="540000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ea typeface="文泉驿微米黑" panose="020B06060308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pPr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3" Type="http://schemas.openxmlformats.org/officeDocument/2006/relationships/tags" Target="../tags/tag90.xml"/><Relationship Id="rId21" Type="http://schemas.openxmlformats.org/officeDocument/2006/relationships/tags" Target="../tags/tag108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notesSlide" Target="../notesSlides/notesSlide17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43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4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61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6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6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6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0844" y="45402"/>
            <a:ext cx="24079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菱形 1"/>
          <p:cNvSpPr/>
          <p:nvPr>
            <p:custDataLst>
              <p:tags r:id="rId1"/>
            </p:custDataLst>
          </p:nvPr>
        </p:nvSpPr>
        <p:spPr>
          <a:xfrm>
            <a:off x="666815" y="1418217"/>
            <a:ext cx="3406471" cy="3406471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菱形 1"/>
          <p:cNvSpPr/>
          <p:nvPr>
            <p:custDataLst>
              <p:tags r:id="rId2"/>
            </p:custDataLst>
          </p:nvPr>
        </p:nvSpPr>
        <p:spPr>
          <a:xfrm>
            <a:off x="979097" y="1730499"/>
            <a:ext cx="2781907" cy="2781907"/>
          </a:xfrm>
          <a:prstGeom prst="diamond">
            <a:avLst/>
          </a:prstGeom>
          <a:solidFill>
            <a:schemeClr val="bg1">
              <a:alpha val="81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菱形 1"/>
          <p:cNvSpPr/>
          <p:nvPr>
            <p:custDataLst>
              <p:tags r:id="rId3"/>
            </p:custDataLst>
          </p:nvPr>
        </p:nvSpPr>
        <p:spPr>
          <a:xfrm>
            <a:off x="1182320" y="1933723"/>
            <a:ext cx="2375459" cy="2375459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24" name="PA_菱形 23"/>
          <p:cNvSpPr/>
          <p:nvPr>
            <p:custDataLst>
              <p:tags r:id="rId4"/>
            </p:custDataLst>
          </p:nvPr>
        </p:nvSpPr>
        <p:spPr>
          <a:xfrm>
            <a:off x="916082" y="1730541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菱形 23"/>
          <p:cNvSpPr/>
          <p:nvPr>
            <p:custDataLst>
              <p:tags r:id="rId5"/>
            </p:custDataLst>
          </p:nvPr>
        </p:nvSpPr>
        <p:spPr>
          <a:xfrm>
            <a:off x="1517999" y="987121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rot="16200000" flipH="1">
            <a:off x="3544188" y="2841749"/>
            <a:ext cx="1442024" cy="719424"/>
            <a:chOff x="2467503" y="4400363"/>
            <a:chExt cx="1442024" cy="719424"/>
          </a:xfrm>
        </p:grpSpPr>
        <p:cxnSp>
          <p:nvCxnSpPr>
            <p:cNvPr id="31" name="PA_直接连接符 30"/>
            <p:cNvCxnSpPr/>
            <p:nvPr>
              <p:custDataLst>
                <p:tags r:id="rId21"/>
              </p:custDataLst>
            </p:nvPr>
          </p:nvCxnSpPr>
          <p:spPr>
            <a:xfrm flipH="1">
              <a:off x="3190897" y="4401156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A_直接连接符 30"/>
            <p:cNvCxnSpPr/>
            <p:nvPr>
              <p:custDataLst>
                <p:tags r:id="rId22"/>
              </p:custDataLst>
            </p:nvPr>
          </p:nvCxnSpPr>
          <p:spPr>
            <a:xfrm rot="5400000" flipH="1">
              <a:off x="2467504" y="4400362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菱形 23"/>
          <p:cNvSpPr/>
          <p:nvPr>
            <p:custDataLst>
              <p:tags r:id="rId6"/>
            </p:custDataLst>
          </p:nvPr>
        </p:nvSpPr>
        <p:spPr>
          <a:xfrm>
            <a:off x="893684" y="694823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PA_组合 58"/>
          <p:cNvGrpSpPr/>
          <p:nvPr>
            <p:custDataLst>
              <p:tags r:id="rId7"/>
            </p:custDataLst>
          </p:nvPr>
        </p:nvGrpSpPr>
        <p:grpSpPr>
          <a:xfrm>
            <a:off x="5182600" y="5711062"/>
            <a:ext cx="369806" cy="856603"/>
            <a:chOff x="6697441" y="5773974"/>
            <a:chExt cx="439960" cy="1019104"/>
          </a:xfrm>
        </p:grpSpPr>
        <p:grpSp>
          <p:nvGrpSpPr>
            <p:cNvPr id="50" name="PA_组合 49"/>
            <p:cNvGrpSpPr/>
            <p:nvPr>
              <p:custDataLst>
                <p:tags r:id="rId12"/>
              </p:custDataLst>
            </p:nvPr>
          </p:nvGrpSpPr>
          <p:grpSpPr>
            <a:xfrm>
              <a:off x="6698167" y="6159623"/>
              <a:ext cx="439234" cy="219131"/>
              <a:chOff x="2467501" y="4444780"/>
              <a:chExt cx="1442026" cy="719417"/>
            </a:xfrm>
          </p:grpSpPr>
          <p:cxnSp>
            <p:nvCxnSpPr>
              <p:cNvPr id="51" name="PA_直接连接符 3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3190895" y="4445567"/>
                <a:ext cx="718632" cy="71863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A_直接连接符 30"/>
              <p:cNvCxnSpPr/>
              <p:nvPr>
                <p:custDataLst>
                  <p:tags r:id="rId20"/>
                </p:custDataLst>
              </p:nvPr>
            </p:nvCxnSpPr>
            <p:spPr>
              <a:xfrm rot="5400000" flipH="1">
                <a:off x="2467503" y="4444778"/>
                <a:ext cx="718630" cy="718633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PA_组合 49"/>
            <p:cNvGrpSpPr/>
            <p:nvPr>
              <p:custDataLst>
                <p:tags r:id="rId13"/>
              </p:custDataLst>
            </p:nvPr>
          </p:nvGrpSpPr>
          <p:grpSpPr>
            <a:xfrm>
              <a:off x="6698167" y="5773974"/>
              <a:ext cx="439233" cy="219133"/>
              <a:chOff x="2467503" y="4400363"/>
              <a:chExt cx="1442024" cy="719424"/>
            </a:xfrm>
          </p:grpSpPr>
          <p:cxnSp>
            <p:nvCxnSpPr>
              <p:cNvPr id="54" name="PA_直接连接符 30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3190897" y="4401156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PA_直接连接符 30"/>
              <p:cNvCxnSpPr/>
              <p:nvPr>
                <p:custDataLst>
                  <p:tags r:id="rId18"/>
                </p:custDataLst>
              </p:nvPr>
            </p:nvCxnSpPr>
            <p:spPr>
              <a:xfrm rot="5400000" flipH="1">
                <a:off x="2467504" y="4400362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PA_组合 49"/>
            <p:cNvGrpSpPr/>
            <p:nvPr>
              <p:custDataLst>
                <p:tags r:id="rId14"/>
              </p:custDataLst>
            </p:nvPr>
          </p:nvGrpSpPr>
          <p:grpSpPr>
            <a:xfrm>
              <a:off x="6697441" y="6573945"/>
              <a:ext cx="439233" cy="219133"/>
              <a:chOff x="2467503" y="4400363"/>
              <a:chExt cx="1442024" cy="719424"/>
            </a:xfrm>
          </p:grpSpPr>
          <p:cxnSp>
            <p:nvCxnSpPr>
              <p:cNvPr id="57" name="PA_直接连接符 3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190897" y="4401156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PA_直接连接符 30"/>
              <p:cNvCxnSpPr/>
              <p:nvPr>
                <p:custDataLst>
                  <p:tags r:id="rId16"/>
                </p:custDataLst>
              </p:nvPr>
            </p:nvCxnSpPr>
            <p:spPr>
              <a:xfrm rot="5400000" flipH="1">
                <a:off x="2467504" y="4400362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/>
          <p:cNvSpPr txBox="1"/>
          <p:nvPr/>
        </p:nvSpPr>
        <p:spPr>
          <a:xfrm>
            <a:off x="5225142" y="2275113"/>
            <a:ext cx="6218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Script" pitchFamily="66" charset="0"/>
                <a:ea typeface="微软雅黑" panose="020B0503020204020204" charset="-122"/>
              </a:rPr>
              <a:t>W</a:t>
            </a:r>
            <a:r>
              <a:rPr lang="en-US" altLang="zh-CN" sz="1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Script" pitchFamily="66" charset="0"/>
                <a:ea typeface="微软雅黑" panose="020B0503020204020204" charset="-122"/>
              </a:rPr>
              <a:t>etrip</a:t>
            </a:r>
            <a:endParaRPr lang="zh-CN" altLang="en-US" sz="12000" b="1" dirty="0">
              <a:solidFill>
                <a:schemeClr val="tx1">
                  <a:lumMod val="65000"/>
                  <a:lumOff val="35000"/>
                </a:schemeClr>
              </a:solidFill>
              <a:latin typeface="Segoe Script" pitchFamily="66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8115" y="3898591"/>
            <a:ext cx="483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网站项目展示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PA_菱形 23"/>
          <p:cNvSpPr/>
          <p:nvPr>
            <p:custDataLst>
              <p:tags r:id="rId8"/>
            </p:custDataLst>
          </p:nvPr>
        </p:nvSpPr>
        <p:spPr>
          <a:xfrm flipH="1">
            <a:off x="7066380" y="1632598"/>
            <a:ext cx="602250" cy="602250"/>
          </a:xfrm>
          <a:prstGeom prst="diamond">
            <a:avLst/>
          </a:prstGeom>
          <a:solidFill>
            <a:srgbClr val="AAC2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菱形 23"/>
          <p:cNvSpPr/>
          <p:nvPr>
            <p:custDataLst>
              <p:tags r:id="rId9"/>
            </p:custDataLst>
          </p:nvPr>
        </p:nvSpPr>
        <p:spPr>
          <a:xfrm flipH="1">
            <a:off x="7628927" y="852983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菱形 23"/>
          <p:cNvSpPr/>
          <p:nvPr>
            <p:custDataLst>
              <p:tags r:id="rId10"/>
            </p:custDataLst>
          </p:nvPr>
        </p:nvSpPr>
        <p:spPr>
          <a:xfrm flipH="1">
            <a:off x="8588574" y="852983"/>
            <a:ext cx="288637" cy="288637"/>
          </a:xfrm>
          <a:prstGeom prst="diamond">
            <a:avLst/>
          </a:prstGeom>
          <a:solidFill>
            <a:srgbClr val="AAC2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菱形 23"/>
          <p:cNvSpPr/>
          <p:nvPr>
            <p:custDataLst>
              <p:tags r:id="rId11"/>
            </p:custDataLst>
          </p:nvPr>
        </p:nvSpPr>
        <p:spPr>
          <a:xfrm flipH="1">
            <a:off x="9951211" y="4466730"/>
            <a:ext cx="602250" cy="602250"/>
          </a:xfrm>
          <a:prstGeom prst="diamond">
            <a:avLst/>
          </a:prstGeom>
          <a:solidFill>
            <a:srgbClr val="AAC2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59800" y="2977852"/>
            <a:ext cx="102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9800" y="2332791"/>
            <a:ext cx="102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微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37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2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750"/>
                            </p:stCondLst>
                            <p:childTnLst>
                              <p:par>
                                <p:cTn id="9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ldLvl="0" animBg="1"/>
      <p:bldP spid="12" grpId="1" bldLvl="0" animBg="1"/>
      <p:bldP spid="20" grpId="0" bldLvl="0" animBg="1"/>
      <p:bldP spid="21" grpId="0" bldLvl="0" animBg="1"/>
      <p:bldP spid="24" grpId="0" bldLvl="0" animBg="1"/>
      <p:bldP spid="25" grpId="0" bldLvl="0" animBg="1"/>
      <p:bldP spid="60" grpId="0" bldLvl="0" animBg="1"/>
      <p:bldP spid="6" grpId="0"/>
      <p:bldP spid="7" grpId="0"/>
      <p:bldP spid="8" grpId="0" bldLvl="0" animBg="1"/>
      <p:bldP spid="9" grpId="0" bldLvl="0" animBg="1"/>
      <p:bldP spid="11" grpId="0" bldLvl="0" animBg="1"/>
      <p:bldP spid="28" grpId="0" bldLvl="0" animBg="1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4933" y="2049977"/>
            <a:ext cx="3160721" cy="3163204"/>
            <a:chOff x="5634707" y="1727201"/>
            <a:chExt cx="2020888" cy="2022475"/>
          </a:xfrm>
        </p:grpSpPr>
        <p:sp>
          <p:nvSpPr>
            <p:cNvPr id="62" name="Freeform 5"/>
            <p:cNvSpPr/>
            <p:nvPr/>
          </p:nvSpPr>
          <p:spPr bwMode="auto">
            <a:xfrm>
              <a:off x="6660232" y="3121026"/>
              <a:ext cx="692150" cy="628650"/>
            </a:xfrm>
            <a:custGeom>
              <a:avLst/>
              <a:gdLst>
                <a:gd name="T0" fmla="*/ 184 w 184"/>
                <a:gd name="T1" fmla="*/ 91 h 167"/>
                <a:gd name="T2" fmla="*/ 0 w 184"/>
                <a:gd name="T3" fmla="*/ 167 h 167"/>
                <a:gd name="T4" fmla="*/ 0 w 184"/>
                <a:gd name="T5" fmla="*/ 38 h 167"/>
                <a:gd name="T6" fmla="*/ 92 w 184"/>
                <a:gd name="T7" fmla="*/ 0 h 167"/>
                <a:gd name="T8" fmla="*/ 184 w 184"/>
                <a:gd name="T9" fmla="*/ 9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7">
                  <a:moveTo>
                    <a:pt x="184" y="91"/>
                  </a:moveTo>
                  <a:cubicBezTo>
                    <a:pt x="134" y="138"/>
                    <a:pt x="69" y="166"/>
                    <a:pt x="0" y="16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" y="37"/>
                    <a:pt x="68" y="23"/>
                    <a:pt x="92" y="0"/>
                  </a:cubicBezTo>
                  <a:lnTo>
                    <a:pt x="184" y="91"/>
                  </a:ln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3" name="Freeform 6"/>
            <p:cNvSpPr/>
            <p:nvPr/>
          </p:nvSpPr>
          <p:spPr bwMode="auto">
            <a:xfrm>
              <a:off x="6660232" y="1727201"/>
              <a:ext cx="995363" cy="996950"/>
            </a:xfrm>
            <a:custGeom>
              <a:avLst/>
              <a:gdLst>
                <a:gd name="T0" fmla="*/ 0 w 265"/>
                <a:gd name="T1" fmla="*/ 0 h 265"/>
                <a:gd name="T2" fmla="*/ 265 w 265"/>
                <a:gd name="T3" fmla="*/ 265 h 265"/>
                <a:gd name="T4" fmla="*/ 136 w 265"/>
                <a:gd name="T5" fmla="*/ 265 h 265"/>
                <a:gd name="T6" fmla="*/ 0 w 265"/>
                <a:gd name="T7" fmla="*/ 129 h 265"/>
                <a:gd name="T8" fmla="*/ 0 w 26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65">
                  <a:moveTo>
                    <a:pt x="0" y="0"/>
                  </a:moveTo>
                  <a:cubicBezTo>
                    <a:pt x="146" y="2"/>
                    <a:pt x="263" y="119"/>
                    <a:pt x="265" y="265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4" y="190"/>
                    <a:pt x="74" y="131"/>
                    <a:pt x="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4" name="Freeform 7"/>
            <p:cNvSpPr/>
            <p:nvPr/>
          </p:nvSpPr>
          <p:spPr bwMode="auto">
            <a:xfrm>
              <a:off x="7160294" y="2752726"/>
              <a:ext cx="495300" cy="230188"/>
            </a:xfrm>
            <a:custGeom>
              <a:avLst/>
              <a:gdLst>
                <a:gd name="T0" fmla="*/ 132 w 132"/>
                <a:gd name="T1" fmla="*/ 0 h 61"/>
                <a:gd name="T2" fmla="*/ 124 w 132"/>
                <a:gd name="T3" fmla="*/ 61 h 61"/>
                <a:gd name="T4" fmla="*/ 0 w 132"/>
                <a:gd name="T5" fmla="*/ 28 h 61"/>
                <a:gd name="T6" fmla="*/ 3 w 132"/>
                <a:gd name="T7" fmla="*/ 0 h 61"/>
                <a:gd name="T8" fmla="*/ 132 w 13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1">
                  <a:moveTo>
                    <a:pt x="132" y="0"/>
                  </a:moveTo>
                  <a:cubicBezTo>
                    <a:pt x="132" y="21"/>
                    <a:pt x="129" y="41"/>
                    <a:pt x="124" y="6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19"/>
                    <a:pt x="3" y="9"/>
                    <a:pt x="3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7028532" y="2889251"/>
              <a:ext cx="590550" cy="552450"/>
            </a:xfrm>
            <a:custGeom>
              <a:avLst/>
              <a:gdLst>
                <a:gd name="T0" fmla="*/ 157 w 157"/>
                <a:gd name="T1" fmla="*/ 33 h 147"/>
                <a:gd name="T2" fmla="*/ 91 w 157"/>
                <a:gd name="T3" fmla="*/ 147 h 147"/>
                <a:gd name="T4" fmla="*/ 0 w 157"/>
                <a:gd name="T5" fmla="*/ 56 h 147"/>
                <a:gd name="T6" fmla="*/ 33 w 157"/>
                <a:gd name="T7" fmla="*/ 0 h 147"/>
                <a:gd name="T8" fmla="*/ 157 w 157"/>
                <a:gd name="T9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47">
                  <a:moveTo>
                    <a:pt x="157" y="33"/>
                  </a:moveTo>
                  <a:cubicBezTo>
                    <a:pt x="145" y="76"/>
                    <a:pt x="122" y="115"/>
                    <a:pt x="91" y="14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5" y="40"/>
                    <a:pt x="26" y="21"/>
                    <a:pt x="33" y="0"/>
                  </a:cubicBezTo>
                  <a:lnTo>
                    <a:pt x="157" y="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Freeform 9"/>
            <p:cNvSpPr/>
            <p:nvPr/>
          </p:nvSpPr>
          <p:spPr bwMode="auto">
            <a:xfrm>
              <a:off x="5758532" y="2997201"/>
              <a:ext cx="871538" cy="752475"/>
            </a:xfrm>
            <a:custGeom>
              <a:avLst/>
              <a:gdLst>
                <a:gd name="T0" fmla="*/ 232 w 232"/>
                <a:gd name="T1" fmla="*/ 200 h 200"/>
                <a:gd name="T2" fmla="*/ 46 w 232"/>
                <a:gd name="T3" fmla="*/ 121 h 200"/>
                <a:gd name="T4" fmla="*/ 0 w 232"/>
                <a:gd name="T5" fmla="*/ 60 h 200"/>
                <a:gd name="T6" fmla="*/ 114 w 232"/>
                <a:gd name="T7" fmla="*/ 0 h 200"/>
                <a:gd name="T8" fmla="*/ 232 w 232"/>
                <a:gd name="T9" fmla="*/ 71 h 200"/>
                <a:gd name="T10" fmla="*/ 232 w 232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00">
                  <a:moveTo>
                    <a:pt x="232" y="200"/>
                  </a:moveTo>
                  <a:cubicBezTo>
                    <a:pt x="162" y="199"/>
                    <a:pt x="95" y="170"/>
                    <a:pt x="46" y="121"/>
                  </a:cubicBezTo>
                  <a:cubicBezTo>
                    <a:pt x="28" y="103"/>
                    <a:pt x="13" y="83"/>
                    <a:pt x="0" y="6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38" y="41"/>
                    <a:pt x="182" y="69"/>
                    <a:pt x="232" y="71"/>
                  </a:cubicBezTo>
                  <a:lnTo>
                    <a:pt x="232" y="2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5634707" y="1727201"/>
              <a:ext cx="995363" cy="1470025"/>
            </a:xfrm>
            <a:custGeom>
              <a:avLst/>
              <a:gdLst>
                <a:gd name="T0" fmla="*/ 30 w 265"/>
                <a:gd name="T1" fmla="*/ 391 h 391"/>
                <a:gd name="T2" fmla="*/ 0 w 265"/>
                <a:gd name="T3" fmla="*/ 269 h 391"/>
                <a:gd name="T4" fmla="*/ 265 w 265"/>
                <a:gd name="T5" fmla="*/ 0 h 391"/>
                <a:gd name="T6" fmla="*/ 265 w 265"/>
                <a:gd name="T7" fmla="*/ 129 h 391"/>
                <a:gd name="T8" fmla="*/ 129 w 265"/>
                <a:gd name="T9" fmla="*/ 269 h 391"/>
                <a:gd name="T10" fmla="*/ 143 w 265"/>
                <a:gd name="T11" fmla="*/ 331 h 391"/>
                <a:gd name="T12" fmla="*/ 30 w 265"/>
                <a:gd name="T1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391">
                  <a:moveTo>
                    <a:pt x="30" y="391"/>
                  </a:moveTo>
                  <a:cubicBezTo>
                    <a:pt x="10" y="353"/>
                    <a:pt x="0" y="311"/>
                    <a:pt x="0" y="269"/>
                  </a:cubicBezTo>
                  <a:cubicBezTo>
                    <a:pt x="0" y="121"/>
                    <a:pt x="118" y="2"/>
                    <a:pt x="265" y="0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190" y="131"/>
                    <a:pt x="129" y="193"/>
                    <a:pt x="129" y="269"/>
                  </a:cubicBezTo>
                  <a:cubicBezTo>
                    <a:pt x="129" y="291"/>
                    <a:pt x="134" y="312"/>
                    <a:pt x="143" y="331"/>
                  </a:cubicBezTo>
                  <a:lnTo>
                    <a:pt x="30" y="391"/>
                  </a:lnTo>
                  <a:close/>
                </a:path>
              </a:pathLst>
            </a:custGeom>
            <a:solidFill>
              <a:srgbClr val="F3D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9547193" y="1967504"/>
            <a:ext cx="510795" cy="659777"/>
          </a:xfrm>
          <a:custGeom>
            <a:avLst/>
            <a:gdLst>
              <a:gd name="connsiteX0" fmla="*/ 0 w 365760"/>
              <a:gd name="connsiteY0" fmla="*/ 472440 h 472440"/>
              <a:gd name="connsiteX1" fmla="*/ 365760 w 365760"/>
              <a:gd name="connsiteY1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472440">
                <a:moveTo>
                  <a:pt x="0" y="472440"/>
                </a:moveTo>
                <a:lnTo>
                  <a:pt x="365760" y="0"/>
                </a:lnTo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068630" y="3819137"/>
            <a:ext cx="670419" cy="138340"/>
          </a:xfrm>
          <a:custGeom>
            <a:avLst/>
            <a:gdLst>
              <a:gd name="connsiteX0" fmla="*/ 0 w 480060"/>
              <a:gd name="connsiteY0" fmla="*/ 0 h 99060"/>
              <a:gd name="connsiteX1" fmla="*/ 480060 w 480060"/>
              <a:gd name="connsiteY1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60" h="99060">
                <a:moveTo>
                  <a:pt x="0" y="0"/>
                </a:moveTo>
                <a:lnTo>
                  <a:pt x="480060" y="99060"/>
                </a:lnTo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9791950" y="4319291"/>
            <a:ext cx="691702" cy="457588"/>
          </a:xfrm>
          <a:custGeom>
            <a:avLst/>
            <a:gdLst>
              <a:gd name="connsiteX0" fmla="*/ 0 w 495300"/>
              <a:gd name="connsiteY0" fmla="*/ 0 h 327660"/>
              <a:gd name="connsiteX1" fmla="*/ 495300 w 495300"/>
              <a:gd name="connsiteY1" fmla="*/ 32766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27660">
                <a:moveTo>
                  <a:pt x="0" y="0"/>
                </a:moveTo>
                <a:lnTo>
                  <a:pt x="495300" y="327660"/>
                </a:lnTo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196022" y="4787520"/>
            <a:ext cx="383097" cy="883250"/>
          </a:xfrm>
          <a:custGeom>
            <a:avLst/>
            <a:gdLst>
              <a:gd name="connsiteX0" fmla="*/ 0 w 274320"/>
              <a:gd name="connsiteY0" fmla="*/ 0 h 632460"/>
              <a:gd name="connsiteX1" fmla="*/ 274320 w 274320"/>
              <a:gd name="connsiteY1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632460">
                <a:moveTo>
                  <a:pt x="0" y="0"/>
                </a:moveTo>
                <a:lnTo>
                  <a:pt x="274320" y="632460"/>
                </a:lnTo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7557220" y="4659821"/>
            <a:ext cx="457588" cy="659777"/>
          </a:xfrm>
          <a:custGeom>
            <a:avLst/>
            <a:gdLst>
              <a:gd name="connsiteX0" fmla="*/ 327660 w 327660"/>
              <a:gd name="connsiteY0" fmla="*/ 0 h 472440"/>
              <a:gd name="connsiteX1" fmla="*/ 0 w 327660"/>
              <a:gd name="connsiteY1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660" h="472440">
                <a:moveTo>
                  <a:pt x="327660" y="0"/>
                </a:moveTo>
                <a:lnTo>
                  <a:pt x="0" y="472440"/>
                </a:lnTo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929367" y="2286751"/>
            <a:ext cx="766193" cy="574645"/>
          </a:xfrm>
          <a:custGeom>
            <a:avLst/>
            <a:gdLst>
              <a:gd name="connsiteX0" fmla="*/ 548640 w 548640"/>
              <a:gd name="connsiteY0" fmla="*/ 411480 h 411480"/>
              <a:gd name="connsiteX1" fmla="*/ 0 w 548640"/>
              <a:gd name="connsiteY1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411480">
                <a:moveTo>
                  <a:pt x="548640" y="411480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06779" y="1780150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百度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地图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</p:txBody>
      </p:sp>
      <p:sp>
        <p:nvSpPr>
          <p:cNvPr id="69" name="矩形 68"/>
          <p:cNvSpPr/>
          <p:nvPr/>
        </p:nvSpPr>
        <p:spPr>
          <a:xfrm>
            <a:off x="9954219" y="15155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富文本编辑器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382518" y="40322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其他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160675" y="4732710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搜索框的级联显示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17760" y="57910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图片的上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传、裁切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21125" y="5497801"/>
            <a:ext cx="11924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AJAX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183922" y="3342087"/>
            <a:ext cx="1047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技术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难度占比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3865" y="16603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技术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点简述、难度占比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291" y="712303"/>
            <a:ext cx="594173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AJAX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术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MD5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码技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术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写验证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张和多张图片的上传，和图片的裁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切上传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地址获取得到城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市（本机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搜索框的级联显示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网站过滤器的设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置，用户提示框的修改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网站的定时任务的配置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网站配置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404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页面的显示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度地图的定位、标点、地址解析、坐标转换的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的使用及相关逻辑判断的研究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富文本编辑器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实现前端数据与后端数据的相互接收与转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3865" y="166034"/>
            <a:ext cx="820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重点技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术实现简介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——webuploder/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图片裁切上传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815312" y="1896528"/>
            <a:ext cx="10524261" cy="420070"/>
          </a:xfrm>
          <a:prstGeom prst="homePlate">
            <a:avLst/>
          </a:prstGeom>
          <a:solidFill>
            <a:srgbClr val="77849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01</a:t>
            </a:r>
            <a:endParaRPr lang="zh-CN" altLang="en-US" sz="2100" dirty="0">
              <a:latin typeface="+mj-lt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3446374" y="2315566"/>
            <a:ext cx="7893196" cy="420070"/>
          </a:xfrm>
          <a:prstGeom prst="homePlate">
            <a:avLst/>
          </a:prstGeom>
          <a:solidFill>
            <a:srgbClr val="F3D3B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02</a:t>
            </a:r>
            <a:endParaRPr lang="zh-CN" altLang="en-US" sz="2100" dirty="0">
              <a:latin typeface="+mj-lt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077439" y="2735638"/>
            <a:ext cx="5262130" cy="420070"/>
          </a:xfrm>
          <a:prstGeom prst="homePlate">
            <a:avLst/>
          </a:prstGeom>
          <a:solidFill>
            <a:srgbClr val="AAC2A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03</a:t>
            </a:r>
            <a:endParaRPr lang="zh-CN" altLang="en-US" sz="2100" dirty="0">
              <a:latin typeface="+mj-lt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8708506" y="3155707"/>
            <a:ext cx="2631064" cy="420070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04</a:t>
            </a:r>
            <a:endParaRPr lang="zh-CN" altLang="en-US" sz="2100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5310" y="3091501"/>
            <a:ext cx="2519949" cy="180611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编写上传界面，设计好上传区域的样式和按钮的点击效果。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webuploader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官网（裁切插件为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cropper</a:t>
            </a:r>
            <a:r>
              <a:rPr lang="en-US" sz="1400" dirty="0" smtClean="0"/>
              <a:t> 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）上下载所需的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，导入进上传界面；确定上传界面的效果。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5308" y="2566316"/>
            <a:ext cx="2519949" cy="415480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准备工作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275260" y="3626881"/>
            <a:ext cx="0" cy="18702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75209" y="4116902"/>
            <a:ext cx="0" cy="13802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615158" y="4507357"/>
            <a:ext cx="0" cy="9897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57261" y="3840972"/>
            <a:ext cx="2519949" cy="2306254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先拟定好上传所用的方法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一般采用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地址。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调用所导入的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的接口，设置后台地址，方法和对图片所进行的操作，从而在前端对图片进行处理（压缩，裁切，变形等）。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46374" y="2945671"/>
            <a:ext cx="2519949" cy="1000256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确认后台地址，调用方法，进行图片处理和上传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41331" y="3877933"/>
            <a:ext cx="2519949" cy="2186221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调用相应的接口，在前端检测图片是否符合规范（如大小，类型，数量等）。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若用户传入不符合规范的图片，则调用已编写的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，在前端提供友好且详细的提示，并且不往后台发送。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1330" y="3265660"/>
            <a:ext cx="2519949" cy="707868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增加页面的报错信息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74952" y="4415619"/>
            <a:ext cx="2611505" cy="180611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后台采用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multipartFile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和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MultipartHttpServletRequest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对前台传过来的文件进行接收，并将文件存储在特定的路径下。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最后获得文件存储的路径，将相对路径写入数据库中。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53179" y="3748919"/>
            <a:ext cx="2519949" cy="707868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后台接收，存储，录入数据库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3865" y="166034"/>
            <a:ext cx="5848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重点技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术实现简介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百度地图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API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815312" y="1896528"/>
            <a:ext cx="10524261" cy="420070"/>
          </a:xfrm>
          <a:prstGeom prst="homePlate">
            <a:avLst/>
          </a:prstGeom>
          <a:solidFill>
            <a:srgbClr val="77849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01</a:t>
            </a:r>
            <a:endParaRPr lang="zh-CN" altLang="en-US" sz="2100" dirty="0">
              <a:latin typeface="+mj-lt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3446374" y="2315566"/>
            <a:ext cx="7893196" cy="420070"/>
          </a:xfrm>
          <a:prstGeom prst="homePlate">
            <a:avLst/>
          </a:prstGeom>
          <a:solidFill>
            <a:srgbClr val="F3D3B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02</a:t>
            </a:r>
            <a:endParaRPr lang="zh-CN" altLang="en-US" sz="2100" dirty="0">
              <a:latin typeface="+mj-lt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077439" y="2735638"/>
            <a:ext cx="5262130" cy="420070"/>
          </a:xfrm>
          <a:prstGeom prst="homePlate">
            <a:avLst/>
          </a:prstGeom>
          <a:solidFill>
            <a:srgbClr val="AAC2A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03</a:t>
            </a:r>
            <a:endParaRPr lang="zh-CN" altLang="en-US" sz="2100" dirty="0">
              <a:latin typeface="+mj-lt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8708506" y="3155707"/>
            <a:ext cx="2631064" cy="420070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1" tIns="60951" rIns="121901" bIns="60951" rtlCol="0" anchor="ctr"/>
          <a:lstStyle/>
          <a:p>
            <a:r>
              <a:rPr lang="en-US" altLang="zh-CN" sz="2100" dirty="0">
                <a:latin typeface="+mj-lt"/>
              </a:rPr>
              <a:t>04</a:t>
            </a:r>
            <a:endParaRPr lang="zh-CN" altLang="en-US" sz="2100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538" y="3233015"/>
            <a:ext cx="2519949" cy="877658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首先要在百度地图开放平台中找到开发文档中的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JavaScript API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进行申请秘钥（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ak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5308" y="2566316"/>
            <a:ext cx="2519949" cy="707868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浏览百度地图的官网，申请秘钥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275260" y="3626881"/>
            <a:ext cx="0" cy="18702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75209" y="4116902"/>
            <a:ext cx="0" cy="13802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615158" y="4507357"/>
            <a:ext cx="0" cy="9897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20143" y="3634144"/>
            <a:ext cx="2646181" cy="2323695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小组实现的功能有：</a:t>
            </a:r>
          </a:p>
          <a:p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）根据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ip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进行城市的定位显示</a:t>
            </a:r>
          </a:p>
          <a:p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）在地图上进行添加标记的实现</a:t>
            </a:r>
          </a:p>
          <a:p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）根据鼠标在地图上的点击事件获取经纬度</a:t>
            </a:r>
          </a:p>
          <a:p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）根据经纬度进行地址的转换精确到街牌号</a:t>
            </a:r>
          </a:p>
          <a:p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）根据搜索的位置进行周边最近距离的智能筛选，点击之后刷新地图并进行位置的标记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46374" y="2945671"/>
            <a:ext cx="2519949" cy="738646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02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百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度地图</a:t>
            </a:r>
            <a:r>
              <a:rPr 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中找到合适的的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例子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52217" y="3877932"/>
            <a:ext cx="2519949" cy="139805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要修改的地方有秘钥的添加、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属性值得修改、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版块与页面代码的分离、相关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样式的修改，以此达到实现符合自己写的项目工程的要求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1330" y="3265660"/>
            <a:ext cx="2519949" cy="707868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中进行该例子的代码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85839" y="4132590"/>
            <a:ext cx="2519949" cy="1760720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导入地图版块的时候一定要注意整个页面对该功能的影响，有的时候会出现页面之中其他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对该功能点的影响，可以通过二分法进行错误的筛选。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53179" y="3748919"/>
            <a:ext cx="2927192" cy="415480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r>
              <a:rPr lang="en-US" altLang="zh-CN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整合进工程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97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5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6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70844" y="4537"/>
            <a:ext cx="24079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菱形 1"/>
          <p:cNvSpPr/>
          <p:nvPr>
            <p:custDataLst>
              <p:tags r:id="rId2"/>
            </p:custDataLst>
          </p:nvPr>
        </p:nvSpPr>
        <p:spPr>
          <a:xfrm>
            <a:off x="666815" y="1418217"/>
            <a:ext cx="3406471" cy="3406471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菱形 1"/>
          <p:cNvSpPr/>
          <p:nvPr>
            <p:custDataLst>
              <p:tags r:id="rId3"/>
            </p:custDataLst>
          </p:nvPr>
        </p:nvSpPr>
        <p:spPr>
          <a:xfrm>
            <a:off x="979097" y="1730499"/>
            <a:ext cx="2781907" cy="2781907"/>
          </a:xfrm>
          <a:prstGeom prst="diamond">
            <a:avLst/>
          </a:prstGeom>
          <a:solidFill>
            <a:schemeClr val="bg1">
              <a:alpha val="81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菱形 1"/>
          <p:cNvSpPr/>
          <p:nvPr>
            <p:custDataLst>
              <p:tags r:id="rId4"/>
            </p:custDataLst>
          </p:nvPr>
        </p:nvSpPr>
        <p:spPr>
          <a:xfrm>
            <a:off x="1182321" y="1933723"/>
            <a:ext cx="2375459" cy="2375459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Georgia" panose="02040502050405020303" pitchFamily="18" charset="0"/>
              </a:rPr>
              <a:t>04</a:t>
            </a:r>
            <a:endParaRPr lang="zh-CN" altLang="en-US" sz="6600" dirty="0">
              <a:latin typeface="Georgia" panose="02040502050405020303" pitchFamily="18" charset="0"/>
            </a:endParaRPr>
          </a:p>
        </p:txBody>
      </p:sp>
      <p:sp>
        <p:nvSpPr>
          <p:cNvPr id="20" name="PA_菱形 23"/>
          <p:cNvSpPr/>
          <p:nvPr>
            <p:custDataLst>
              <p:tags r:id="rId5"/>
            </p:custDataLst>
          </p:nvPr>
        </p:nvSpPr>
        <p:spPr>
          <a:xfrm>
            <a:off x="916082" y="1730541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菱形 23"/>
          <p:cNvSpPr/>
          <p:nvPr>
            <p:custDataLst>
              <p:tags r:id="rId6"/>
            </p:custDataLst>
          </p:nvPr>
        </p:nvSpPr>
        <p:spPr>
          <a:xfrm>
            <a:off x="1517999" y="987121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16200000" flipH="1">
            <a:off x="3544188" y="2841749"/>
            <a:ext cx="1442024" cy="719424"/>
            <a:chOff x="2467503" y="4400363"/>
            <a:chExt cx="1442024" cy="719424"/>
          </a:xfrm>
        </p:grpSpPr>
        <p:cxnSp>
          <p:nvCxnSpPr>
            <p:cNvPr id="23" name="PA_直接连接符 30"/>
            <p:cNvCxnSpPr/>
            <p:nvPr>
              <p:custDataLst>
                <p:tags r:id="rId8"/>
              </p:custDataLst>
            </p:nvPr>
          </p:nvCxnSpPr>
          <p:spPr>
            <a:xfrm flipH="1">
              <a:off x="3190897" y="4401156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A_直接连接符 30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2467504" y="4400362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菱形 23"/>
          <p:cNvSpPr/>
          <p:nvPr>
            <p:custDataLst>
              <p:tags r:id="rId7"/>
            </p:custDataLst>
          </p:nvPr>
        </p:nvSpPr>
        <p:spPr>
          <a:xfrm>
            <a:off x="893684" y="694823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/>
          <p:cNvSpPr txBox="1"/>
          <p:nvPr/>
        </p:nvSpPr>
        <p:spPr>
          <a:xfrm>
            <a:off x="5366458" y="2736731"/>
            <a:ext cx="600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总结与反思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6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826" y="4845955"/>
            <a:ext cx="3316247" cy="98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矩形 59"/>
          <p:cNvSpPr/>
          <p:nvPr/>
        </p:nvSpPr>
        <p:spPr>
          <a:xfrm>
            <a:off x="763865" y="166034"/>
            <a:ext cx="3833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小组总</a:t>
            </a:r>
            <a:r>
              <a:rPr lang="zh-CN" altLang="en-US" sz="2800" dirty="0" smtClean="0">
                <a:latin typeface="+mn-ea"/>
              </a:rPr>
              <a:t>结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收获感触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44187" y="1048030"/>
            <a:ext cx="2805558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方面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844187" y="1859364"/>
            <a:ext cx="4987100" cy="24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 smtClean="0"/>
              <a:t>    自</a:t>
            </a:r>
            <a:r>
              <a:rPr lang="zh-CN" altLang="en-US" sz="2000" dirty="0"/>
              <a:t>己设计</a:t>
            </a:r>
            <a:r>
              <a:rPr lang="en-US" altLang="zh-CN" sz="2000" dirty="0"/>
              <a:t>logo</a:t>
            </a:r>
            <a:r>
              <a:rPr lang="zh-CN" altLang="en-US" sz="2000" dirty="0"/>
              <a:t>，图标，色彩与设计应凸显网站特色。结合网站应用熟练掌握了</a:t>
            </a:r>
            <a:r>
              <a:rPr lang="en-US" altLang="zh-CN" sz="2000" dirty="0"/>
              <a:t>ps</a:t>
            </a:r>
            <a:r>
              <a:rPr lang="zh-CN" altLang="en-US" sz="2000" dirty="0"/>
              <a:t>等技</a:t>
            </a:r>
            <a:r>
              <a:rPr lang="zh-CN" altLang="en-US" sz="2000" dirty="0" smtClean="0"/>
              <a:t>术。</a:t>
            </a:r>
            <a:endParaRPr lang="en-US" altLang="zh-CN" sz="2000" dirty="0" smtClean="0"/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产品需求到</a:t>
            </a:r>
            <a:r>
              <a:rPr lang="en-US" altLang="zh-CN" sz="2000" dirty="0"/>
              <a:t>UI</a:t>
            </a:r>
            <a:r>
              <a:rPr lang="zh-CN" altLang="en-US" sz="2000" dirty="0"/>
              <a:t>设计，实际效果参考实际网站，尽可能做到不需要思考的使用设计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49" name="图片 48" descr="footer1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70" y="4157799"/>
            <a:ext cx="937260" cy="937260"/>
          </a:xfrm>
          <a:prstGeom prst="rect">
            <a:avLst/>
          </a:prstGeom>
        </p:spPr>
      </p:pic>
      <p:pic>
        <p:nvPicPr>
          <p:cNvPr id="50" name="图片 49" descr="logo_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256" y="1493297"/>
            <a:ext cx="1242060" cy="2743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76979" y="1469570"/>
            <a:ext cx="1394279" cy="30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25550" y="1900464"/>
            <a:ext cx="28829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87708" y="1195614"/>
            <a:ext cx="21971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http://b392.photo.store.qq.com/psb?/V11XWD552udFOJ/dvZev.PkSy9M8IfrCNjcJgiMU05uqpx7**WqBh8.NE0!/b/dIgBAAAAAAAA&amp;bo=QAaEA0AGhAMBACc!&amp;rf=viewer_3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763865" y="166034"/>
            <a:ext cx="3833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小组总结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收获感触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88381" y="1044763"/>
            <a:ext cx="9893571" cy="2678677"/>
            <a:chOff x="2108201" y="1866221"/>
            <a:chExt cx="8146867" cy="2820064"/>
          </a:xfrm>
        </p:grpSpPr>
        <p:sp>
          <p:nvSpPr>
            <p:cNvPr id="4" name="MH_Other_1"/>
            <p:cNvSpPr/>
            <p:nvPr>
              <p:custDataLst>
                <p:tags r:id="rId5"/>
              </p:custDataLst>
            </p:nvPr>
          </p:nvSpPr>
          <p:spPr>
            <a:xfrm>
              <a:off x="2243138" y="2005921"/>
              <a:ext cx="704850" cy="730250"/>
            </a:xfrm>
            <a:prstGeom prst="rect">
              <a:avLst/>
            </a:prstGeom>
            <a:solidFill>
              <a:srgbClr val="F3D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6"/>
              </p:custDataLst>
            </p:nvPr>
          </p:nvSpPr>
          <p:spPr>
            <a:xfrm>
              <a:off x="2108201" y="1866221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F3D3BC"/>
            </a:solidFill>
            <a:ln>
              <a:solidFill>
                <a:srgbClr val="F3D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7"/>
            <p:cNvSpPr/>
            <p:nvPr>
              <p:custDataLst>
                <p:tags r:id="rId7"/>
              </p:custDataLst>
            </p:nvPr>
          </p:nvSpPr>
          <p:spPr bwMode="auto">
            <a:xfrm>
              <a:off x="2390776" y="2175784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80489" y="2567183"/>
              <a:ext cx="7074579" cy="211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cs typeface="Arial" panose="020B0604020202020204" pitchFamily="34" charset="0"/>
                </a:rPr>
                <a:t>       我们现学的技术还远远不够，还有许多更好更便捷的方法、技术需要我们去钻研、实践；</a:t>
              </a:r>
              <a:endPara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cs typeface="Arial" panose="020B0604020202020204" pitchFamily="34" charset="0"/>
                </a:rPr>
                <a:t>     项目的扩展和优化方面我们还有许多地方需要改进</a:t>
              </a:r>
              <a:r>
                <a:rPr lang="zh-CN" altLang="en-US" sz="24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。</a:t>
              </a:r>
              <a:endParaRPr lang="zh-CN" altLang="en-US" sz="2400" dirty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0564" y="1866221"/>
              <a:ext cx="3100387" cy="641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微软雅黑" panose="020B0503020204020204" charset="-122"/>
                </a:rPr>
                <a:t>代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微软雅黑" panose="020B0503020204020204" charset="-122"/>
                </a:rPr>
                <a:t>码技术方面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88381" y="3216736"/>
            <a:ext cx="9388475" cy="3193077"/>
            <a:chOff x="2108201" y="4809446"/>
            <a:chExt cx="8196942" cy="3193077"/>
          </a:xfrm>
        </p:grpSpPr>
        <p:sp>
          <p:nvSpPr>
            <p:cNvPr id="43" name="MH_Other_5"/>
            <p:cNvSpPr/>
            <p:nvPr>
              <p:custDataLst>
                <p:tags r:id="rId2"/>
              </p:custDataLst>
            </p:nvPr>
          </p:nvSpPr>
          <p:spPr>
            <a:xfrm>
              <a:off x="2243138" y="4949146"/>
              <a:ext cx="704850" cy="730250"/>
            </a:xfrm>
            <a:prstGeom prst="rect">
              <a:avLst/>
            </a:prstGeom>
            <a:solidFill>
              <a:srgbClr val="AA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MH_Other_6"/>
            <p:cNvSpPr/>
            <p:nvPr>
              <p:custDataLst>
                <p:tags r:id="rId3"/>
              </p:custDataLst>
            </p:nvPr>
          </p:nvSpPr>
          <p:spPr>
            <a:xfrm>
              <a:off x="2108201" y="4809446"/>
              <a:ext cx="974725" cy="1008062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AAC2AC"/>
            </a:solidFill>
            <a:ln>
              <a:solidFill>
                <a:srgbClr val="AAC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MH_Other_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2390776" y="5111071"/>
              <a:ext cx="398463" cy="398462"/>
            </a:xfrm>
            <a:custGeom>
              <a:avLst/>
              <a:gdLst>
                <a:gd name="T0" fmla="*/ 883582 w 2298700"/>
                <a:gd name="T1" fmla="*/ 1295872 h 2298700"/>
                <a:gd name="T2" fmla="*/ 899660 w 2298700"/>
                <a:gd name="T3" fmla="*/ 1824434 h 2298700"/>
                <a:gd name="T4" fmla="*/ 870674 w 2298700"/>
                <a:gd name="T5" fmla="*/ 1867800 h 2298700"/>
                <a:gd name="T6" fmla="*/ 472571 w 2298700"/>
                <a:gd name="T7" fmla="*/ 1870524 h 2298700"/>
                <a:gd name="T8" fmla="*/ 439282 w 2298700"/>
                <a:gd name="T9" fmla="*/ 1829883 h 2298700"/>
                <a:gd name="T10" fmla="*/ 450831 w 2298700"/>
                <a:gd name="T11" fmla="*/ 1299959 h 2298700"/>
                <a:gd name="T12" fmla="*/ 1168971 w 2298700"/>
                <a:gd name="T13" fmla="*/ 903287 h 2298700"/>
                <a:gd name="T14" fmla="*/ 1561900 w 2298700"/>
                <a:gd name="T15" fmla="*/ 923717 h 2298700"/>
                <a:gd name="T16" fmla="*/ 1573443 w 2298700"/>
                <a:gd name="T17" fmla="*/ 1829892 h 2298700"/>
                <a:gd name="T18" fmla="*/ 1540624 w 2298700"/>
                <a:gd name="T19" fmla="*/ 1870524 h 2298700"/>
                <a:gd name="T20" fmla="*/ 1142262 w 2298700"/>
                <a:gd name="T21" fmla="*/ 1867800 h 2298700"/>
                <a:gd name="T22" fmla="*/ 1113291 w 2298700"/>
                <a:gd name="T23" fmla="*/ 1824444 h 2298700"/>
                <a:gd name="T24" fmla="*/ 1129361 w 2298700"/>
                <a:gd name="T25" fmla="*/ 919404 h 2298700"/>
                <a:gd name="T26" fmla="*/ 2191940 w 2298700"/>
                <a:gd name="T27" fmla="*/ 450850 h 2298700"/>
                <a:gd name="T28" fmla="*/ 2238385 w 2298700"/>
                <a:gd name="T29" fmla="*/ 475582 h 2298700"/>
                <a:gd name="T30" fmla="*/ 2245636 w 2298700"/>
                <a:gd name="T31" fmla="*/ 1835358 h 2298700"/>
                <a:gd name="T32" fmla="*/ 2208706 w 2298700"/>
                <a:gd name="T33" fmla="*/ 1872115 h 2298700"/>
                <a:gd name="T34" fmla="*/ 1810633 w 2298700"/>
                <a:gd name="T35" fmla="*/ 1865309 h 2298700"/>
                <a:gd name="T36" fmla="*/ 1785938 w 2298700"/>
                <a:gd name="T37" fmla="*/ 1818568 h 2298700"/>
                <a:gd name="T38" fmla="*/ 1806329 w 2298700"/>
                <a:gd name="T39" fmla="*/ 463556 h 2298700"/>
                <a:gd name="T40" fmla="*/ 1464870 w 2298700"/>
                <a:gd name="T41" fmla="*/ 38100 h 2298700"/>
                <a:gd name="T42" fmla="*/ 1493876 w 2298700"/>
                <a:gd name="T43" fmla="*/ 48317 h 2298700"/>
                <a:gd name="T44" fmla="*/ 1512005 w 2298700"/>
                <a:gd name="T45" fmla="*/ 72609 h 2298700"/>
                <a:gd name="T46" fmla="*/ 1540105 w 2298700"/>
                <a:gd name="T47" fmla="*/ 509198 h 2298700"/>
                <a:gd name="T48" fmla="*/ 1503847 w 2298700"/>
                <a:gd name="T49" fmla="*/ 543253 h 2298700"/>
                <a:gd name="T50" fmla="*/ 1459205 w 2298700"/>
                <a:gd name="T51" fmla="*/ 535761 h 2298700"/>
                <a:gd name="T52" fmla="*/ 1437677 w 2298700"/>
                <a:gd name="T53" fmla="*/ 503749 h 2298700"/>
                <a:gd name="T54" fmla="*/ 1348845 w 2298700"/>
                <a:gd name="T55" fmla="*/ 357311 h 2298700"/>
                <a:gd name="T56" fmla="*/ 1214465 w 2298700"/>
                <a:gd name="T57" fmla="*/ 507608 h 2298700"/>
                <a:gd name="T58" fmla="*/ 1010062 w 2298700"/>
                <a:gd name="T59" fmla="*/ 669711 h 2298700"/>
                <a:gd name="T60" fmla="*/ 834212 w 2298700"/>
                <a:gd name="T61" fmla="*/ 763477 h 2298700"/>
                <a:gd name="T62" fmla="*/ 682609 w 2298700"/>
                <a:gd name="T63" fmla="*/ 817965 h 2298700"/>
                <a:gd name="T64" fmla="*/ 523528 w 2298700"/>
                <a:gd name="T65" fmla="*/ 852928 h 2298700"/>
                <a:gd name="T66" fmla="*/ 404104 w 2298700"/>
                <a:gd name="T67" fmla="*/ 862464 h 2298700"/>
                <a:gd name="T68" fmla="*/ 374191 w 2298700"/>
                <a:gd name="T69" fmla="*/ 838852 h 2298700"/>
                <a:gd name="T70" fmla="*/ 369206 w 2298700"/>
                <a:gd name="T71" fmla="*/ 795034 h 2298700"/>
                <a:gd name="T72" fmla="*/ 405237 w 2298700"/>
                <a:gd name="T73" fmla="*/ 760071 h 2298700"/>
                <a:gd name="T74" fmla="*/ 535765 w 2298700"/>
                <a:gd name="T75" fmla="*/ 742589 h 2298700"/>
                <a:gd name="T76" fmla="*/ 679890 w 2298700"/>
                <a:gd name="T77" fmla="*/ 706945 h 2298700"/>
                <a:gd name="T78" fmla="*/ 816536 w 2298700"/>
                <a:gd name="T79" fmla="*/ 654273 h 2298700"/>
                <a:gd name="T80" fmla="*/ 989667 w 2298700"/>
                <a:gd name="T81" fmla="*/ 554832 h 2298700"/>
                <a:gd name="T82" fmla="*/ 1171862 w 2298700"/>
                <a:gd name="T83" fmla="*/ 398859 h 2298700"/>
                <a:gd name="T84" fmla="*/ 1282675 w 2298700"/>
                <a:gd name="T85" fmla="*/ 267178 h 2298700"/>
                <a:gd name="T86" fmla="*/ 1087110 w 2298700"/>
                <a:gd name="T87" fmla="*/ 283979 h 2298700"/>
                <a:gd name="T88" fmla="*/ 1044054 w 2298700"/>
                <a:gd name="T89" fmla="*/ 259005 h 2298700"/>
                <a:gd name="T90" fmla="*/ 1040654 w 2298700"/>
                <a:gd name="T91" fmla="*/ 208376 h 2298700"/>
                <a:gd name="T92" fmla="*/ 1446288 w 2298700"/>
                <a:gd name="T93" fmla="*/ 40370 h 2298700"/>
                <a:gd name="T94" fmla="*/ 128386 w 2298700"/>
                <a:gd name="T95" fmla="*/ 3403 h 2298700"/>
                <a:gd name="T96" fmla="*/ 171711 w 2298700"/>
                <a:gd name="T97" fmla="*/ 26993 h 2298700"/>
                <a:gd name="T98" fmla="*/ 199157 w 2298700"/>
                <a:gd name="T99" fmla="*/ 67596 h 2298700"/>
                <a:gd name="T100" fmla="*/ 2201163 w 2298700"/>
                <a:gd name="T101" fmla="*/ 2093192 h 2298700"/>
                <a:gd name="T102" fmla="*/ 2249251 w 2298700"/>
                <a:gd name="T103" fmla="*/ 2107936 h 2298700"/>
                <a:gd name="T104" fmla="*/ 2283729 w 2298700"/>
                <a:gd name="T105" fmla="*/ 2142414 h 2298700"/>
                <a:gd name="T106" fmla="*/ 2298473 w 2298700"/>
                <a:gd name="T107" fmla="*/ 2190729 h 2298700"/>
                <a:gd name="T108" fmla="*/ 2288720 w 2298700"/>
                <a:gd name="T109" fmla="*/ 2240405 h 2298700"/>
                <a:gd name="T110" fmla="*/ 2257417 w 2298700"/>
                <a:gd name="T111" fmla="*/ 2278059 h 2298700"/>
                <a:gd name="T112" fmla="*/ 2211597 w 2298700"/>
                <a:gd name="T113" fmla="*/ 2297566 h 2298700"/>
                <a:gd name="T114" fmla="*/ 72132 w 2298700"/>
                <a:gd name="T115" fmla="*/ 2294164 h 2298700"/>
                <a:gd name="T116" fmla="*/ 29715 w 2298700"/>
                <a:gd name="T117" fmla="*/ 2268532 h 2298700"/>
                <a:gd name="T118" fmla="*/ 4537 w 2298700"/>
                <a:gd name="T119" fmla="*/ 2226568 h 2298700"/>
                <a:gd name="T120" fmla="*/ 907 w 2298700"/>
                <a:gd name="T121" fmla="*/ 87330 h 2298700"/>
                <a:gd name="T122" fmla="*/ 20188 w 2298700"/>
                <a:gd name="T123" fmla="*/ 41510 h 2298700"/>
                <a:gd name="T124" fmla="*/ 57842 w 2298700"/>
                <a:gd name="T125" fmla="*/ 10434 h 2298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98700" h="2298700">
                  <a:moveTo>
                    <a:pt x="494084" y="1279525"/>
                  </a:moveTo>
                  <a:lnTo>
                    <a:pt x="844179" y="1279525"/>
                  </a:lnTo>
                  <a:lnTo>
                    <a:pt x="849841" y="1279752"/>
                  </a:lnTo>
                  <a:lnTo>
                    <a:pt x="855502" y="1280660"/>
                  </a:lnTo>
                  <a:lnTo>
                    <a:pt x="860710" y="1282023"/>
                  </a:lnTo>
                  <a:lnTo>
                    <a:pt x="865692" y="1283839"/>
                  </a:lnTo>
                  <a:lnTo>
                    <a:pt x="870674" y="1286109"/>
                  </a:lnTo>
                  <a:lnTo>
                    <a:pt x="875203" y="1289061"/>
                  </a:lnTo>
                  <a:lnTo>
                    <a:pt x="879732" y="1292467"/>
                  </a:lnTo>
                  <a:lnTo>
                    <a:pt x="883582" y="1295872"/>
                  </a:lnTo>
                  <a:lnTo>
                    <a:pt x="887205" y="1299959"/>
                  </a:lnTo>
                  <a:lnTo>
                    <a:pt x="890602" y="1304273"/>
                  </a:lnTo>
                  <a:lnTo>
                    <a:pt x="893320" y="1308814"/>
                  </a:lnTo>
                  <a:lnTo>
                    <a:pt x="895584" y="1313809"/>
                  </a:lnTo>
                  <a:lnTo>
                    <a:pt x="897396" y="1319031"/>
                  </a:lnTo>
                  <a:lnTo>
                    <a:pt x="898981" y="1324480"/>
                  </a:lnTo>
                  <a:lnTo>
                    <a:pt x="899660" y="1329702"/>
                  </a:lnTo>
                  <a:lnTo>
                    <a:pt x="900113" y="1335378"/>
                  </a:lnTo>
                  <a:lnTo>
                    <a:pt x="900113" y="1818531"/>
                  </a:lnTo>
                  <a:lnTo>
                    <a:pt x="899660" y="1824434"/>
                  </a:lnTo>
                  <a:lnTo>
                    <a:pt x="898981" y="1829883"/>
                  </a:lnTo>
                  <a:lnTo>
                    <a:pt x="897396" y="1835332"/>
                  </a:lnTo>
                  <a:lnTo>
                    <a:pt x="895584" y="1840554"/>
                  </a:lnTo>
                  <a:lnTo>
                    <a:pt x="893320" y="1845322"/>
                  </a:lnTo>
                  <a:lnTo>
                    <a:pt x="890602" y="1850090"/>
                  </a:lnTo>
                  <a:lnTo>
                    <a:pt x="887205" y="1854404"/>
                  </a:lnTo>
                  <a:lnTo>
                    <a:pt x="883582" y="1858264"/>
                  </a:lnTo>
                  <a:lnTo>
                    <a:pt x="879732" y="1861897"/>
                  </a:lnTo>
                  <a:lnTo>
                    <a:pt x="875203" y="1865302"/>
                  </a:lnTo>
                  <a:lnTo>
                    <a:pt x="870674" y="1867800"/>
                  </a:lnTo>
                  <a:lnTo>
                    <a:pt x="865692" y="1870524"/>
                  </a:lnTo>
                  <a:lnTo>
                    <a:pt x="860710" y="1872114"/>
                  </a:lnTo>
                  <a:lnTo>
                    <a:pt x="855502" y="1873476"/>
                  </a:lnTo>
                  <a:lnTo>
                    <a:pt x="849841" y="1874611"/>
                  </a:lnTo>
                  <a:lnTo>
                    <a:pt x="844179" y="1874838"/>
                  </a:lnTo>
                  <a:lnTo>
                    <a:pt x="494084" y="1874838"/>
                  </a:lnTo>
                  <a:lnTo>
                    <a:pt x="488423" y="1874611"/>
                  </a:lnTo>
                  <a:lnTo>
                    <a:pt x="482761" y="1873476"/>
                  </a:lnTo>
                  <a:lnTo>
                    <a:pt x="477326" y="1872114"/>
                  </a:lnTo>
                  <a:lnTo>
                    <a:pt x="472571" y="1870524"/>
                  </a:lnTo>
                  <a:lnTo>
                    <a:pt x="467589" y="1867800"/>
                  </a:lnTo>
                  <a:lnTo>
                    <a:pt x="463060" y="1865302"/>
                  </a:lnTo>
                  <a:lnTo>
                    <a:pt x="458531" y="1861897"/>
                  </a:lnTo>
                  <a:lnTo>
                    <a:pt x="454455" y="1858264"/>
                  </a:lnTo>
                  <a:lnTo>
                    <a:pt x="450831" y="1854404"/>
                  </a:lnTo>
                  <a:lnTo>
                    <a:pt x="447661" y="1850090"/>
                  </a:lnTo>
                  <a:lnTo>
                    <a:pt x="444944" y="1845322"/>
                  </a:lnTo>
                  <a:lnTo>
                    <a:pt x="442679" y="1840554"/>
                  </a:lnTo>
                  <a:lnTo>
                    <a:pt x="440868" y="1835332"/>
                  </a:lnTo>
                  <a:lnTo>
                    <a:pt x="439282" y="1829883"/>
                  </a:lnTo>
                  <a:lnTo>
                    <a:pt x="438603" y="1824434"/>
                  </a:lnTo>
                  <a:lnTo>
                    <a:pt x="438150" y="1818531"/>
                  </a:lnTo>
                  <a:lnTo>
                    <a:pt x="438150" y="1335378"/>
                  </a:lnTo>
                  <a:lnTo>
                    <a:pt x="438603" y="1329702"/>
                  </a:lnTo>
                  <a:lnTo>
                    <a:pt x="439282" y="1324480"/>
                  </a:lnTo>
                  <a:lnTo>
                    <a:pt x="440868" y="1319031"/>
                  </a:lnTo>
                  <a:lnTo>
                    <a:pt x="442679" y="1313809"/>
                  </a:lnTo>
                  <a:lnTo>
                    <a:pt x="444944" y="1308814"/>
                  </a:lnTo>
                  <a:lnTo>
                    <a:pt x="447661" y="1304273"/>
                  </a:lnTo>
                  <a:lnTo>
                    <a:pt x="450831" y="1299959"/>
                  </a:lnTo>
                  <a:lnTo>
                    <a:pt x="454455" y="1295872"/>
                  </a:lnTo>
                  <a:lnTo>
                    <a:pt x="458531" y="1292467"/>
                  </a:lnTo>
                  <a:lnTo>
                    <a:pt x="463060" y="1289061"/>
                  </a:lnTo>
                  <a:lnTo>
                    <a:pt x="467589" y="1286109"/>
                  </a:lnTo>
                  <a:lnTo>
                    <a:pt x="472571" y="1283839"/>
                  </a:lnTo>
                  <a:lnTo>
                    <a:pt x="477326" y="1282023"/>
                  </a:lnTo>
                  <a:lnTo>
                    <a:pt x="482761" y="1280660"/>
                  </a:lnTo>
                  <a:lnTo>
                    <a:pt x="488423" y="1279752"/>
                  </a:lnTo>
                  <a:lnTo>
                    <a:pt x="494084" y="1279525"/>
                  </a:lnTo>
                  <a:close/>
                  <a:moveTo>
                    <a:pt x="1168971" y="903287"/>
                  </a:moveTo>
                  <a:lnTo>
                    <a:pt x="1518668" y="903287"/>
                  </a:lnTo>
                  <a:lnTo>
                    <a:pt x="1524553" y="903514"/>
                  </a:lnTo>
                  <a:lnTo>
                    <a:pt x="1529985" y="904195"/>
                  </a:lnTo>
                  <a:lnTo>
                    <a:pt x="1535418" y="905557"/>
                  </a:lnTo>
                  <a:lnTo>
                    <a:pt x="1540624" y="907600"/>
                  </a:lnTo>
                  <a:lnTo>
                    <a:pt x="1545377" y="909870"/>
                  </a:lnTo>
                  <a:lnTo>
                    <a:pt x="1550130" y="912821"/>
                  </a:lnTo>
                  <a:lnTo>
                    <a:pt x="1554430" y="915999"/>
                  </a:lnTo>
                  <a:lnTo>
                    <a:pt x="1558278" y="919404"/>
                  </a:lnTo>
                  <a:lnTo>
                    <a:pt x="1561900" y="923717"/>
                  </a:lnTo>
                  <a:lnTo>
                    <a:pt x="1565295" y="927803"/>
                  </a:lnTo>
                  <a:lnTo>
                    <a:pt x="1567784" y="932343"/>
                  </a:lnTo>
                  <a:lnTo>
                    <a:pt x="1570274" y="937337"/>
                  </a:lnTo>
                  <a:lnTo>
                    <a:pt x="1572085" y="942558"/>
                  </a:lnTo>
                  <a:lnTo>
                    <a:pt x="1573443" y="948006"/>
                  </a:lnTo>
                  <a:lnTo>
                    <a:pt x="1574575" y="953681"/>
                  </a:lnTo>
                  <a:lnTo>
                    <a:pt x="1574801" y="959355"/>
                  </a:lnTo>
                  <a:lnTo>
                    <a:pt x="1574801" y="1818542"/>
                  </a:lnTo>
                  <a:lnTo>
                    <a:pt x="1574575" y="1824444"/>
                  </a:lnTo>
                  <a:lnTo>
                    <a:pt x="1573443" y="1829892"/>
                  </a:lnTo>
                  <a:lnTo>
                    <a:pt x="1572085" y="1835340"/>
                  </a:lnTo>
                  <a:lnTo>
                    <a:pt x="1570274" y="1840560"/>
                  </a:lnTo>
                  <a:lnTo>
                    <a:pt x="1567784" y="1845327"/>
                  </a:lnTo>
                  <a:lnTo>
                    <a:pt x="1565295" y="1850094"/>
                  </a:lnTo>
                  <a:lnTo>
                    <a:pt x="1561900" y="1854407"/>
                  </a:lnTo>
                  <a:lnTo>
                    <a:pt x="1558278" y="1858266"/>
                  </a:lnTo>
                  <a:lnTo>
                    <a:pt x="1554430" y="1861898"/>
                  </a:lnTo>
                  <a:lnTo>
                    <a:pt x="1550130" y="1865303"/>
                  </a:lnTo>
                  <a:lnTo>
                    <a:pt x="1545377" y="1867800"/>
                  </a:lnTo>
                  <a:lnTo>
                    <a:pt x="1540624" y="1870524"/>
                  </a:lnTo>
                  <a:lnTo>
                    <a:pt x="1535418" y="1872113"/>
                  </a:lnTo>
                  <a:lnTo>
                    <a:pt x="1529985" y="1873475"/>
                  </a:lnTo>
                  <a:lnTo>
                    <a:pt x="1524553" y="1874610"/>
                  </a:lnTo>
                  <a:lnTo>
                    <a:pt x="1518668" y="1874837"/>
                  </a:lnTo>
                  <a:lnTo>
                    <a:pt x="1168971" y="1874837"/>
                  </a:lnTo>
                  <a:lnTo>
                    <a:pt x="1163312" y="1874610"/>
                  </a:lnTo>
                  <a:lnTo>
                    <a:pt x="1157654" y="1873475"/>
                  </a:lnTo>
                  <a:lnTo>
                    <a:pt x="1152221" y="1872113"/>
                  </a:lnTo>
                  <a:lnTo>
                    <a:pt x="1147242" y="1870524"/>
                  </a:lnTo>
                  <a:lnTo>
                    <a:pt x="1142262" y="1867800"/>
                  </a:lnTo>
                  <a:lnTo>
                    <a:pt x="1137736" y="1865303"/>
                  </a:lnTo>
                  <a:lnTo>
                    <a:pt x="1133435" y="1861898"/>
                  </a:lnTo>
                  <a:lnTo>
                    <a:pt x="1129361" y="1858266"/>
                  </a:lnTo>
                  <a:lnTo>
                    <a:pt x="1125740" y="1854407"/>
                  </a:lnTo>
                  <a:lnTo>
                    <a:pt x="1122797" y="1850094"/>
                  </a:lnTo>
                  <a:lnTo>
                    <a:pt x="1119855" y="1845327"/>
                  </a:lnTo>
                  <a:lnTo>
                    <a:pt x="1117365" y="1840560"/>
                  </a:lnTo>
                  <a:lnTo>
                    <a:pt x="1115554" y="1835340"/>
                  </a:lnTo>
                  <a:lnTo>
                    <a:pt x="1114196" y="1829892"/>
                  </a:lnTo>
                  <a:lnTo>
                    <a:pt x="1113291" y="1824444"/>
                  </a:lnTo>
                  <a:lnTo>
                    <a:pt x="1112838" y="1818542"/>
                  </a:lnTo>
                  <a:lnTo>
                    <a:pt x="1112838" y="959355"/>
                  </a:lnTo>
                  <a:lnTo>
                    <a:pt x="1113291" y="953681"/>
                  </a:lnTo>
                  <a:lnTo>
                    <a:pt x="1114196" y="948006"/>
                  </a:lnTo>
                  <a:lnTo>
                    <a:pt x="1115554" y="942558"/>
                  </a:lnTo>
                  <a:lnTo>
                    <a:pt x="1117365" y="937337"/>
                  </a:lnTo>
                  <a:lnTo>
                    <a:pt x="1119855" y="932343"/>
                  </a:lnTo>
                  <a:lnTo>
                    <a:pt x="1122797" y="927803"/>
                  </a:lnTo>
                  <a:lnTo>
                    <a:pt x="1125740" y="923717"/>
                  </a:lnTo>
                  <a:lnTo>
                    <a:pt x="1129361" y="919404"/>
                  </a:lnTo>
                  <a:lnTo>
                    <a:pt x="1133435" y="915999"/>
                  </a:lnTo>
                  <a:lnTo>
                    <a:pt x="1137736" y="912821"/>
                  </a:lnTo>
                  <a:lnTo>
                    <a:pt x="1142262" y="909870"/>
                  </a:lnTo>
                  <a:lnTo>
                    <a:pt x="1147242" y="907600"/>
                  </a:lnTo>
                  <a:lnTo>
                    <a:pt x="1152221" y="905557"/>
                  </a:lnTo>
                  <a:lnTo>
                    <a:pt x="1157654" y="904195"/>
                  </a:lnTo>
                  <a:lnTo>
                    <a:pt x="1163312" y="903514"/>
                  </a:lnTo>
                  <a:lnTo>
                    <a:pt x="1168971" y="903287"/>
                  </a:lnTo>
                  <a:close/>
                  <a:moveTo>
                    <a:pt x="1841899" y="450850"/>
                  </a:moveTo>
                  <a:lnTo>
                    <a:pt x="2191940" y="450850"/>
                  </a:lnTo>
                  <a:lnTo>
                    <a:pt x="2197604" y="451077"/>
                  </a:lnTo>
                  <a:lnTo>
                    <a:pt x="2203268" y="451985"/>
                  </a:lnTo>
                  <a:lnTo>
                    <a:pt x="2208706" y="453573"/>
                  </a:lnTo>
                  <a:lnTo>
                    <a:pt x="2213917" y="455388"/>
                  </a:lnTo>
                  <a:lnTo>
                    <a:pt x="2218674" y="457657"/>
                  </a:lnTo>
                  <a:lnTo>
                    <a:pt x="2223206" y="460380"/>
                  </a:lnTo>
                  <a:lnTo>
                    <a:pt x="2227510" y="463556"/>
                  </a:lnTo>
                  <a:lnTo>
                    <a:pt x="2231589" y="467186"/>
                  </a:lnTo>
                  <a:lnTo>
                    <a:pt x="2235214" y="471271"/>
                  </a:lnTo>
                  <a:lnTo>
                    <a:pt x="2238385" y="475582"/>
                  </a:lnTo>
                  <a:lnTo>
                    <a:pt x="2241104" y="480119"/>
                  </a:lnTo>
                  <a:lnTo>
                    <a:pt x="2243596" y="484884"/>
                  </a:lnTo>
                  <a:lnTo>
                    <a:pt x="2245636" y="490103"/>
                  </a:lnTo>
                  <a:lnTo>
                    <a:pt x="2246768" y="495548"/>
                  </a:lnTo>
                  <a:lnTo>
                    <a:pt x="2247675" y="501221"/>
                  </a:lnTo>
                  <a:lnTo>
                    <a:pt x="2247901" y="506893"/>
                  </a:lnTo>
                  <a:lnTo>
                    <a:pt x="2247901" y="1818568"/>
                  </a:lnTo>
                  <a:lnTo>
                    <a:pt x="2247675" y="1824468"/>
                  </a:lnTo>
                  <a:lnTo>
                    <a:pt x="2246768" y="1829913"/>
                  </a:lnTo>
                  <a:lnTo>
                    <a:pt x="2245636" y="1835358"/>
                  </a:lnTo>
                  <a:lnTo>
                    <a:pt x="2243596" y="1840577"/>
                  </a:lnTo>
                  <a:lnTo>
                    <a:pt x="2241104" y="1845342"/>
                  </a:lnTo>
                  <a:lnTo>
                    <a:pt x="2238385" y="1850107"/>
                  </a:lnTo>
                  <a:lnTo>
                    <a:pt x="2235214" y="1854418"/>
                  </a:lnTo>
                  <a:lnTo>
                    <a:pt x="2231589" y="1858275"/>
                  </a:lnTo>
                  <a:lnTo>
                    <a:pt x="2227510" y="1861905"/>
                  </a:lnTo>
                  <a:lnTo>
                    <a:pt x="2223206" y="1865309"/>
                  </a:lnTo>
                  <a:lnTo>
                    <a:pt x="2218674" y="1867804"/>
                  </a:lnTo>
                  <a:lnTo>
                    <a:pt x="2213917" y="1870527"/>
                  </a:lnTo>
                  <a:lnTo>
                    <a:pt x="2208706" y="1872115"/>
                  </a:lnTo>
                  <a:lnTo>
                    <a:pt x="2203268" y="1873477"/>
                  </a:lnTo>
                  <a:lnTo>
                    <a:pt x="2197604" y="1874611"/>
                  </a:lnTo>
                  <a:lnTo>
                    <a:pt x="2191940" y="1874838"/>
                  </a:lnTo>
                  <a:lnTo>
                    <a:pt x="1841899" y="1874838"/>
                  </a:lnTo>
                  <a:lnTo>
                    <a:pt x="1836235" y="1874611"/>
                  </a:lnTo>
                  <a:lnTo>
                    <a:pt x="1830798" y="1873477"/>
                  </a:lnTo>
                  <a:lnTo>
                    <a:pt x="1825360" y="1872115"/>
                  </a:lnTo>
                  <a:lnTo>
                    <a:pt x="1820149" y="1870527"/>
                  </a:lnTo>
                  <a:lnTo>
                    <a:pt x="1815165" y="1867804"/>
                  </a:lnTo>
                  <a:lnTo>
                    <a:pt x="1810633" y="1865309"/>
                  </a:lnTo>
                  <a:lnTo>
                    <a:pt x="1806329" y="1861905"/>
                  </a:lnTo>
                  <a:lnTo>
                    <a:pt x="1802477" y="1858275"/>
                  </a:lnTo>
                  <a:lnTo>
                    <a:pt x="1798852" y="1854418"/>
                  </a:lnTo>
                  <a:lnTo>
                    <a:pt x="1795454" y="1850107"/>
                  </a:lnTo>
                  <a:lnTo>
                    <a:pt x="1792508" y="1845342"/>
                  </a:lnTo>
                  <a:lnTo>
                    <a:pt x="1790243" y="1840577"/>
                  </a:lnTo>
                  <a:lnTo>
                    <a:pt x="1788430" y="1835358"/>
                  </a:lnTo>
                  <a:lnTo>
                    <a:pt x="1786844" y="1829913"/>
                  </a:lnTo>
                  <a:lnTo>
                    <a:pt x="1786165" y="1824468"/>
                  </a:lnTo>
                  <a:lnTo>
                    <a:pt x="1785938" y="1818568"/>
                  </a:lnTo>
                  <a:lnTo>
                    <a:pt x="1785938" y="506893"/>
                  </a:lnTo>
                  <a:lnTo>
                    <a:pt x="1786165" y="501221"/>
                  </a:lnTo>
                  <a:lnTo>
                    <a:pt x="1786844" y="495548"/>
                  </a:lnTo>
                  <a:lnTo>
                    <a:pt x="1788430" y="490103"/>
                  </a:lnTo>
                  <a:lnTo>
                    <a:pt x="1790243" y="484884"/>
                  </a:lnTo>
                  <a:lnTo>
                    <a:pt x="1792508" y="480119"/>
                  </a:lnTo>
                  <a:lnTo>
                    <a:pt x="1795454" y="475582"/>
                  </a:lnTo>
                  <a:lnTo>
                    <a:pt x="1798852" y="471271"/>
                  </a:lnTo>
                  <a:lnTo>
                    <a:pt x="1802477" y="467186"/>
                  </a:lnTo>
                  <a:lnTo>
                    <a:pt x="1806329" y="463556"/>
                  </a:lnTo>
                  <a:lnTo>
                    <a:pt x="1810633" y="460380"/>
                  </a:lnTo>
                  <a:lnTo>
                    <a:pt x="1815165" y="457657"/>
                  </a:lnTo>
                  <a:lnTo>
                    <a:pt x="1820149" y="455388"/>
                  </a:lnTo>
                  <a:lnTo>
                    <a:pt x="1825360" y="453573"/>
                  </a:lnTo>
                  <a:lnTo>
                    <a:pt x="1830798" y="451985"/>
                  </a:lnTo>
                  <a:lnTo>
                    <a:pt x="1836235" y="451077"/>
                  </a:lnTo>
                  <a:lnTo>
                    <a:pt x="1841899" y="450850"/>
                  </a:lnTo>
                  <a:close/>
                  <a:moveTo>
                    <a:pt x="1458752" y="38100"/>
                  </a:moveTo>
                  <a:lnTo>
                    <a:pt x="1461698" y="38100"/>
                  </a:lnTo>
                  <a:lnTo>
                    <a:pt x="1464870" y="38100"/>
                  </a:lnTo>
                  <a:lnTo>
                    <a:pt x="1468043" y="38327"/>
                  </a:lnTo>
                  <a:lnTo>
                    <a:pt x="1470989" y="38554"/>
                  </a:lnTo>
                  <a:lnTo>
                    <a:pt x="1473935" y="39235"/>
                  </a:lnTo>
                  <a:lnTo>
                    <a:pt x="1477107" y="40143"/>
                  </a:lnTo>
                  <a:lnTo>
                    <a:pt x="1479827" y="40825"/>
                  </a:lnTo>
                  <a:lnTo>
                    <a:pt x="1482773" y="42187"/>
                  </a:lnTo>
                  <a:lnTo>
                    <a:pt x="1485718" y="43322"/>
                  </a:lnTo>
                  <a:lnTo>
                    <a:pt x="1488438" y="44684"/>
                  </a:lnTo>
                  <a:lnTo>
                    <a:pt x="1491157" y="46500"/>
                  </a:lnTo>
                  <a:lnTo>
                    <a:pt x="1493876" y="48317"/>
                  </a:lnTo>
                  <a:lnTo>
                    <a:pt x="1496143" y="50133"/>
                  </a:lnTo>
                  <a:lnTo>
                    <a:pt x="1498409" y="52176"/>
                  </a:lnTo>
                  <a:lnTo>
                    <a:pt x="1500675" y="54447"/>
                  </a:lnTo>
                  <a:lnTo>
                    <a:pt x="1502714" y="56490"/>
                  </a:lnTo>
                  <a:lnTo>
                    <a:pt x="1504754" y="59214"/>
                  </a:lnTo>
                  <a:lnTo>
                    <a:pt x="1506567" y="61485"/>
                  </a:lnTo>
                  <a:lnTo>
                    <a:pt x="1508153" y="64436"/>
                  </a:lnTo>
                  <a:lnTo>
                    <a:pt x="1509739" y="66934"/>
                  </a:lnTo>
                  <a:lnTo>
                    <a:pt x="1511099" y="69658"/>
                  </a:lnTo>
                  <a:lnTo>
                    <a:pt x="1512005" y="72609"/>
                  </a:lnTo>
                  <a:lnTo>
                    <a:pt x="1513138" y="75334"/>
                  </a:lnTo>
                  <a:lnTo>
                    <a:pt x="1514045" y="78512"/>
                  </a:lnTo>
                  <a:lnTo>
                    <a:pt x="1514725" y="81691"/>
                  </a:lnTo>
                  <a:lnTo>
                    <a:pt x="1515178" y="84642"/>
                  </a:lnTo>
                  <a:lnTo>
                    <a:pt x="1515405" y="87821"/>
                  </a:lnTo>
                  <a:lnTo>
                    <a:pt x="1543051" y="488083"/>
                  </a:lnTo>
                  <a:lnTo>
                    <a:pt x="1543051" y="493305"/>
                  </a:lnTo>
                  <a:lnTo>
                    <a:pt x="1542371" y="498754"/>
                  </a:lnTo>
                  <a:lnTo>
                    <a:pt x="1541691" y="503976"/>
                  </a:lnTo>
                  <a:lnTo>
                    <a:pt x="1540105" y="509198"/>
                  </a:lnTo>
                  <a:lnTo>
                    <a:pt x="1538066" y="513965"/>
                  </a:lnTo>
                  <a:lnTo>
                    <a:pt x="1535800" y="518506"/>
                  </a:lnTo>
                  <a:lnTo>
                    <a:pt x="1532854" y="522820"/>
                  </a:lnTo>
                  <a:lnTo>
                    <a:pt x="1529908" y="526906"/>
                  </a:lnTo>
                  <a:lnTo>
                    <a:pt x="1526282" y="530539"/>
                  </a:lnTo>
                  <a:lnTo>
                    <a:pt x="1522429" y="533944"/>
                  </a:lnTo>
                  <a:lnTo>
                    <a:pt x="1518350" y="537123"/>
                  </a:lnTo>
                  <a:lnTo>
                    <a:pt x="1513592" y="539620"/>
                  </a:lnTo>
                  <a:lnTo>
                    <a:pt x="1509059" y="541663"/>
                  </a:lnTo>
                  <a:lnTo>
                    <a:pt x="1503847" y="543253"/>
                  </a:lnTo>
                  <a:lnTo>
                    <a:pt x="1498635" y="544615"/>
                  </a:lnTo>
                  <a:lnTo>
                    <a:pt x="1493197" y="545069"/>
                  </a:lnTo>
                  <a:lnTo>
                    <a:pt x="1488211" y="545296"/>
                  </a:lnTo>
                  <a:lnTo>
                    <a:pt x="1482999" y="544842"/>
                  </a:lnTo>
                  <a:lnTo>
                    <a:pt x="1478014" y="543934"/>
                  </a:lnTo>
                  <a:lnTo>
                    <a:pt x="1473481" y="542799"/>
                  </a:lnTo>
                  <a:lnTo>
                    <a:pt x="1469629" y="541437"/>
                  </a:lnTo>
                  <a:lnTo>
                    <a:pt x="1466003" y="539847"/>
                  </a:lnTo>
                  <a:lnTo>
                    <a:pt x="1462604" y="537804"/>
                  </a:lnTo>
                  <a:lnTo>
                    <a:pt x="1459205" y="535761"/>
                  </a:lnTo>
                  <a:lnTo>
                    <a:pt x="1456032" y="533490"/>
                  </a:lnTo>
                  <a:lnTo>
                    <a:pt x="1453086" y="530766"/>
                  </a:lnTo>
                  <a:lnTo>
                    <a:pt x="1450367" y="528041"/>
                  </a:lnTo>
                  <a:lnTo>
                    <a:pt x="1447874" y="525090"/>
                  </a:lnTo>
                  <a:lnTo>
                    <a:pt x="1445382" y="522139"/>
                  </a:lnTo>
                  <a:lnTo>
                    <a:pt x="1443342" y="518733"/>
                  </a:lnTo>
                  <a:lnTo>
                    <a:pt x="1441529" y="515100"/>
                  </a:lnTo>
                  <a:lnTo>
                    <a:pt x="1439943" y="511468"/>
                  </a:lnTo>
                  <a:lnTo>
                    <a:pt x="1438583" y="507608"/>
                  </a:lnTo>
                  <a:lnTo>
                    <a:pt x="1437677" y="503749"/>
                  </a:lnTo>
                  <a:lnTo>
                    <a:pt x="1436770" y="499662"/>
                  </a:lnTo>
                  <a:lnTo>
                    <a:pt x="1436317" y="495348"/>
                  </a:lnTo>
                  <a:lnTo>
                    <a:pt x="1419775" y="256735"/>
                  </a:lnTo>
                  <a:lnTo>
                    <a:pt x="1404592" y="280119"/>
                  </a:lnTo>
                  <a:lnTo>
                    <a:pt x="1396434" y="292606"/>
                  </a:lnTo>
                  <a:lnTo>
                    <a:pt x="1387596" y="304866"/>
                  </a:lnTo>
                  <a:lnTo>
                    <a:pt x="1378531" y="317580"/>
                  </a:lnTo>
                  <a:lnTo>
                    <a:pt x="1369014" y="330748"/>
                  </a:lnTo>
                  <a:lnTo>
                    <a:pt x="1359270" y="343916"/>
                  </a:lnTo>
                  <a:lnTo>
                    <a:pt x="1348845" y="357311"/>
                  </a:lnTo>
                  <a:lnTo>
                    <a:pt x="1338421" y="370933"/>
                  </a:lnTo>
                  <a:lnTo>
                    <a:pt x="1327317" y="384782"/>
                  </a:lnTo>
                  <a:lnTo>
                    <a:pt x="1315760" y="398632"/>
                  </a:lnTo>
                  <a:lnTo>
                    <a:pt x="1303750" y="412935"/>
                  </a:lnTo>
                  <a:lnTo>
                    <a:pt x="1291513" y="426784"/>
                  </a:lnTo>
                  <a:lnTo>
                    <a:pt x="1278823" y="441314"/>
                  </a:lnTo>
                  <a:lnTo>
                    <a:pt x="1265679" y="455390"/>
                  </a:lnTo>
                  <a:lnTo>
                    <a:pt x="1252082" y="469920"/>
                  </a:lnTo>
                  <a:lnTo>
                    <a:pt x="1233500" y="488991"/>
                  </a:lnTo>
                  <a:lnTo>
                    <a:pt x="1214465" y="507608"/>
                  </a:lnTo>
                  <a:lnTo>
                    <a:pt x="1195430" y="525998"/>
                  </a:lnTo>
                  <a:lnTo>
                    <a:pt x="1175715" y="543707"/>
                  </a:lnTo>
                  <a:lnTo>
                    <a:pt x="1156226" y="560961"/>
                  </a:lnTo>
                  <a:lnTo>
                    <a:pt x="1136058" y="577762"/>
                  </a:lnTo>
                  <a:lnTo>
                    <a:pt x="1115663" y="594336"/>
                  </a:lnTo>
                  <a:lnTo>
                    <a:pt x="1095041" y="610455"/>
                  </a:lnTo>
                  <a:lnTo>
                    <a:pt x="1074193" y="625893"/>
                  </a:lnTo>
                  <a:lnTo>
                    <a:pt x="1053118" y="641105"/>
                  </a:lnTo>
                  <a:lnTo>
                    <a:pt x="1031590" y="655408"/>
                  </a:lnTo>
                  <a:lnTo>
                    <a:pt x="1010062" y="669711"/>
                  </a:lnTo>
                  <a:lnTo>
                    <a:pt x="988081" y="683333"/>
                  </a:lnTo>
                  <a:lnTo>
                    <a:pt x="966099" y="696501"/>
                  </a:lnTo>
                  <a:lnTo>
                    <a:pt x="943891" y="709442"/>
                  </a:lnTo>
                  <a:lnTo>
                    <a:pt x="921004" y="721702"/>
                  </a:lnTo>
                  <a:lnTo>
                    <a:pt x="906954" y="729194"/>
                  </a:lnTo>
                  <a:lnTo>
                    <a:pt x="892451" y="736232"/>
                  </a:lnTo>
                  <a:lnTo>
                    <a:pt x="878174" y="743497"/>
                  </a:lnTo>
                  <a:lnTo>
                    <a:pt x="863671" y="750309"/>
                  </a:lnTo>
                  <a:lnTo>
                    <a:pt x="848941" y="756893"/>
                  </a:lnTo>
                  <a:lnTo>
                    <a:pt x="834212" y="763477"/>
                  </a:lnTo>
                  <a:lnTo>
                    <a:pt x="819482" y="769834"/>
                  </a:lnTo>
                  <a:lnTo>
                    <a:pt x="804526" y="775736"/>
                  </a:lnTo>
                  <a:lnTo>
                    <a:pt x="789569" y="781866"/>
                  </a:lnTo>
                  <a:lnTo>
                    <a:pt x="774613" y="787542"/>
                  </a:lnTo>
                  <a:lnTo>
                    <a:pt x="759430" y="793218"/>
                  </a:lnTo>
                  <a:lnTo>
                    <a:pt x="744247" y="798440"/>
                  </a:lnTo>
                  <a:lnTo>
                    <a:pt x="729064" y="803435"/>
                  </a:lnTo>
                  <a:lnTo>
                    <a:pt x="713655" y="808657"/>
                  </a:lnTo>
                  <a:lnTo>
                    <a:pt x="698472" y="813197"/>
                  </a:lnTo>
                  <a:lnTo>
                    <a:pt x="682609" y="817965"/>
                  </a:lnTo>
                  <a:lnTo>
                    <a:pt x="667199" y="822279"/>
                  </a:lnTo>
                  <a:lnTo>
                    <a:pt x="651563" y="826365"/>
                  </a:lnTo>
                  <a:lnTo>
                    <a:pt x="635701" y="830452"/>
                  </a:lnTo>
                  <a:lnTo>
                    <a:pt x="620064" y="834084"/>
                  </a:lnTo>
                  <a:lnTo>
                    <a:pt x="604202" y="837717"/>
                  </a:lnTo>
                  <a:lnTo>
                    <a:pt x="588112" y="841350"/>
                  </a:lnTo>
                  <a:lnTo>
                    <a:pt x="572249" y="844528"/>
                  </a:lnTo>
                  <a:lnTo>
                    <a:pt x="555933" y="847479"/>
                  </a:lnTo>
                  <a:lnTo>
                    <a:pt x="539618" y="850431"/>
                  </a:lnTo>
                  <a:lnTo>
                    <a:pt x="523528" y="852928"/>
                  </a:lnTo>
                  <a:lnTo>
                    <a:pt x="507212" y="855653"/>
                  </a:lnTo>
                  <a:lnTo>
                    <a:pt x="490896" y="857923"/>
                  </a:lnTo>
                  <a:lnTo>
                    <a:pt x="474353" y="859966"/>
                  </a:lnTo>
                  <a:lnTo>
                    <a:pt x="458037" y="861783"/>
                  </a:lnTo>
                  <a:lnTo>
                    <a:pt x="441268" y="863372"/>
                  </a:lnTo>
                  <a:lnTo>
                    <a:pt x="424726" y="864961"/>
                  </a:lnTo>
                  <a:lnTo>
                    <a:pt x="419287" y="865188"/>
                  </a:lnTo>
                  <a:lnTo>
                    <a:pt x="414075" y="864734"/>
                  </a:lnTo>
                  <a:lnTo>
                    <a:pt x="409089" y="863826"/>
                  </a:lnTo>
                  <a:lnTo>
                    <a:pt x="404104" y="862464"/>
                  </a:lnTo>
                  <a:lnTo>
                    <a:pt x="400252" y="861329"/>
                  </a:lnTo>
                  <a:lnTo>
                    <a:pt x="396626" y="859739"/>
                  </a:lnTo>
                  <a:lnTo>
                    <a:pt x="393227" y="857923"/>
                  </a:lnTo>
                  <a:lnTo>
                    <a:pt x="389827" y="855880"/>
                  </a:lnTo>
                  <a:lnTo>
                    <a:pt x="386882" y="853609"/>
                  </a:lnTo>
                  <a:lnTo>
                    <a:pt x="383936" y="850885"/>
                  </a:lnTo>
                  <a:lnTo>
                    <a:pt x="381216" y="848161"/>
                  </a:lnTo>
                  <a:lnTo>
                    <a:pt x="378497" y="845209"/>
                  </a:lnTo>
                  <a:lnTo>
                    <a:pt x="376231" y="842258"/>
                  </a:lnTo>
                  <a:lnTo>
                    <a:pt x="374191" y="838852"/>
                  </a:lnTo>
                  <a:lnTo>
                    <a:pt x="372378" y="835447"/>
                  </a:lnTo>
                  <a:lnTo>
                    <a:pt x="370566" y="831814"/>
                  </a:lnTo>
                  <a:lnTo>
                    <a:pt x="369206" y="827955"/>
                  </a:lnTo>
                  <a:lnTo>
                    <a:pt x="368299" y="824095"/>
                  </a:lnTo>
                  <a:lnTo>
                    <a:pt x="367620" y="820008"/>
                  </a:lnTo>
                  <a:lnTo>
                    <a:pt x="366940" y="815922"/>
                  </a:lnTo>
                  <a:lnTo>
                    <a:pt x="366713" y="810473"/>
                  </a:lnTo>
                  <a:lnTo>
                    <a:pt x="367167" y="805024"/>
                  </a:lnTo>
                  <a:lnTo>
                    <a:pt x="368073" y="799802"/>
                  </a:lnTo>
                  <a:lnTo>
                    <a:pt x="369206" y="795034"/>
                  </a:lnTo>
                  <a:lnTo>
                    <a:pt x="371472" y="790040"/>
                  </a:lnTo>
                  <a:lnTo>
                    <a:pt x="373738" y="785272"/>
                  </a:lnTo>
                  <a:lnTo>
                    <a:pt x="376231" y="780958"/>
                  </a:lnTo>
                  <a:lnTo>
                    <a:pt x="379403" y="776872"/>
                  </a:lnTo>
                  <a:lnTo>
                    <a:pt x="383029" y="773239"/>
                  </a:lnTo>
                  <a:lnTo>
                    <a:pt x="386882" y="769607"/>
                  </a:lnTo>
                  <a:lnTo>
                    <a:pt x="390961" y="766882"/>
                  </a:lnTo>
                  <a:lnTo>
                    <a:pt x="395266" y="763931"/>
                  </a:lnTo>
                  <a:lnTo>
                    <a:pt x="400252" y="761887"/>
                  </a:lnTo>
                  <a:lnTo>
                    <a:pt x="405237" y="760071"/>
                  </a:lnTo>
                  <a:lnTo>
                    <a:pt x="410222" y="758709"/>
                  </a:lnTo>
                  <a:lnTo>
                    <a:pt x="415661" y="758255"/>
                  </a:lnTo>
                  <a:lnTo>
                    <a:pt x="431071" y="756666"/>
                  </a:lnTo>
                  <a:lnTo>
                    <a:pt x="446027" y="755076"/>
                  </a:lnTo>
                  <a:lnTo>
                    <a:pt x="461210" y="753714"/>
                  </a:lnTo>
                  <a:lnTo>
                    <a:pt x="476166" y="751898"/>
                  </a:lnTo>
                  <a:lnTo>
                    <a:pt x="491123" y="749854"/>
                  </a:lnTo>
                  <a:lnTo>
                    <a:pt x="506079" y="747357"/>
                  </a:lnTo>
                  <a:lnTo>
                    <a:pt x="521035" y="745087"/>
                  </a:lnTo>
                  <a:lnTo>
                    <a:pt x="535765" y="742589"/>
                  </a:lnTo>
                  <a:lnTo>
                    <a:pt x="550495" y="739638"/>
                  </a:lnTo>
                  <a:lnTo>
                    <a:pt x="565224" y="736913"/>
                  </a:lnTo>
                  <a:lnTo>
                    <a:pt x="579728" y="733735"/>
                  </a:lnTo>
                  <a:lnTo>
                    <a:pt x="594231" y="730329"/>
                  </a:lnTo>
                  <a:lnTo>
                    <a:pt x="608734" y="726697"/>
                  </a:lnTo>
                  <a:lnTo>
                    <a:pt x="623010" y="723064"/>
                  </a:lnTo>
                  <a:lnTo>
                    <a:pt x="637287" y="719432"/>
                  </a:lnTo>
                  <a:lnTo>
                    <a:pt x="651563" y="715345"/>
                  </a:lnTo>
                  <a:lnTo>
                    <a:pt x="665613" y="711259"/>
                  </a:lnTo>
                  <a:lnTo>
                    <a:pt x="679890" y="706945"/>
                  </a:lnTo>
                  <a:lnTo>
                    <a:pt x="693713" y="702404"/>
                  </a:lnTo>
                  <a:lnTo>
                    <a:pt x="707763" y="697864"/>
                  </a:lnTo>
                  <a:lnTo>
                    <a:pt x="721586" y="692869"/>
                  </a:lnTo>
                  <a:lnTo>
                    <a:pt x="735183" y="687874"/>
                  </a:lnTo>
                  <a:lnTo>
                    <a:pt x="749233" y="682652"/>
                  </a:lnTo>
                  <a:lnTo>
                    <a:pt x="762603" y="677430"/>
                  </a:lnTo>
                  <a:lnTo>
                    <a:pt x="776199" y="671755"/>
                  </a:lnTo>
                  <a:lnTo>
                    <a:pt x="789569" y="666079"/>
                  </a:lnTo>
                  <a:lnTo>
                    <a:pt x="803166" y="660176"/>
                  </a:lnTo>
                  <a:lnTo>
                    <a:pt x="816536" y="654273"/>
                  </a:lnTo>
                  <a:lnTo>
                    <a:pt x="829679" y="648143"/>
                  </a:lnTo>
                  <a:lnTo>
                    <a:pt x="842823" y="641559"/>
                  </a:lnTo>
                  <a:lnTo>
                    <a:pt x="855966" y="634975"/>
                  </a:lnTo>
                  <a:lnTo>
                    <a:pt x="868883" y="628164"/>
                  </a:lnTo>
                  <a:lnTo>
                    <a:pt x="889505" y="617039"/>
                  </a:lnTo>
                  <a:lnTo>
                    <a:pt x="910126" y="605460"/>
                  </a:lnTo>
                  <a:lnTo>
                    <a:pt x="930068" y="593655"/>
                  </a:lnTo>
                  <a:lnTo>
                    <a:pt x="950237" y="580941"/>
                  </a:lnTo>
                  <a:lnTo>
                    <a:pt x="970178" y="568000"/>
                  </a:lnTo>
                  <a:lnTo>
                    <a:pt x="989667" y="554832"/>
                  </a:lnTo>
                  <a:lnTo>
                    <a:pt x="1008929" y="540982"/>
                  </a:lnTo>
                  <a:lnTo>
                    <a:pt x="1027964" y="526906"/>
                  </a:lnTo>
                  <a:lnTo>
                    <a:pt x="1046773" y="512149"/>
                  </a:lnTo>
                  <a:lnTo>
                    <a:pt x="1065355" y="497165"/>
                  </a:lnTo>
                  <a:lnTo>
                    <a:pt x="1083937" y="481726"/>
                  </a:lnTo>
                  <a:lnTo>
                    <a:pt x="1102066" y="466061"/>
                  </a:lnTo>
                  <a:lnTo>
                    <a:pt x="1119742" y="449714"/>
                  </a:lnTo>
                  <a:lnTo>
                    <a:pt x="1137644" y="433141"/>
                  </a:lnTo>
                  <a:lnTo>
                    <a:pt x="1154866" y="416113"/>
                  </a:lnTo>
                  <a:lnTo>
                    <a:pt x="1171862" y="398859"/>
                  </a:lnTo>
                  <a:lnTo>
                    <a:pt x="1184779" y="385236"/>
                  </a:lnTo>
                  <a:lnTo>
                    <a:pt x="1197469" y="371841"/>
                  </a:lnTo>
                  <a:lnTo>
                    <a:pt x="1209480" y="358219"/>
                  </a:lnTo>
                  <a:lnTo>
                    <a:pt x="1221037" y="344597"/>
                  </a:lnTo>
                  <a:lnTo>
                    <a:pt x="1232367" y="331429"/>
                  </a:lnTo>
                  <a:lnTo>
                    <a:pt x="1243245" y="318261"/>
                  </a:lnTo>
                  <a:lnTo>
                    <a:pt x="1253895" y="305093"/>
                  </a:lnTo>
                  <a:lnTo>
                    <a:pt x="1263866" y="292606"/>
                  </a:lnTo>
                  <a:lnTo>
                    <a:pt x="1273384" y="279665"/>
                  </a:lnTo>
                  <a:lnTo>
                    <a:pt x="1282675" y="267178"/>
                  </a:lnTo>
                  <a:lnTo>
                    <a:pt x="1291739" y="255145"/>
                  </a:lnTo>
                  <a:lnTo>
                    <a:pt x="1300124" y="242886"/>
                  </a:lnTo>
                  <a:lnTo>
                    <a:pt x="1308282" y="231307"/>
                  </a:lnTo>
                  <a:lnTo>
                    <a:pt x="1316213" y="219728"/>
                  </a:lnTo>
                  <a:lnTo>
                    <a:pt x="1330263" y="197706"/>
                  </a:lnTo>
                  <a:lnTo>
                    <a:pt x="1107958" y="281027"/>
                  </a:lnTo>
                  <a:lnTo>
                    <a:pt x="1102746" y="282390"/>
                  </a:lnTo>
                  <a:lnTo>
                    <a:pt x="1097534" y="283525"/>
                  </a:lnTo>
                  <a:lnTo>
                    <a:pt x="1092322" y="283979"/>
                  </a:lnTo>
                  <a:lnTo>
                    <a:pt x="1087110" y="283979"/>
                  </a:lnTo>
                  <a:lnTo>
                    <a:pt x="1081898" y="283752"/>
                  </a:lnTo>
                  <a:lnTo>
                    <a:pt x="1076686" y="282844"/>
                  </a:lnTo>
                  <a:lnTo>
                    <a:pt x="1071927" y="281255"/>
                  </a:lnTo>
                  <a:lnTo>
                    <a:pt x="1067168" y="279438"/>
                  </a:lnTo>
                  <a:lnTo>
                    <a:pt x="1062636" y="277168"/>
                  </a:lnTo>
                  <a:lnTo>
                    <a:pt x="1058103" y="274216"/>
                  </a:lnTo>
                  <a:lnTo>
                    <a:pt x="1054251" y="270811"/>
                  </a:lnTo>
                  <a:lnTo>
                    <a:pt x="1050399" y="267178"/>
                  </a:lnTo>
                  <a:lnTo>
                    <a:pt x="1047226" y="263319"/>
                  </a:lnTo>
                  <a:lnTo>
                    <a:pt x="1044054" y="259005"/>
                  </a:lnTo>
                  <a:lnTo>
                    <a:pt x="1041561" y="254237"/>
                  </a:lnTo>
                  <a:lnTo>
                    <a:pt x="1039295" y="249470"/>
                  </a:lnTo>
                  <a:lnTo>
                    <a:pt x="1037482" y="244021"/>
                  </a:lnTo>
                  <a:lnTo>
                    <a:pt x="1036575" y="238799"/>
                  </a:lnTo>
                  <a:lnTo>
                    <a:pt x="1036122" y="233350"/>
                  </a:lnTo>
                  <a:lnTo>
                    <a:pt x="1036122" y="228355"/>
                  </a:lnTo>
                  <a:lnTo>
                    <a:pt x="1036349" y="223134"/>
                  </a:lnTo>
                  <a:lnTo>
                    <a:pt x="1037255" y="218139"/>
                  </a:lnTo>
                  <a:lnTo>
                    <a:pt x="1038841" y="213144"/>
                  </a:lnTo>
                  <a:lnTo>
                    <a:pt x="1040654" y="208376"/>
                  </a:lnTo>
                  <a:lnTo>
                    <a:pt x="1042920" y="203836"/>
                  </a:lnTo>
                  <a:lnTo>
                    <a:pt x="1045866" y="199295"/>
                  </a:lnTo>
                  <a:lnTo>
                    <a:pt x="1049266" y="195435"/>
                  </a:lnTo>
                  <a:lnTo>
                    <a:pt x="1052891" y="191576"/>
                  </a:lnTo>
                  <a:lnTo>
                    <a:pt x="1056744" y="188170"/>
                  </a:lnTo>
                  <a:lnTo>
                    <a:pt x="1061049" y="185219"/>
                  </a:lnTo>
                  <a:lnTo>
                    <a:pt x="1065582" y="182494"/>
                  </a:lnTo>
                  <a:lnTo>
                    <a:pt x="1070567" y="180451"/>
                  </a:lnTo>
                  <a:lnTo>
                    <a:pt x="1443569" y="41279"/>
                  </a:lnTo>
                  <a:lnTo>
                    <a:pt x="1446288" y="40370"/>
                  </a:lnTo>
                  <a:lnTo>
                    <a:pt x="1449461" y="39462"/>
                  </a:lnTo>
                  <a:lnTo>
                    <a:pt x="1452633" y="38781"/>
                  </a:lnTo>
                  <a:lnTo>
                    <a:pt x="1455579" y="38327"/>
                  </a:lnTo>
                  <a:lnTo>
                    <a:pt x="1458752" y="38100"/>
                  </a:lnTo>
                  <a:close/>
                  <a:moveTo>
                    <a:pt x="102528" y="0"/>
                  </a:moveTo>
                  <a:lnTo>
                    <a:pt x="107971" y="454"/>
                  </a:lnTo>
                  <a:lnTo>
                    <a:pt x="113189" y="681"/>
                  </a:lnTo>
                  <a:lnTo>
                    <a:pt x="118406" y="1361"/>
                  </a:lnTo>
                  <a:lnTo>
                    <a:pt x="123169" y="2268"/>
                  </a:lnTo>
                  <a:lnTo>
                    <a:pt x="128386" y="3403"/>
                  </a:lnTo>
                  <a:lnTo>
                    <a:pt x="133376" y="4764"/>
                  </a:lnTo>
                  <a:lnTo>
                    <a:pt x="137913" y="6578"/>
                  </a:lnTo>
                  <a:lnTo>
                    <a:pt x="142450" y="8393"/>
                  </a:lnTo>
                  <a:lnTo>
                    <a:pt x="147213" y="10434"/>
                  </a:lnTo>
                  <a:lnTo>
                    <a:pt x="151523" y="12476"/>
                  </a:lnTo>
                  <a:lnTo>
                    <a:pt x="156059" y="14971"/>
                  </a:lnTo>
                  <a:lnTo>
                    <a:pt x="160143" y="17693"/>
                  </a:lnTo>
                  <a:lnTo>
                    <a:pt x="164225" y="20642"/>
                  </a:lnTo>
                  <a:lnTo>
                    <a:pt x="168082" y="23590"/>
                  </a:lnTo>
                  <a:lnTo>
                    <a:pt x="171711" y="26993"/>
                  </a:lnTo>
                  <a:lnTo>
                    <a:pt x="175340" y="30169"/>
                  </a:lnTo>
                  <a:lnTo>
                    <a:pt x="178743" y="33798"/>
                  </a:lnTo>
                  <a:lnTo>
                    <a:pt x="181918" y="37427"/>
                  </a:lnTo>
                  <a:lnTo>
                    <a:pt x="185094" y="41510"/>
                  </a:lnTo>
                  <a:lnTo>
                    <a:pt x="188043" y="45593"/>
                  </a:lnTo>
                  <a:lnTo>
                    <a:pt x="190538" y="49676"/>
                  </a:lnTo>
                  <a:lnTo>
                    <a:pt x="193033" y="53986"/>
                  </a:lnTo>
                  <a:lnTo>
                    <a:pt x="195074" y="58296"/>
                  </a:lnTo>
                  <a:lnTo>
                    <a:pt x="197343" y="63059"/>
                  </a:lnTo>
                  <a:lnTo>
                    <a:pt x="199157" y="67596"/>
                  </a:lnTo>
                  <a:lnTo>
                    <a:pt x="200745" y="72359"/>
                  </a:lnTo>
                  <a:lnTo>
                    <a:pt x="202106" y="77122"/>
                  </a:lnTo>
                  <a:lnTo>
                    <a:pt x="203467" y="82340"/>
                  </a:lnTo>
                  <a:lnTo>
                    <a:pt x="204148" y="87330"/>
                  </a:lnTo>
                  <a:lnTo>
                    <a:pt x="205055" y="92320"/>
                  </a:lnTo>
                  <a:lnTo>
                    <a:pt x="205282" y="97537"/>
                  </a:lnTo>
                  <a:lnTo>
                    <a:pt x="205509" y="102981"/>
                  </a:lnTo>
                  <a:lnTo>
                    <a:pt x="205509" y="2092965"/>
                  </a:lnTo>
                  <a:lnTo>
                    <a:pt x="2195719" y="2092965"/>
                  </a:lnTo>
                  <a:lnTo>
                    <a:pt x="2201163" y="2093192"/>
                  </a:lnTo>
                  <a:lnTo>
                    <a:pt x="2206380" y="2093419"/>
                  </a:lnTo>
                  <a:lnTo>
                    <a:pt x="2211597" y="2094326"/>
                  </a:lnTo>
                  <a:lnTo>
                    <a:pt x="2216587" y="2095233"/>
                  </a:lnTo>
                  <a:lnTo>
                    <a:pt x="2221578" y="2096367"/>
                  </a:lnTo>
                  <a:lnTo>
                    <a:pt x="2226568" y="2097501"/>
                  </a:lnTo>
                  <a:lnTo>
                    <a:pt x="2231105" y="2099316"/>
                  </a:lnTo>
                  <a:lnTo>
                    <a:pt x="2235868" y="2101131"/>
                  </a:lnTo>
                  <a:lnTo>
                    <a:pt x="2240405" y="2103172"/>
                  </a:lnTo>
                  <a:lnTo>
                    <a:pt x="2244714" y="2105667"/>
                  </a:lnTo>
                  <a:lnTo>
                    <a:pt x="2249251" y="2107936"/>
                  </a:lnTo>
                  <a:lnTo>
                    <a:pt x="2253334" y="2110658"/>
                  </a:lnTo>
                  <a:lnTo>
                    <a:pt x="2257417" y="2113606"/>
                  </a:lnTo>
                  <a:lnTo>
                    <a:pt x="2261273" y="2116328"/>
                  </a:lnTo>
                  <a:lnTo>
                    <a:pt x="2264902" y="2119731"/>
                  </a:lnTo>
                  <a:lnTo>
                    <a:pt x="2268532" y="2123133"/>
                  </a:lnTo>
                  <a:lnTo>
                    <a:pt x="2271934" y="2126763"/>
                  </a:lnTo>
                  <a:lnTo>
                    <a:pt x="2275337" y="2130619"/>
                  </a:lnTo>
                  <a:lnTo>
                    <a:pt x="2278285" y="2134475"/>
                  </a:lnTo>
                  <a:lnTo>
                    <a:pt x="2281234" y="2138331"/>
                  </a:lnTo>
                  <a:lnTo>
                    <a:pt x="2283729" y="2142414"/>
                  </a:lnTo>
                  <a:lnTo>
                    <a:pt x="2286224" y="2146724"/>
                  </a:lnTo>
                  <a:lnTo>
                    <a:pt x="2288720" y="2151260"/>
                  </a:lnTo>
                  <a:lnTo>
                    <a:pt x="2290761" y="2155797"/>
                  </a:lnTo>
                  <a:lnTo>
                    <a:pt x="2292576" y="2160560"/>
                  </a:lnTo>
                  <a:lnTo>
                    <a:pt x="2294164" y="2165324"/>
                  </a:lnTo>
                  <a:lnTo>
                    <a:pt x="2295298" y="2170087"/>
                  </a:lnTo>
                  <a:lnTo>
                    <a:pt x="2296659" y="2175304"/>
                  </a:lnTo>
                  <a:lnTo>
                    <a:pt x="2297339" y="2180068"/>
                  </a:lnTo>
                  <a:lnTo>
                    <a:pt x="2298246" y="2185285"/>
                  </a:lnTo>
                  <a:lnTo>
                    <a:pt x="2298473" y="2190729"/>
                  </a:lnTo>
                  <a:lnTo>
                    <a:pt x="2298700" y="2195946"/>
                  </a:lnTo>
                  <a:lnTo>
                    <a:pt x="2298473" y="2201163"/>
                  </a:lnTo>
                  <a:lnTo>
                    <a:pt x="2298246" y="2206380"/>
                  </a:lnTo>
                  <a:lnTo>
                    <a:pt x="2297339" y="2211597"/>
                  </a:lnTo>
                  <a:lnTo>
                    <a:pt x="2296659" y="2216361"/>
                  </a:lnTo>
                  <a:lnTo>
                    <a:pt x="2295298" y="2221578"/>
                  </a:lnTo>
                  <a:lnTo>
                    <a:pt x="2294164" y="2226568"/>
                  </a:lnTo>
                  <a:lnTo>
                    <a:pt x="2292576" y="2231105"/>
                  </a:lnTo>
                  <a:lnTo>
                    <a:pt x="2290761" y="2235868"/>
                  </a:lnTo>
                  <a:lnTo>
                    <a:pt x="2288720" y="2240405"/>
                  </a:lnTo>
                  <a:lnTo>
                    <a:pt x="2286224" y="2244941"/>
                  </a:lnTo>
                  <a:lnTo>
                    <a:pt x="2283729" y="2249251"/>
                  </a:lnTo>
                  <a:lnTo>
                    <a:pt x="2281234" y="2253334"/>
                  </a:lnTo>
                  <a:lnTo>
                    <a:pt x="2278285" y="2257417"/>
                  </a:lnTo>
                  <a:lnTo>
                    <a:pt x="2275337" y="2261273"/>
                  </a:lnTo>
                  <a:lnTo>
                    <a:pt x="2271934" y="2264902"/>
                  </a:lnTo>
                  <a:lnTo>
                    <a:pt x="2268532" y="2268532"/>
                  </a:lnTo>
                  <a:lnTo>
                    <a:pt x="2264902" y="2271934"/>
                  </a:lnTo>
                  <a:lnTo>
                    <a:pt x="2261273" y="2275337"/>
                  </a:lnTo>
                  <a:lnTo>
                    <a:pt x="2257417" y="2278059"/>
                  </a:lnTo>
                  <a:lnTo>
                    <a:pt x="2253334" y="2281234"/>
                  </a:lnTo>
                  <a:lnTo>
                    <a:pt x="2249251" y="2283729"/>
                  </a:lnTo>
                  <a:lnTo>
                    <a:pt x="2244714" y="2286451"/>
                  </a:lnTo>
                  <a:lnTo>
                    <a:pt x="2240405" y="2288493"/>
                  </a:lnTo>
                  <a:lnTo>
                    <a:pt x="2235868" y="2290534"/>
                  </a:lnTo>
                  <a:lnTo>
                    <a:pt x="2231105" y="2292349"/>
                  </a:lnTo>
                  <a:lnTo>
                    <a:pt x="2226568" y="2294164"/>
                  </a:lnTo>
                  <a:lnTo>
                    <a:pt x="2221578" y="2295298"/>
                  </a:lnTo>
                  <a:lnTo>
                    <a:pt x="2216587" y="2296659"/>
                  </a:lnTo>
                  <a:lnTo>
                    <a:pt x="2211597" y="2297566"/>
                  </a:lnTo>
                  <a:lnTo>
                    <a:pt x="2206380" y="2298246"/>
                  </a:lnTo>
                  <a:lnTo>
                    <a:pt x="2201163" y="2298473"/>
                  </a:lnTo>
                  <a:lnTo>
                    <a:pt x="2195719" y="2298700"/>
                  </a:lnTo>
                  <a:lnTo>
                    <a:pt x="102528" y="2298700"/>
                  </a:lnTo>
                  <a:lnTo>
                    <a:pt x="97310" y="2298473"/>
                  </a:lnTo>
                  <a:lnTo>
                    <a:pt x="92093" y="2298246"/>
                  </a:lnTo>
                  <a:lnTo>
                    <a:pt x="86876" y="2297566"/>
                  </a:lnTo>
                  <a:lnTo>
                    <a:pt x="81886" y="2296659"/>
                  </a:lnTo>
                  <a:lnTo>
                    <a:pt x="77122" y="2295298"/>
                  </a:lnTo>
                  <a:lnTo>
                    <a:pt x="72132" y="2294164"/>
                  </a:lnTo>
                  <a:lnTo>
                    <a:pt x="67142" y="2292349"/>
                  </a:lnTo>
                  <a:lnTo>
                    <a:pt x="62605" y="2290534"/>
                  </a:lnTo>
                  <a:lnTo>
                    <a:pt x="57842" y="2288493"/>
                  </a:lnTo>
                  <a:lnTo>
                    <a:pt x="53532" y="2286451"/>
                  </a:lnTo>
                  <a:lnTo>
                    <a:pt x="49449" y="2283729"/>
                  </a:lnTo>
                  <a:lnTo>
                    <a:pt x="45139" y="2281234"/>
                  </a:lnTo>
                  <a:lnTo>
                    <a:pt x="41283" y="2278059"/>
                  </a:lnTo>
                  <a:lnTo>
                    <a:pt x="37200" y="2275337"/>
                  </a:lnTo>
                  <a:lnTo>
                    <a:pt x="33344" y="2271934"/>
                  </a:lnTo>
                  <a:lnTo>
                    <a:pt x="29715" y="2268532"/>
                  </a:lnTo>
                  <a:lnTo>
                    <a:pt x="26539" y="2264902"/>
                  </a:lnTo>
                  <a:lnTo>
                    <a:pt x="23364" y="2261273"/>
                  </a:lnTo>
                  <a:lnTo>
                    <a:pt x="20188" y="2257417"/>
                  </a:lnTo>
                  <a:lnTo>
                    <a:pt x="17466" y="2253334"/>
                  </a:lnTo>
                  <a:lnTo>
                    <a:pt x="14517" y="2249251"/>
                  </a:lnTo>
                  <a:lnTo>
                    <a:pt x="12249" y="2244941"/>
                  </a:lnTo>
                  <a:lnTo>
                    <a:pt x="9981" y="2240405"/>
                  </a:lnTo>
                  <a:lnTo>
                    <a:pt x="7939" y="2235868"/>
                  </a:lnTo>
                  <a:lnTo>
                    <a:pt x="6125" y="2231105"/>
                  </a:lnTo>
                  <a:lnTo>
                    <a:pt x="4537" y="2226568"/>
                  </a:lnTo>
                  <a:lnTo>
                    <a:pt x="2949" y="2221578"/>
                  </a:lnTo>
                  <a:lnTo>
                    <a:pt x="2042" y="2216361"/>
                  </a:lnTo>
                  <a:lnTo>
                    <a:pt x="907" y="2211597"/>
                  </a:lnTo>
                  <a:lnTo>
                    <a:pt x="454" y="2206380"/>
                  </a:lnTo>
                  <a:lnTo>
                    <a:pt x="0" y="2201163"/>
                  </a:lnTo>
                  <a:lnTo>
                    <a:pt x="0" y="2195946"/>
                  </a:lnTo>
                  <a:lnTo>
                    <a:pt x="0" y="102981"/>
                  </a:lnTo>
                  <a:lnTo>
                    <a:pt x="0" y="97537"/>
                  </a:lnTo>
                  <a:lnTo>
                    <a:pt x="454" y="92320"/>
                  </a:lnTo>
                  <a:lnTo>
                    <a:pt x="907" y="87330"/>
                  </a:lnTo>
                  <a:lnTo>
                    <a:pt x="2042" y="82340"/>
                  </a:lnTo>
                  <a:lnTo>
                    <a:pt x="2949" y="77122"/>
                  </a:lnTo>
                  <a:lnTo>
                    <a:pt x="4537" y="72359"/>
                  </a:lnTo>
                  <a:lnTo>
                    <a:pt x="6125" y="67596"/>
                  </a:lnTo>
                  <a:lnTo>
                    <a:pt x="7939" y="63059"/>
                  </a:lnTo>
                  <a:lnTo>
                    <a:pt x="9981" y="58296"/>
                  </a:lnTo>
                  <a:lnTo>
                    <a:pt x="12249" y="53986"/>
                  </a:lnTo>
                  <a:lnTo>
                    <a:pt x="14517" y="49676"/>
                  </a:lnTo>
                  <a:lnTo>
                    <a:pt x="17466" y="45593"/>
                  </a:lnTo>
                  <a:lnTo>
                    <a:pt x="20188" y="41510"/>
                  </a:lnTo>
                  <a:lnTo>
                    <a:pt x="23364" y="37427"/>
                  </a:lnTo>
                  <a:lnTo>
                    <a:pt x="26539" y="33798"/>
                  </a:lnTo>
                  <a:lnTo>
                    <a:pt x="29715" y="30169"/>
                  </a:lnTo>
                  <a:lnTo>
                    <a:pt x="33344" y="26993"/>
                  </a:lnTo>
                  <a:lnTo>
                    <a:pt x="37200" y="23590"/>
                  </a:lnTo>
                  <a:lnTo>
                    <a:pt x="41283" y="20642"/>
                  </a:lnTo>
                  <a:lnTo>
                    <a:pt x="45139" y="17693"/>
                  </a:lnTo>
                  <a:lnTo>
                    <a:pt x="49449" y="14971"/>
                  </a:lnTo>
                  <a:lnTo>
                    <a:pt x="53532" y="12476"/>
                  </a:lnTo>
                  <a:lnTo>
                    <a:pt x="57842" y="10434"/>
                  </a:lnTo>
                  <a:lnTo>
                    <a:pt x="62605" y="8393"/>
                  </a:lnTo>
                  <a:lnTo>
                    <a:pt x="67142" y="6578"/>
                  </a:lnTo>
                  <a:lnTo>
                    <a:pt x="72132" y="4764"/>
                  </a:lnTo>
                  <a:lnTo>
                    <a:pt x="77122" y="3403"/>
                  </a:lnTo>
                  <a:lnTo>
                    <a:pt x="81886" y="2268"/>
                  </a:lnTo>
                  <a:lnTo>
                    <a:pt x="86876" y="1361"/>
                  </a:lnTo>
                  <a:lnTo>
                    <a:pt x="92093" y="681"/>
                  </a:lnTo>
                  <a:lnTo>
                    <a:pt x="97310" y="454"/>
                  </a:lnTo>
                  <a:lnTo>
                    <a:pt x="102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30564" y="5509533"/>
              <a:ext cx="7074579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anose="020B0604020202020204" pitchFamily="34" charset="0"/>
                </a:rPr>
                <a:t>       我们的团队磨合还不够，在以后的沟通上要更加频繁和有效；分化任务还要再一步细化、代码回顾要更频繁些，这样才能进一步提高我们这个小团队的编程效率。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anose="020B0604020202020204" pitchFamily="34" charset="0"/>
                </a:rPr>
                <a:t>       </a:t>
              </a:r>
              <a:r>
                <a:rPr lang="zh-CN" alt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  <a:cs typeface="Arial" panose="020B0604020202020204" pitchFamily="34" charset="0"/>
                </a:rPr>
                <a:t>只有小组成员相互帮助、解决问题才能真正意义上帮助每个人提高项目开发能力</a:t>
              </a:r>
              <a:endPara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230564" y="4954596"/>
              <a:ext cx="3100387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微软雅黑" panose="020B0503020204020204" charset="-122"/>
                </a:rPr>
                <a:t>团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微软雅黑" panose="020B0503020204020204" charset="-122"/>
                </a:rPr>
                <a:t>队管理协助方面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730700" y="19013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功能及大数据相关扩展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1941326"/>
            <a:ext cx="62152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58824" y="2946671"/>
            <a:ext cx="47563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8824" y="5962704"/>
            <a:ext cx="1073159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458824" y="3952016"/>
            <a:ext cx="47563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475297" y="4957361"/>
            <a:ext cx="47563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2"/>
          <p:cNvGrpSpPr/>
          <p:nvPr/>
        </p:nvGrpSpPr>
        <p:grpSpPr>
          <a:xfrm>
            <a:off x="5609761" y="1829820"/>
            <a:ext cx="1279426" cy="1251898"/>
            <a:chOff x="4207865" y="1372047"/>
            <a:chExt cx="959694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rgbClr val="778495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9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07865" y="1610567"/>
              <a:ext cx="959694" cy="507713"/>
            </a:xfrm>
            <a:prstGeom prst="rect">
              <a:avLst/>
            </a:prstGeom>
            <a:noFill/>
            <a:ln>
              <a:noFill/>
            </a:ln>
            <a:effectLst/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9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游</a:t>
              </a:r>
              <a:r>
                <a:rPr lang="zh-CN" altLang="en-US" sz="19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记偏好推荐</a:t>
              </a:r>
              <a:endParaRPr lang="en-US" altLang="zh-CN" sz="19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"/>
          <p:cNvGrpSpPr/>
          <p:nvPr/>
        </p:nvGrpSpPr>
        <p:grpSpPr>
          <a:xfrm>
            <a:off x="823837" y="2834652"/>
            <a:ext cx="1255950" cy="1251898"/>
            <a:chOff x="617959" y="2125497"/>
            <a:chExt cx="94208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8" name="椭圆 37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rgbClr val="F3D3BC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9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22470" y="2371656"/>
              <a:ext cx="937575" cy="507713"/>
            </a:xfrm>
            <a:prstGeom prst="rect">
              <a:avLst/>
            </a:prstGeom>
            <a:noFill/>
            <a:ln>
              <a:noFill/>
            </a:ln>
            <a:effectLst/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9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用户推荐关注人</a:t>
              </a:r>
            </a:p>
          </p:txBody>
        </p:sp>
      </p:grpSp>
      <p:grpSp>
        <p:nvGrpSpPr>
          <p:cNvPr id="40" name="组合 4"/>
          <p:cNvGrpSpPr/>
          <p:nvPr/>
        </p:nvGrpSpPr>
        <p:grpSpPr>
          <a:xfrm>
            <a:off x="5623750" y="3861984"/>
            <a:ext cx="1371981" cy="1251898"/>
            <a:chOff x="4218359" y="2895818"/>
            <a:chExt cx="1954644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4218359" y="2895818"/>
              <a:ext cx="1954644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9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00823" y="3129495"/>
              <a:ext cx="1789715" cy="288474"/>
            </a:xfrm>
            <a:prstGeom prst="rect">
              <a:avLst/>
            </a:prstGeom>
            <a:noFill/>
            <a:ln>
              <a:noFill/>
            </a:ln>
            <a:effectLst/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9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分析活跃城市</a:t>
              </a:r>
              <a:endParaRPr lang="en-US" altLang="zh-CN" sz="19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5"/>
          <p:cNvGrpSpPr/>
          <p:nvPr/>
        </p:nvGrpSpPr>
        <p:grpSpPr>
          <a:xfrm>
            <a:off x="823838" y="4866818"/>
            <a:ext cx="1251445" cy="1251898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4" name="椭圆 43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9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59469" y="3920455"/>
              <a:ext cx="869582" cy="288474"/>
            </a:xfrm>
            <a:prstGeom prst="rect">
              <a:avLst/>
            </a:prstGeom>
            <a:noFill/>
            <a:ln>
              <a:noFill/>
            </a:ln>
            <a:effectLst/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9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zh-CN" altLang="en-US" sz="19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户积分</a:t>
              </a:r>
              <a:endParaRPr lang="en-US" altLang="zh-CN" sz="19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135282" y="3060399"/>
            <a:ext cx="2923643" cy="383184"/>
          </a:xfrm>
          <a:prstGeom prst="rect">
            <a:avLst/>
          </a:prstGeom>
        </p:spPr>
        <p:txBody>
          <a:bodyPr wrap="square" lIns="121923" tIns="60961" rIns="121923" bIns="6096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寻找喜欢相似的用户，相互关注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35282" y="5092564"/>
            <a:ext cx="2923643" cy="643255"/>
          </a:xfrm>
          <a:prstGeom prst="rect">
            <a:avLst/>
          </a:prstGeom>
        </p:spPr>
        <p:txBody>
          <a:bodyPr wrap="square" lIns="121923" tIns="60961" rIns="121923" bIns="60961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发表游记、收到点赞累计积分，换取商城打折优惠、小福利包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35283" y="4061761"/>
            <a:ext cx="3419936" cy="643255"/>
          </a:xfrm>
          <a:prstGeom prst="rect">
            <a:avLst/>
          </a:prstGeom>
        </p:spPr>
        <p:txBody>
          <a:bodyPr wrap="square" lIns="121923" tIns="60961" rIns="121923" bIns="60961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依据用户登录历史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录，分析参与网站活跃的城市，由此推送最新网站话题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31575" y="2075493"/>
            <a:ext cx="2923643" cy="383184"/>
          </a:xfrm>
          <a:prstGeom prst="rect">
            <a:avLst/>
          </a:prstGeom>
        </p:spPr>
        <p:txBody>
          <a:bodyPr wrap="square" lIns="121923" tIns="60961" rIns="121923" bIns="60961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据用户收藏的游记推荐相仿的游记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27065" y="4749904"/>
            <a:ext cx="3938363" cy="1138775"/>
          </a:xfrm>
          <a:prstGeom prst="rect">
            <a:avLst/>
          </a:prstGeom>
          <a:noFill/>
        </p:spPr>
        <p:txBody>
          <a:bodyPr wrap="square" lIns="121923" tIns="60961" rIns="121923" bIns="60961" rtlCol="0">
            <a:spAutoFit/>
          </a:bodyPr>
          <a:lstStyle/>
          <a:p>
            <a:r>
              <a:rPr lang="en-US" altLang="zh-CN" sz="6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6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0844" y="4537"/>
            <a:ext cx="24079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菱形 1"/>
          <p:cNvSpPr/>
          <p:nvPr>
            <p:custDataLst>
              <p:tags r:id="rId1"/>
            </p:custDataLst>
          </p:nvPr>
        </p:nvSpPr>
        <p:spPr>
          <a:xfrm>
            <a:off x="666815" y="1418217"/>
            <a:ext cx="3406471" cy="3406471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菱形 1"/>
          <p:cNvSpPr/>
          <p:nvPr>
            <p:custDataLst>
              <p:tags r:id="rId2"/>
            </p:custDataLst>
          </p:nvPr>
        </p:nvSpPr>
        <p:spPr>
          <a:xfrm>
            <a:off x="979097" y="1730499"/>
            <a:ext cx="2781907" cy="2781907"/>
          </a:xfrm>
          <a:prstGeom prst="diamond">
            <a:avLst/>
          </a:prstGeom>
          <a:solidFill>
            <a:schemeClr val="bg1">
              <a:alpha val="81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菱形 1"/>
          <p:cNvSpPr/>
          <p:nvPr>
            <p:custDataLst>
              <p:tags r:id="rId3"/>
            </p:custDataLst>
          </p:nvPr>
        </p:nvSpPr>
        <p:spPr>
          <a:xfrm>
            <a:off x="1182321" y="1933723"/>
            <a:ext cx="2375459" cy="2375459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Georgia" panose="02040502050405020303" pitchFamily="18" charset="0"/>
            </a:endParaRPr>
          </a:p>
        </p:txBody>
      </p:sp>
      <p:sp>
        <p:nvSpPr>
          <p:cNvPr id="24" name="PA_菱形 23"/>
          <p:cNvSpPr/>
          <p:nvPr>
            <p:custDataLst>
              <p:tags r:id="rId4"/>
            </p:custDataLst>
          </p:nvPr>
        </p:nvSpPr>
        <p:spPr>
          <a:xfrm>
            <a:off x="916082" y="1730541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菱形 23"/>
          <p:cNvSpPr/>
          <p:nvPr>
            <p:custDataLst>
              <p:tags r:id="rId5"/>
            </p:custDataLst>
          </p:nvPr>
        </p:nvSpPr>
        <p:spPr>
          <a:xfrm>
            <a:off x="1517999" y="987121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rot="16200000" flipH="1">
            <a:off x="3544188" y="2841749"/>
            <a:ext cx="1442024" cy="719424"/>
            <a:chOff x="2467503" y="4400363"/>
            <a:chExt cx="1442024" cy="719424"/>
          </a:xfrm>
        </p:grpSpPr>
        <p:cxnSp>
          <p:nvCxnSpPr>
            <p:cNvPr id="31" name="PA_直接连接符 30"/>
            <p:cNvCxnSpPr/>
            <p:nvPr>
              <p:custDataLst>
                <p:tags r:id="rId21"/>
              </p:custDataLst>
            </p:nvPr>
          </p:nvCxnSpPr>
          <p:spPr>
            <a:xfrm flipH="1">
              <a:off x="3190897" y="4401156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A_直接连接符 30"/>
            <p:cNvCxnSpPr/>
            <p:nvPr>
              <p:custDataLst>
                <p:tags r:id="rId22"/>
              </p:custDataLst>
            </p:nvPr>
          </p:nvCxnSpPr>
          <p:spPr>
            <a:xfrm rot="5400000" flipH="1">
              <a:off x="2467504" y="4400362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菱形 23"/>
          <p:cNvSpPr/>
          <p:nvPr>
            <p:custDataLst>
              <p:tags r:id="rId6"/>
            </p:custDataLst>
          </p:nvPr>
        </p:nvSpPr>
        <p:spPr>
          <a:xfrm>
            <a:off x="893684" y="694823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PA_组合 58"/>
          <p:cNvGrpSpPr/>
          <p:nvPr>
            <p:custDataLst>
              <p:tags r:id="rId7"/>
            </p:custDataLst>
          </p:nvPr>
        </p:nvGrpSpPr>
        <p:grpSpPr>
          <a:xfrm>
            <a:off x="5182600" y="5711062"/>
            <a:ext cx="369806" cy="856603"/>
            <a:chOff x="6697441" y="5773974"/>
            <a:chExt cx="439960" cy="1019104"/>
          </a:xfrm>
        </p:grpSpPr>
        <p:grpSp>
          <p:nvGrpSpPr>
            <p:cNvPr id="50" name="PA_组合 49"/>
            <p:cNvGrpSpPr/>
            <p:nvPr>
              <p:custDataLst>
                <p:tags r:id="rId12"/>
              </p:custDataLst>
            </p:nvPr>
          </p:nvGrpSpPr>
          <p:grpSpPr>
            <a:xfrm>
              <a:off x="6698167" y="6159623"/>
              <a:ext cx="439234" cy="219131"/>
              <a:chOff x="2467501" y="4444780"/>
              <a:chExt cx="1442026" cy="719417"/>
            </a:xfrm>
          </p:grpSpPr>
          <p:cxnSp>
            <p:nvCxnSpPr>
              <p:cNvPr id="51" name="PA_直接连接符 3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3190895" y="4445567"/>
                <a:ext cx="718632" cy="71863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A_直接连接符 30"/>
              <p:cNvCxnSpPr/>
              <p:nvPr>
                <p:custDataLst>
                  <p:tags r:id="rId20"/>
                </p:custDataLst>
              </p:nvPr>
            </p:nvCxnSpPr>
            <p:spPr>
              <a:xfrm rot="5400000" flipH="1">
                <a:off x="2467503" y="4444778"/>
                <a:ext cx="718630" cy="718633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PA_组合 49"/>
            <p:cNvGrpSpPr/>
            <p:nvPr>
              <p:custDataLst>
                <p:tags r:id="rId13"/>
              </p:custDataLst>
            </p:nvPr>
          </p:nvGrpSpPr>
          <p:grpSpPr>
            <a:xfrm>
              <a:off x="6698167" y="5773974"/>
              <a:ext cx="439233" cy="219133"/>
              <a:chOff x="2467503" y="4400363"/>
              <a:chExt cx="1442024" cy="719424"/>
            </a:xfrm>
          </p:grpSpPr>
          <p:cxnSp>
            <p:nvCxnSpPr>
              <p:cNvPr id="54" name="PA_直接连接符 30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3190897" y="4401156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PA_直接连接符 30"/>
              <p:cNvCxnSpPr/>
              <p:nvPr>
                <p:custDataLst>
                  <p:tags r:id="rId18"/>
                </p:custDataLst>
              </p:nvPr>
            </p:nvCxnSpPr>
            <p:spPr>
              <a:xfrm rot="5400000" flipH="1">
                <a:off x="2467504" y="4400362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PA_组合 49"/>
            <p:cNvGrpSpPr/>
            <p:nvPr>
              <p:custDataLst>
                <p:tags r:id="rId14"/>
              </p:custDataLst>
            </p:nvPr>
          </p:nvGrpSpPr>
          <p:grpSpPr>
            <a:xfrm>
              <a:off x="6697441" y="6573945"/>
              <a:ext cx="439233" cy="219133"/>
              <a:chOff x="2467503" y="4400363"/>
              <a:chExt cx="1442024" cy="719424"/>
            </a:xfrm>
          </p:grpSpPr>
          <p:cxnSp>
            <p:nvCxnSpPr>
              <p:cNvPr id="57" name="PA_直接连接符 3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190897" y="4401156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PA_直接连接符 30"/>
              <p:cNvCxnSpPr/>
              <p:nvPr>
                <p:custDataLst>
                  <p:tags r:id="rId16"/>
                </p:custDataLst>
              </p:nvPr>
            </p:nvCxnSpPr>
            <p:spPr>
              <a:xfrm rot="5400000" flipH="1">
                <a:off x="2467504" y="4400362"/>
                <a:ext cx="718630" cy="71863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5"/>
          <p:cNvSpPr txBox="1"/>
          <p:nvPr/>
        </p:nvSpPr>
        <p:spPr>
          <a:xfrm>
            <a:off x="6182886" y="2766332"/>
            <a:ext cx="600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观看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4940" y="3567067"/>
            <a:ext cx="4815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Thank you for watching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PA_菱形 23"/>
          <p:cNvSpPr/>
          <p:nvPr>
            <p:custDataLst>
              <p:tags r:id="rId8"/>
            </p:custDataLst>
          </p:nvPr>
        </p:nvSpPr>
        <p:spPr>
          <a:xfrm flipH="1">
            <a:off x="7066380" y="1632598"/>
            <a:ext cx="602250" cy="602250"/>
          </a:xfrm>
          <a:prstGeom prst="diamond">
            <a:avLst/>
          </a:prstGeom>
          <a:solidFill>
            <a:srgbClr val="AAC2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菱形 23"/>
          <p:cNvSpPr/>
          <p:nvPr>
            <p:custDataLst>
              <p:tags r:id="rId9"/>
            </p:custDataLst>
          </p:nvPr>
        </p:nvSpPr>
        <p:spPr>
          <a:xfrm flipH="1">
            <a:off x="7628927" y="852983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菱形 23"/>
          <p:cNvSpPr/>
          <p:nvPr>
            <p:custDataLst>
              <p:tags r:id="rId10"/>
            </p:custDataLst>
          </p:nvPr>
        </p:nvSpPr>
        <p:spPr>
          <a:xfrm flipH="1">
            <a:off x="8588574" y="852983"/>
            <a:ext cx="288637" cy="288637"/>
          </a:xfrm>
          <a:prstGeom prst="diamond">
            <a:avLst/>
          </a:prstGeom>
          <a:solidFill>
            <a:srgbClr val="AAC2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菱形 23"/>
          <p:cNvSpPr/>
          <p:nvPr>
            <p:custDataLst>
              <p:tags r:id="rId11"/>
            </p:custDataLst>
          </p:nvPr>
        </p:nvSpPr>
        <p:spPr>
          <a:xfrm flipH="1">
            <a:off x="9951211" y="4466730"/>
            <a:ext cx="602250" cy="602250"/>
          </a:xfrm>
          <a:prstGeom prst="diamond">
            <a:avLst/>
          </a:prstGeom>
          <a:solidFill>
            <a:srgbClr val="AAC2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59800" y="2977852"/>
            <a:ext cx="102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59800" y="2332791"/>
            <a:ext cx="102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微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679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2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750"/>
                            </p:stCondLst>
                            <p:childTnLst>
                              <p:par>
                                <p:cTn id="9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ldLvl="0" animBg="1"/>
      <p:bldP spid="12" grpId="1" bldLvl="0" animBg="1"/>
      <p:bldP spid="20" grpId="0" bldLvl="0" animBg="1"/>
      <p:bldP spid="21" grpId="0" bldLvl="0" animBg="1"/>
      <p:bldP spid="24" grpId="0" bldLvl="0" animBg="1"/>
      <p:bldP spid="25" grpId="0" bldLvl="0" animBg="1"/>
      <p:bldP spid="60" grpId="0" bldLvl="0" animBg="1"/>
      <p:bldP spid="6" grpId="0"/>
      <p:bldP spid="7" grpId="0"/>
      <p:bldP spid="8" grpId="0" bldLvl="0" animBg="1"/>
      <p:bldP spid="9" grpId="0" bldLvl="0" animBg="1"/>
      <p:bldP spid="11" grpId="0" bldLvl="0" animBg="1"/>
      <p:bldP spid="28" grpId="0" bldLvl="0" animBg="1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rot="21124098">
            <a:off x="1554504" y="1706338"/>
            <a:ext cx="1399382" cy="2443163"/>
            <a:chOff x="2215753" y="1882775"/>
            <a:chExt cx="1399382" cy="2443163"/>
          </a:xfrm>
        </p:grpSpPr>
        <p:sp>
          <p:nvSpPr>
            <p:cNvPr id="35" name="MH_Other_1"/>
            <p:cNvSpPr/>
            <p:nvPr>
              <p:custDataLst>
                <p:tags r:id="rId14"/>
              </p:custDataLst>
            </p:nvPr>
          </p:nvSpPr>
          <p:spPr>
            <a:xfrm>
              <a:off x="2339975" y="2051050"/>
              <a:ext cx="1150938" cy="2274888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MH_SubTitle_1"/>
            <p:cNvSpPr/>
            <p:nvPr>
              <p:custDataLst>
                <p:tags r:id="rId15"/>
              </p:custDataLst>
            </p:nvPr>
          </p:nvSpPr>
          <p:spPr>
            <a:xfrm>
              <a:off x="2215753" y="2051051"/>
              <a:ext cx="1399382" cy="2195513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46800" rIns="72000" bIns="108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需</a:t>
              </a:r>
              <a:r>
                <a:rPr lang="zh-CN" altLang="en-US" sz="3600" b="1" dirty="0" smtClean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求背景</a:t>
              </a:r>
              <a:endParaRPr lang="zh-CN" altLang="en-US" sz="36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7" name="MH_Other_2"/>
            <p:cNvSpPr/>
            <p:nvPr>
              <p:custDataLst>
                <p:tags r:id="rId16"/>
              </p:custDataLst>
            </p:nvPr>
          </p:nvSpPr>
          <p:spPr>
            <a:xfrm rot="19833143">
              <a:off x="2779713" y="1882775"/>
              <a:ext cx="355600" cy="336550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gradFill flip="none" rotWithShape="1">
              <a:gsLst>
                <a:gs pos="83000">
                  <a:srgbClr val="BDBDBD"/>
                </a:gs>
                <a:gs pos="64000">
                  <a:srgbClr val="C7CACA"/>
                </a:gs>
                <a:gs pos="0">
                  <a:srgbClr val="8A8F8F"/>
                </a:gs>
                <a:gs pos="35000">
                  <a:srgbClr val="8A8F8F"/>
                </a:gs>
              </a:gsLst>
              <a:lin ang="2700000" scaled="1"/>
              <a:tileRect/>
            </a:gradFill>
            <a:ln w="12700"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21124098">
            <a:off x="4232165" y="3126925"/>
            <a:ext cx="1399382" cy="2443163"/>
            <a:chOff x="3804842" y="3143250"/>
            <a:chExt cx="1399382" cy="2443163"/>
          </a:xfrm>
        </p:grpSpPr>
        <p:sp>
          <p:nvSpPr>
            <p:cNvPr id="39" name="MH_Other_3"/>
            <p:cNvSpPr/>
            <p:nvPr>
              <p:custDataLst>
                <p:tags r:id="rId11"/>
              </p:custDataLst>
            </p:nvPr>
          </p:nvSpPr>
          <p:spPr>
            <a:xfrm>
              <a:off x="3929064" y="3311525"/>
              <a:ext cx="1150937" cy="2274888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MH_SubTitle_2"/>
            <p:cNvSpPr/>
            <p:nvPr>
              <p:custDataLst>
                <p:tags r:id="rId12"/>
              </p:custDataLst>
            </p:nvPr>
          </p:nvSpPr>
          <p:spPr>
            <a:xfrm>
              <a:off x="3804842" y="3311526"/>
              <a:ext cx="1399382" cy="2195513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46800" rIns="72000" bIns="108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200" b="1" dirty="0" smtClean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小组成员介绍</a:t>
              </a:r>
              <a:endParaRPr lang="zh-CN" altLang="en-US" sz="3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1" name="MH_Other_4"/>
            <p:cNvSpPr/>
            <p:nvPr>
              <p:custDataLst>
                <p:tags r:id="rId13"/>
              </p:custDataLst>
            </p:nvPr>
          </p:nvSpPr>
          <p:spPr>
            <a:xfrm rot="19833143">
              <a:off x="4370388" y="3143250"/>
              <a:ext cx="354012" cy="336550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gradFill flip="none" rotWithShape="1">
              <a:gsLst>
                <a:gs pos="83000">
                  <a:srgbClr val="BDBDBD"/>
                </a:gs>
                <a:gs pos="64000">
                  <a:srgbClr val="C7CACA"/>
                </a:gs>
                <a:gs pos="0">
                  <a:srgbClr val="8A8F8F"/>
                </a:gs>
                <a:gs pos="35000">
                  <a:srgbClr val="8A8F8F"/>
                </a:gs>
              </a:gsLst>
              <a:lin ang="2700000" scaled="1"/>
              <a:tileRect/>
            </a:gradFill>
            <a:ln w="12700"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21124098">
            <a:off x="6648566" y="1626964"/>
            <a:ext cx="1399382" cy="2443163"/>
            <a:chOff x="5393928" y="1882775"/>
            <a:chExt cx="1399382" cy="2443163"/>
          </a:xfrm>
        </p:grpSpPr>
        <p:sp>
          <p:nvSpPr>
            <p:cNvPr id="43" name="MH_Other_5"/>
            <p:cNvSpPr/>
            <p:nvPr>
              <p:custDataLst>
                <p:tags r:id="rId8"/>
              </p:custDataLst>
            </p:nvPr>
          </p:nvSpPr>
          <p:spPr>
            <a:xfrm>
              <a:off x="5518150" y="2051050"/>
              <a:ext cx="1150938" cy="2274888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MH_SubTitle_3"/>
            <p:cNvSpPr/>
            <p:nvPr>
              <p:custDataLst>
                <p:tags r:id="rId9"/>
              </p:custDataLst>
            </p:nvPr>
          </p:nvSpPr>
          <p:spPr>
            <a:xfrm>
              <a:off x="5393928" y="2051051"/>
              <a:ext cx="1399382" cy="2195513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46800" rIns="72000" bIns="108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3200" b="1" dirty="0" smtClean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功能 实现</a:t>
              </a:r>
              <a:endParaRPr lang="zh-CN" altLang="en-US" sz="3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5" name="MH_Other_6"/>
            <p:cNvSpPr/>
            <p:nvPr>
              <p:custDataLst>
                <p:tags r:id="rId10"/>
              </p:custDataLst>
            </p:nvPr>
          </p:nvSpPr>
          <p:spPr>
            <a:xfrm rot="19833143">
              <a:off x="5959476" y="1882775"/>
              <a:ext cx="354013" cy="336550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gradFill flip="none" rotWithShape="1">
              <a:gsLst>
                <a:gs pos="83000">
                  <a:srgbClr val="BDBDBD"/>
                </a:gs>
                <a:gs pos="64000">
                  <a:srgbClr val="C7CACA"/>
                </a:gs>
                <a:gs pos="0">
                  <a:srgbClr val="8A8F8F"/>
                </a:gs>
                <a:gs pos="35000">
                  <a:srgbClr val="8A8F8F"/>
                </a:gs>
              </a:gsLst>
              <a:lin ang="2700000" scaled="1"/>
              <a:tileRect/>
            </a:gradFill>
            <a:ln w="12700"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21124098">
            <a:off x="8960922" y="3126925"/>
            <a:ext cx="1397452" cy="2443163"/>
            <a:chOff x="8573862" y="1882775"/>
            <a:chExt cx="1397452" cy="2443163"/>
          </a:xfrm>
        </p:grpSpPr>
        <p:sp>
          <p:nvSpPr>
            <p:cNvPr id="47" name="MH_Other_9"/>
            <p:cNvSpPr/>
            <p:nvPr>
              <p:custDataLst>
                <p:tags r:id="rId5"/>
              </p:custDataLst>
            </p:nvPr>
          </p:nvSpPr>
          <p:spPr>
            <a:xfrm>
              <a:off x="8697913" y="2051050"/>
              <a:ext cx="1149350" cy="2274888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MH_SubTitle_5"/>
            <p:cNvSpPr/>
            <p:nvPr>
              <p:custDataLst>
                <p:tags r:id="rId6"/>
              </p:custDataLst>
            </p:nvPr>
          </p:nvSpPr>
          <p:spPr>
            <a:xfrm>
              <a:off x="8573862" y="2051051"/>
              <a:ext cx="1397452" cy="2195513"/>
            </a:xfrm>
            <a:custGeom>
              <a:avLst/>
              <a:gdLst>
                <a:gd name="connsiteX0" fmla="*/ 0 w 1400175"/>
                <a:gd name="connsiteY0" fmla="*/ 0 h 2671762"/>
                <a:gd name="connsiteX1" fmla="*/ 0 w 1400175"/>
                <a:gd name="connsiteY1" fmla="*/ 2400300 h 2671762"/>
                <a:gd name="connsiteX2" fmla="*/ 142875 w 1400175"/>
                <a:gd name="connsiteY2" fmla="*/ 2328862 h 2671762"/>
                <a:gd name="connsiteX3" fmla="*/ 209550 w 1400175"/>
                <a:gd name="connsiteY3" fmla="*/ 2366962 h 2671762"/>
                <a:gd name="connsiteX4" fmla="*/ 271463 w 1400175"/>
                <a:gd name="connsiteY4" fmla="*/ 2509837 h 2671762"/>
                <a:gd name="connsiteX5" fmla="*/ 338138 w 1400175"/>
                <a:gd name="connsiteY5" fmla="*/ 2586037 h 2671762"/>
                <a:gd name="connsiteX6" fmla="*/ 495300 w 1400175"/>
                <a:gd name="connsiteY6" fmla="*/ 2671762 h 2671762"/>
                <a:gd name="connsiteX7" fmla="*/ 547688 w 1400175"/>
                <a:gd name="connsiteY7" fmla="*/ 2571750 h 2671762"/>
                <a:gd name="connsiteX8" fmla="*/ 600075 w 1400175"/>
                <a:gd name="connsiteY8" fmla="*/ 2524125 h 2671762"/>
                <a:gd name="connsiteX9" fmla="*/ 695325 w 1400175"/>
                <a:gd name="connsiteY9" fmla="*/ 2457450 h 2671762"/>
                <a:gd name="connsiteX10" fmla="*/ 752475 w 1400175"/>
                <a:gd name="connsiteY10" fmla="*/ 2400300 h 2671762"/>
                <a:gd name="connsiteX11" fmla="*/ 866775 w 1400175"/>
                <a:gd name="connsiteY11" fmla="*/ 2362200 h 2671762"/>
                <a:gd name="connsiteX12" fmla="*/ 933450 w 1400175"/>
                <a:gd name="connsiteY12" fmla="*/ 2481262 h 2671762"/>
                <a:gd name="connsiteX13" fmla="*/ 1085850 w 1400175"/>
                <a:gd name="connsiteY13" fmla="*/ 2533650 h 2671762"/>
                <a:gd name="connsiteX14" fmla="*/ 1176338 w 1400175"/>
                <a:gd name="connsiteY14" fmla="*/ 2552700 h 2671762"/>
                <a:gd name="connsiteX15" fmla="*/ 1223963 w 1400175"/>
                <a:gd name="connsiteY15" fmla="*/ 2514600 h 2671762"/>
                <a:gd name="connsiteX16" fmla="*/ 1281113 w 1400175"/>
                <a:gd name="connsiteY16" fmla="*/ 2476500 h 2671762"/>
                <a:gd name="connsiteX17" fmla="*/ 1323975 w 1400175"/>
                <a:gd name="connsiteY17" fmla="*/ 2447925 h 2671762"/>
                <a:gd name="connsiteX18" fmla="*/ 1366838 w 1400175"/>
                <a:gd name="connsiteY18" fmla="*/ 2428875 h 2671762"/>
                <a:gd name="connsiteX19" fmla="*/ 1400175 w 1400175"/>
                <a:gd name="connsiteY19" fmla="*/ 2457450 h 2671762"/>
                <a:gd name="connsiteX20" fmla="*/ 1400175 w 1400175"/>
                <a:gd name="connsiteY20" fmla="*/ 9525 h 2671762"/>
                <a:gd name="connsiteX21" fmla="*/ 0 w 1400175"/>
                <a:gd name="connsiteY21" fmla="*/ 0 h 2671762"/>
                <a:gd name="connsiteX0-1" fmla="*/ 0 w 1400175"/>
                <a:gd name="connsiteY0-2" fmla="*/ 0 h 2671762"/>
                <a:gd name="connsiteX1-3" fmla="*/ 0 w 1400175"/>
                <a:gd name="connsiteY1-4" fmla="*/ 2400300 h 2671762"/>
                <a:gd name="connsiteX2-5" fmla="*/ 142875 w 1400175"/>
                <a:gd name="connsiteY2-6" fmla="*/ 2328862 h 2671762"/>
                <a:gd name="connsiteX3-7" fmla="*/ 271463 w 1400175"/>
                <a:gd name="connsiteY3-8" fmla="*/ 2509837 h 2671762"/>
                <a:gd name="connsiteX4-9" fmla="*/ 338138 w 1400175"/>
                <a:gd name="connsiteY4-10" fmla="*/ 2586037 h 2671762"/>
                <a:gd name="connsiteX5-11" fmla="*/ 495300 w 1400175"/>
                <a:gd name="connsiteY5-12" fmla="*/ 2671762 h 2671762"/>
                <a:gd name="connsiteX6-13" fmla="*/ 547688 w 1400175"/>
                <a:gd name="connsiteY6-14" fmla="*/ 2571750 h 2671762"/>
                <a:gd name="connsiteX7-15" fmla="*/ 600075 w 1400175"/>
                <a:gd name="connsiteY7-16" fmla="*/ 2524125 h 2671762"/>
                <a:gd name="connsiteX8-17" fmla="*/ 695325 w 1400175"/>
                <a:gd name="connsiteY8-18" fmla="*/ 2457450 h 2671762"/>
                <a:gd name="connsiteX9-19" fmla="*/ 752475 w 1400175"/>
                <a:gd name="connsiteY9-20" fmla="*/ 2400300 h 2671762"/>
                <a:gd name="connsiteX10-21" fmla="*/ 866775 w 1400175"/>
                <a:gd name="connsiteY10-22" fmla="*/ 2362200 h 2671762"/>
                <a:gd name="connsiteX11-23" fmla="*/ 933450 w 1400175"/>
                <a:gd name="connsiteY11-24" fmla="*/ 2481262 h 2671762"/>
                <a:gd name="connsiteX12-25" fmla="*/ 1085850 w 1400175"/>
                <a:gd name="connsiteY12-26" fmla="*/ 2533650 h 2671762"/>
                <a:gd name="connsiteX13-27" fmla="*/ 1176338 w 1400175"/>
                <a:gd name="connsiteY13-28" fmla="*/ 2552700 h 2671762"/>
                <a:gd name="connsiteX14-29" fmla="*/ 1223963 w 1400175"/>
                <a:gd name="connsiteY14-30" fmla="*/ 2514600 h 2671762"/>
                <a:gd name="connsiteX15-31" fmla="*/ 1281113 w 1400175"/>
                <a:gd name="connsiteY15-32" fmla="*/ 2476500 h 2671762"/>
                <a:gd name="connsiteX16-33" fmla="*/ 1323975 w 1400175"/>
                <a:gd name="connsiteY16-34" fmla="*/ 2447925 h 2671762"/>
                <a:gd name="connsiteX17-35" fmla="*/ 1366838 w 1400175"/>
                <a:gd name="connsiteY17-36" fmla="*/ 2428875 h 2671762"/>
                <a:gd name="connsiteX18-37" fmla="*/ 1400175 w 1400175"/>
                <a:gd name="connsiteY18-38" fmla="*/ 2457450 h 2671762"/>
                <a:gd name="connsiteX19-39" fmla="*/ 1400175 w 1400175"/>
                <a:gd name="connsiteY19-40" fmla="*/ 9525 h 2671762"/>
                <a:gd name="connsiteX20-41" fmla="*/ 0 w 1400175"/>
                <a:gd name="connsiteY20-42" fmla="*/ 0 h 2671762"/>
                <a:gd name="connsiteX0-43" fmla="*/ 0 w 1400175"/>
                <a:gd name="connsiteY0-44" fmla="*/ 0 h 2671762"/>
                <a:gd name="connsiteX1-45" fmla="*/ 0 w 1400175"/>
                <a:gd name="connsiteY1-46" fmla="*/ 2400300 h 2671762"/>
                <a:gd name="connsiteX2-47" fmla="*/ 142875 w 1400175"/>
                <a:gd name="connsiteY2-48" fmla="*/ 2328862 h 2671762"/>
                <a:gd name="connsiteX3-49" fmla="*/ 271463 w 1400175"/>
                <a:gd name="connsiteY3-50" fmla="*/ 2509837 h 2671762"/>
                <a:gd name="connsiteX4-51" fmla="*/ 338138 w 1400175"/>
                <a:gd name="connsiteY4-52" fmla="*/ 2586037 h 2671762"/>
                <a:gd name="connsiteX5-53" fmla="*/ 495300 w 1400175"/>
                <a:gd name="connsiteY5-54" fmla="*/ 2671762 h 2671762"/>
                <a:gd name="connsiteX6-55" fmla="*/ 547688 w 1400175"/>
                <a:gd name="connsiteY6-56" fmla="*/ 2571750 h 2671762"/>
                <a:gd name="connsiteX7-57" fmla="*/ 600075 w 1400175"/>
                <a:gd name="connsiteY7-58" fmla="*/ 2524125 h 2671762"/>
                <a:gd name="connsiteX8-59" fmla="*/ 695325 w 1400175"/>
                <a:gd name="connsiteY8-60" fmla="*/ 2457450 h 2671762"/>
                <a:gd name="connsiteX9-61" fmla="*/ 752475 w 1400175"/>
                <a:gd name="connsiteY9-62" fmla="*/ 2400300 h 2671762"/>
                <a:gd name="connsiteX10-63" fmla="*/ 866775 w 1400175"/>
                <a:gd name="connsiteY10-64" fmla="*/ 2362200 h 2671762"/>
                <a:gd name="connsiteX11-65" fmla="*/ 933450 w 1400175"/>
                <a:gd name="connsiteY11-66" fmla="*/ 2481262 h 2671762"/>
                <a:gd name="connsiteX12-67" fmla="*/ 1085850 w 1400175"/>
                <a:gd name="connsiteY12-68" fmla="*/ 2533650 h 2671762"/>
                <a:gd name="connsiteX13-69" fmla="*/ 1176338 w 1400175"/>
                <a:gd name="connsiteY13-70" fmla="*/ 2552700 h 2671762"/>
                <a:gd name="connsiteX14-71" fmla="*/ 1223963 w 1400175"/>
                <a:gd name="connsiteY14-72" fmla="*/ 2514600 h 2671762"/>
                <a:gd name="connsiteX15-73" fmla="*/ 1281113 w 1400175"/>
                <a:gd name="connsiteY15-74" fmla="*/ 2476500 h 2671762"/>
                <a:gd name="connsiteX16-75" fmla="*/ 1323975 w 1400175"/>
                <a:gd name="connsiteY16-76" fmla="*/ 2447925 h 2671762"/>
                <a:gd name="connsiteX17-77" fmla="*/ 1366838 w 1400175"/>
                <a:gd name="connsiteY17-78" fmla="*/ 2428875 h 2671762"/>
                <a:gd name="connsiteX18-79" fmla="*/ 1400175 w 1400175"/>
                <a:gd name="connsiteY18-80" fmla="*/ 2457450 h 2671762"/>
                <a:gd name="connsiteX19-81" fmla="*/ 1400175 w 1400175"/>
                <a:gd name="connsiteY19-82" fmla="*/ 9525 h 2671762"/>
                <a:gd name="connsiteX20-83" fmla="*/ 0 w 1400175"/>
                <a:gd name="connsiteY20-84" fmla="*/ 0 h 2671762"/>
                <a:gd name="connsiteX0-85" fmla="*/ 0 w 1400175"/>
                <a:gd name="connsiteY0-86" fmla="*/ 0 h 2671762"/>
                <a:gd name="connsiteX1-87" fmla="*/ 0 w 1400175"/>
                <a:gd name="connsiteY1-88" fmla="*/ 2400300 h 2671762"/>
                <a:gd name="connsiteX2-89" fmla="*/ 157163 w 1400175"/>
                <a:gd name="connsiteY2-90" fmla="*/ 2328862 h 2671762"/>
                <a:gd name="connsiteX3-91" fmla="*/ 271463 w 1400175"/>
                <a:gd name="connsiteY3-92" fmla="*/ 2509837 h 2671762"/>
                <a:gd name="connsiteX4-93" fmla="*/ 338138 w 1400175"/>
                <a:gd name="connsiteY4-94" fmla="*/ 2586037 h 2671762"/>
                <a:gd name="connsiteX5-95" fmla="*/ 495300 w 1400175"/>
                <a:gd name="connsiteY5-96" fmla="*/ 2671762 h 2671762"/>
                <a:gd name="connsiteX6-97" fmla="*/ 547688 w 1400175"/>
                <a:gd name="connsiteY6-98" fmla="*/ 2571750 h 2671762"/>
                <a:gd name="connsiteX7-99" fmla="*/ 600075 w 1400175"/>
                <a:gd name="connsiteY7-100" fmla="*/ 2524125 h 2671762"/>
                <a:gd name="connsiteX8-101" fmla="*/ 695325 w 1400175"/>
                <a:gd name="connsiteY8-102" fmla="*/ 2457450 h 2671762"/>
                <a:gd name="connsiteX9-103" fmla="*/ 752475 w 1400175"/>
                <a:gd name="connsiteY9-104" fmla="*/ 2400300 h 2671762"/>
                <a:gd name="connsiteX10-105" fmla="*/ 866775 w 1400175"/>
                <a:gd name="connsiteY10-106" fmla="*/ 2362200 h 2671762"/>
                <a:gd name="connsiteX11-107" fmla="*/ 933450 w 1400175"/>
                <a:gd name="connsiteY11-108" fmla="*/ 2481262 h 2671762"/>
                <a:gd name="connsiteX12-109" fmla="*/ 1085850 w 1400175"/>
                <a:gd name="connsiteY12-110" fmla="*/ 2533650 h 2671762"/>
                <a:gd name="connsiteX13-111" fmla="*/ 1176338 w 1400175"/>
                <a:gd name="connsiteY13-112" fmla="*/ 2552700 h 2671762"/>
                <a:gd name="connsiteX14-113" fmla="*/ 1223963 w 1400175"/>
                <a:gd name="connsiteY14-114" fmla="*/ 2514600 h 2671762"/>
                <a:gd name="connsiteX15-115" fmla="*/ 1281113 w 1400175"/>
                <a:gd name="connsiteY15-116" fmla="*/ 2476500 h 2671762"/>
                <a:gd name="connsiteX16-117" fmla="*/ 1323975 w 1400175"/>
                <a:gd name="connsiteY16-118" fmla="*/ 2447925 h 2671762"/>
                <a:gd name="connsiteX17-119" fmla="*/ 1366838 w 1400175"/>
                <a:gd name="connsiteY17-120" fmla="*/ 2428875 h 2671762"/>
                <a:gd name="connsiteX18-121" fmla="*/ 1400175 w 1400175"/>
                <a:gd name="connsiteY18-122" fmla="*/ 2457450 h 2671762"/>
                <a:gd name="connsiteX19-123" fmla="*/ 1400175 w 1400175"/>
                <a:gd name="connsiteY19-124" fmla="*/ 9525 h 2671762"/>
                <a:gd name="connsiteX20-125" fmla="*/ 0 w 1400175"/>
                <a:gd name="connsiteY20-126" fmla="*/ 0 h 2671762"/>
                <a:gd name="connsiteX0-127" fmla="*/ 0 w 1400175"/>
                <a:gd name="connsiteY0-128" fmla="*/ 0 h 2671762"/>
                <a:gd name="connsiteX1-129" fmla="*/ 0 w 1400175"/>
                <a:gd name="connsiteY1-130" fmla="*/ 2400300 h 2671762"/>
                <a:gd name="connsiteX2-131" fmla="*/ 157163 w 1400175"/>
                <a:gd name="connsiteY2-132" fmla="*/ 2328862 h 2671762"/>
                <a:gd name="connsiteX3-133" fmla="*/ 271463 w 1400175"/>
                <a:gd name="connsiteY3-134" fmla="*/ 2509837 h 2671762"/>
                <a:gd name="connsiteX4-135" fmla="*/ 338138 w 1400175"/>
                <a:gd name="connsiteY4-136" fmla="*/ 2586037 h 2671762"/>
                <a:gd name="connsiteX5-137" fmla="*/ 495300 w 1400175"/>
                <a:gd name="connsiteY5-138" fmla="*/ 2671762 h 2671762"/>
                <a:gd name="connsiteX6-139" fmla="*/ 547688 w 1400175"/>
                <a:gd name="connsiteY6-140" fmla="*/ 2571750 h 2671762"/>
                <a:gd name="connsiteX7-141" fmla="*/ 600075 w 1400175"/>
                <a:gd name="connsiteY7-142" fmla="*/ 2524125 h 2671762"/>
                <a:gd name="connsiteX8-143" fmla="*/ 695325 w 1400175"/>
                <a:gd name="connsiteY8-144" fmla="*/ 2457450 h 2671762"/>
                <a:gd name="connsiteX9-145" fmla="*/ 752475 w 1400175"/>
                <a:gd name="connsiteY9-146" fmla="*/ 2400300 h 2671762"/>
                <a:gd name="connsiteX10-147" fmla="*/ 866775 w 1400175"/>
                <a:gd name="connsiteY10-148" fmla="*/ 2362200 h 2671762"/>
                <a:gd name="connsiteX11-149" fmla="*/ 933450 w 1400175"/>
                <a:gd name="connsiteY11-150" fmla="*/ 2481262 h 2671762"/>
                <a:gd name="connsiteX12-151" fmla="*/ 1085850 w 1400175"/>
                <a:gd name="connsiteY12-152" fmla="*/ 2533650 h 2671762"/>
                <a:gd name="connsiteX13-153" fmla="*/ 1176338 w 1400175"/>
                <a:gd name="connsiteY13-154" fmla="*/ 2552700 h 2671762"/>
                <a:gd name="connsiteX14-155" fmla="*/ 1223963 w 1400175"/>
                <a:gd name="connsiteY14-156" fmla="*/ 2514600 h 2671762"/>
                <a:gd name="connsiteX15-157" fmla="*/ 1281113 w 1400175"/>
                <a:gd name="connsiteY15-158" fmla="*/ 2476500 h 2671762"/>
                <a:gd name="connsiteX16-159" fmla="*/ 1323975 w 1400175"/>
                <a:gd name="connsiteY16-160" fmla="*/ 2447925 h 2671762"/>
                <a:gd name="connsiteX17-161" fmla="*/ 1366838 w 1400175"/>
                <a:gd name="connsiteY17-162" fmla="*/ 2428875 h 2671762"/>
                <a:gd name="connsiteX18-163" fmla="*/ 1400175 w 1400175"/>
                <a:gd name="connsiteY18-164" fmla="*/ 2457450 h 2671762"/>
                <a:gd name="connsiteX19-165" fmla="*/ 1400175 w 1400175"/>
                <a:gd name="connsiteY19-166" fmla="*/ 9525 h 2671762"/>
                <a:gd name="connsiteX20-167" fmla="*/ 0 w 1400175"/>
                <a:gd name="connsiteY20-168" fmla="*/ 0 h 2671762"/>
                <a:gd name="connsiteX0-169" fmla="*/ 0 w 1400175"/>
                <a:gd name="connsiteY0-170" fmla="*/ 0 h 2671762"/>
                <a:gd name="connsiteX1-171" fmla="*/ 0 w 1400175"/>
                <a:gd name="connsiteY1-172" fmla="*/ 2400300 h 2671762"/>
                <a:gd name="connsiteX2-173" fmla="*/ 157163 w 1400175"/>
                <a:gd name="connsiteY2-174" fmla="*/ 2328862 h 2671762"/>
                <a:gd name="connsiteX3-175" fmla="*/ 271463 w 1400175"/>
                <a:gd name="connsiteY3-176" fmla="*/ 2509837 h 2671762"/>
                <a:gd name="connsiteX4-177" fmla="*/ 338138 w 1400175"/>
                <a:gd name="connsiteY4-178" fmla="*/ 2586037 h 2671762"/>
                <a:gd name="connsiteX5-179" fmla="*/ 495300 w 1400175"/>
                <a:gd name="connsiteY5-180" fmla="*/ 2671762 h 2671762"/>
                <a:gd name="connsiteX6-181" fmla="*/ 547688 w 1400175"/>
                <a:gd name="connsiteY6-182" fmla="*/ 2571750 h 2671762"/>
                <a:gd name="connsiteX7-183" fmla="*/ 600075 w 1400175"/>
                <a:gd name="connsiteY7-184" fmla="*/ 2524125 h 2671762"/>
                <a:gd name="connsiteX8-185" fmla="*/ 695325 w 1400175"/>
                <a:gd name="connsiteY8-186" fmla="*/ 2457450 h 2671762"/>
                <a:gd name="connsiteX9-187" fmla="*/ 752475 w 1400175"/>
                <a:gd name="connsiteY9-188" fmla="*/ 2400300 h 2671762"/>
                <a:gd name="connsiteX10-189" fmla="*/ 866775 w 1400175"/>
                <a:gd name="connsiteY10-190" fmla="*/ 2362200 h 2671762"/>
                <a:gd name="connsiteX11-191" fmla="*/ 933450 w 1400175"/>
                <a:gd name="connsiteY11-192" fmla="*/ 2481262 h 2671762"/>
                <a:gd name="connsiteX12-193" fmla="*/ 1085850 w 1400175"/>
                <a:gd name="connsiteY12-194" fmla="*/ 2533650 h 2671762"/>
                <a:gd name="connsiteX13-195" fmla="*/ 1176338 w 1400175"/>
                <a:gd name="connsiteY13-196" fmla="*/ 2552700 h 2671762"/>
                <a:gd name="connsiteX14-197" fmla="*/ 1223963 w 1400175"/>
                <a:gd name="connsiteY14-198" fmla="*/ 2514600 h 2671762"/>
                <a:gd name="connsiteX15-199" fmla="*/ 1281113 w 1400175"/>
                <a:gd name="connsiteY15-200" fmla="*/ 2476500 h 2671762"/>
                <a:gd name="connsiteX16-201" fmla="*/ 1323975 w 1400175"/>
                <a:gd name="connsiteY16-202" fmla="*/ 2447925 h 2671762"/>
                <a:gd name="connsiteX17-203" fmla="*/ 1366838 w 1400175"/>
                <a:gd name="connsiteY17-204" fmla="*/ 2428875 h 2671762"/>
                <a:gd name="connsiteX18-205" fmla="*/ 1400175 w 1400175"/>
                <a:gd name="connsiteY18-206" fmla="*/ 2457450 h 2671762"/>
                <a:gd name="connsiteX19-207" fmla="*/ 1400175 w 1400175"/>
                <a:gd name="connsiteY19-208" fmla="*/ 9525 h 2671762"/>
                <a:gd name="connsiteX20-209" fmla="*/ 0 w 1400175"/>
                <a:gd name="connsiteY20-210" fmla="*/ 0 h 2671762"/>
                <a:gd name="connsiteX0-211" fmla="*/ 0 w 1400175"/>
                <a:gd name="connsiteY0-212" fmla="*/ 0 h 2671762"/>
                <a:gd name="connsiteX1-213" fmla="*/ 0 w 1400175"/>
                <a:gd name="connsiteY1-214" fmla="*/ 2400300 h 2671762"/>
                <a:gd name="connsiteX2-215" fmla="*/ 157163 w 1400175"/>
                <a:gd name="connsiteY2-216" fmla="*/ 2328862 h 2671762"/>
                <a:gd name="connsiteX3-217" fmla="*/ 271463 w 1400175"/>
                <a:gd name="connsiteY3-218" fmla="*/ 2509837 h 2671762"/>
                <a:gd name="connsiteX4-219" fmla="*/ 338138 w 1400175"/>
                <a:gd name="connsiteY4-220" fmla="*/ 2586037 h 2671762"/>
                <a:gd name="connsiteX5-221" fmla="*/ 495300 w 1400175"/>
                <a:gd name="connsiteY5-222" fmla="*/ 2671762 h 2671762"/>
                <a:gd name="connsiteX6-223" fmla="*/ 547688 w 1400175"/>
                <a:gd name="connsiteY6-224" fmla="*/ 2571750 h 2671762"/>
                <a:gd name="connsiteX7-225" fmla="*/ 600075 w 1400175"/>
                <a:gd name="connsiteY7-226" fmla="*/ 2524125 h 2671762"/>
                <a:gd name="connsiteX8-227" fmla="*/ 695325 w 1400175"/>
                <a:gd name="connsiteY8-228" fmla="*/ 2457450 h 2671762"/>
                <a:gd name="connsiteX9-229" fmla="*/ 752475 w 1400175"/>
                <a:gd name="connsiteY9-230" fmla="*/ 2400300 h 2671762"/>
                <a:gd name="connsiteX10-231" fmla="*/ 866775 w 1400175"/>
                <a:gd name="connsiteY10-232" fmla="*/ 2362200 h 2671762"/>
                <a:gd name="connsiteX11-233" fmla="*/ 933450 w 1400175"/>
                <a:gd name="connsiteY11-234" fmla="*/ 2481262 h 2671762"/>
                <a:gd name="connsiteX12-235" fmla="*/ 1085850 w 1400175"/>
                <a:gd name="connsiteY12-236" fmla="*/ 2533650 h 2671762"/>
                <a:gd name="connsiteX13-237" fmla="*/ 1176338 w 1400175"/>
                <a:gd name="connsiteY13-238" fmla="*/ 2552700 h 2671762"/>
                <a:gd name="connsiteX14-239" fmla="*/ 1223963 w 1400175"/>
                <a:gd name="connsiteY14-240" fmla="*/ 2514600 h 2671762"/>
                <a:gd name="connsiteX15-241" fmla="*/ 1281113 w 1400175"/>
                <a:gd name="connsiteY15-242" fmla="*/ 2476500 h 2671762"/>
                <a:gd name="connsiteX16-243" fmla="*/ 1323975 w 1400175"/>
                <a:gd name="connsiteY16-244" fmla="*/ 2447925 h 2671762"/>
                <a:gd name="connsiteX17-245" fmla="*/ 1366838 w 1400175"/>
                <a:gd name="connsiteY17-246" fmla="*/ 2428875 h 2671762"/>
                <a:gd name="connsiteX18-247" fmla="*/ 1400175 w 1400175"/>
                <a:gd name="connsiteY18-248" fmla="*/ 2457450 h 2671762"/>
                <a:gd name="connsiteX19-249" fmla="*/ 1400175 w 1400175"/>
                <a:gd name="connsiteY19-250" fmla="*/ 9525 h 2671762"/>
                <a:gd name="connsiteX20-251" fmla="*/ 0 w 1400175"/>
                <a:gd name="connsiteY20-252" fmla="*/ 0 h 2671762"/>
                <a:gd name="connsiteX0-253" fmla="*/ 0 w 1400175"/>
                <a:gd name="connsiteY0-254" fmla="*/ 0 h 2671762"/>
                <a:gd name="connsiteX1-255" fmla="*/ 0 w 1400175"/>
                <a:gd name="connsiteY1-256" fmla="*/ 2400300 h 2671762"/>
                <a:gd name="connsiteX2-257" fmla="*/ 157163 w 1400175"/>
                <a:gd name="connsiteY2-258" fmla="*/ 2328862 h 2671762"/>
                <a:gd name="connsiteX3-259" fmla="*/ 271463 w 1400175"/>
                <a:gd name="connsiteY3-260" fmla="*/ 2509837 h 2671762"/>
                <a:gd name="connsiteX4-261" fmla="*/ 338138 w 1400175"/>
                <a:gd name="connsiteY4-262" fmla="*/ 2586037 h 2671762"/>
                <a:gd name="connsiteX5-263" fmla="*/ 495300 w 1400175"/>
                <a:gd name="connsiteY5-264" fmla="*/ 2671762 h 2671762"/>
                <a:gd name="connsiteX6-265" fmla="*/ 547688 w 1400175"/>
                <a:gd name="connsiteY6-266" fmla="*/ 2571750 h 2671762"/>
                <a:gd name="connsiteX7-267" fmla="*/ 600075 w 1400175"/>
                <a:gd name="connsiteY7-268" fmla="*/ 2524125 h 2671762"/>
                <a:gd name="connsiteX8-269" fmla="*/ 695325 w 1400175"/>
                <a:gd name="connsiteY8-270" fmla="*/ 2457450 h 2671762"/>
                <a:gd name="connsiteX9-271" fmla="*/ 752475 w 1400175"/>
                <a:gd name="connsiteY9-272" fmla="*/ 2400300 h 2671762"/>
                <a:gd name="connsiteX10-273" fmla="*/ 866775 w 1400175"/>
                <a:gd name="connsiteY10-274" fmla="*/ 2362200 h 2671762"/>
                <a:gd name="connsiteX11-275" fmla="*/ 933450 w 1400175"/>
                <a:gd name="connsiteY11-276" fmla="*/ 2481262 h 2671762"/>
                <a:gd name="connsiteX12-277" fmla="*/ 1085850 w 1400175"/>
                <a:gd name="connsiteY12-278" fmla="*/ 2533650 h 2671762"/>
                <a:gd name="connsiteX13-279" fmla="*/ 1176338 w 1400175"/>
                <a:gd name="connsiteY13-280" fmla="*/ 2552700 h 2671762"/>
                <a:gd name="connsiteX14-281" fmla="*/ 1223963 w 1400175"/>
                <a:gd name="connsiteY14-282" fmla="*/ 2514600 h 2671762"/>
                <a:gd name="connsiteX15-283" fmla="*/ 1281113 w 1400175"/>
                <a:gd name="connsiteY15-284" fmla="*/ 2476500 h 2671762"/>
                <a:gd name="connsiteX16-285" fmla="*/ 1323975 w 1400175"/>
                <a:gd name="connsiteY16-286" fmla="*/ 2447925 h 2671762"/>
                <a:gd name="connsiteX17-287" fmla="*/ 1366838 w 1400175"/>
                <a:gd name="connsiteY17-288" fmla="*/ 2428875 h 2671762"/>
                <a:gd name="connsiteX18-289" fmla="*/ 1400175 w 1400175"/>
                <a:gd name="connsiteY18-290" fmla="*/ 2457450 h 2671762"/>
                <a:gd name="connsiteX19-291" fmla="*/ 1400175 w 1400175"/>
                <a:gd name="connsiteY19-292" fmla="*/ 9525 h 2671762"/>
                <a:gd name="connsiteX20-293" fmla="*/ 0 w 1400175"/>
                <a:gd name="connsiteY20-294" fmla="*/ 0 h 2671762"/>
                <a:gd name="connsiteX0-295" fmla="*/ 0 w 1400175"/>
                <a:gd name="connsiteY0-296" fmla="*/ 0 h 2671762"/>
                <a:gd name="connsiteX1-297" fmla="*/ 0 w 1400175"/>
                <a:gd name="connsiteY1-298" fmla="*/ 2400300 h 2671762"/>
                <a:gd name="connsiteX2-299" fmla="*/ 157163 w 1400175"/>
                <a:gd name="connsiteY2-300" fmla="*/ 2328862 h 2671762"/>
                <a:gd name="connsiteX3-301" fmla="*/ 271463 w 1400175"/>
                <a:gd name="connsiteY3-302" fmla="*/ 2509837 h 2671762"/>
                <a:gd name="connsiteX4-303" fmla="*/ 338138 w 1400175"/>
                <a:gd name="connsiteY4-304" fmla="*/ 2586037 h 2671762"/>
                <a:gd name="connsiteX5-305" fmla="*/ 495300 w 1400175"/>
                <a:gd name="connsiteY5-306" fmla="*/ 2671762 h 2671762"/>
                <a:gd name="connsiteX6-307" fmla="*/ 547688 w 1400175"/>
                <a:gd name="connsiteY6-308" fmla="*/ 2571750 h 2671762"/>
                <a:gd name="connsiteX7-309" fmla="*/ 600075 w 1400175"/>
                <a:gd name="connsiteY7-310" fmla="*/ 2524125 h 2671762"/>
                <a:gd name="connsiteX8-311" fmla="*/ 695325 w 1400175"/>
                <a:gd name="connsiteY8-312" fmla="*/ 2457450 h 2671762"/>
                <a:gd name="connsiteX9-313" fmla="*/ 752475 w 1400175"/>
                <a:gd name="connsiteY9-314" fmla="*/ 2400300 h 2671762"/>
                <a:gd name="connsiteX10-315" fmla="*/ 866775 w 1400175"/>
                <a:gd name="connsiteY10-316" fmla="*/ 2362200 h 2671762"/>
                <a:gd name="connsiteX11-317" fmla="*/ 933450 w 1400175"/>
                <a:gd name="connsiteY11-318" fmla="*/ 2481262 h 2671762"/>
                <a:gd name="connsiteX12-319" fmla="*/ 1085850 w 1400175"/>
                <a:gd name="connsiteY12-320" fmla="*/ 2533650 h 2671762"/>
                <a:gd name="connsiteX13-321" fmla="*/ 1176338 w 1400175"/>
                <a:gd name="connsiteY13-322" fmla="*/ 2552700 h 2671762"/>
                <a:gd name="connsiteX14-323" fmla="*/ 1223963 w 1400175"/>
                <a:gd name="connsiteY14-324" fmla="*/ 2514600 h 2671762"/>
                <a:gd name="connsiteX15-325" fmla="*/ 1281113 w 1400175"/>
                <a:gd name="connsiteY15-326" fmla="*/ 2476500 h 2671762"/>
                <a:gd name="connsiteX16-327" fmla="*/ 1323975 w 1400175"/>
                <a:gd name="connsiteY16-328" fmla="*/ 2447925 h 2671762"/>
                <a:gd name="connsiteX17-329" fmla="*/ 1366838 w 1400175"/>
                <a:gd name="connsiteY17-330" fmla="*/ 2428875 h 2671762"/>
                <a:gd name="connsiteX18-331" fmla="*/ 1400175 w 1400175"/>
                <a:gd name="connsiteY18-332" fmla="*/ 2457450 h 2671762"/>
                <a:gd name="connsiteX19-333" fmla="*/ 1400175 w 1400175"/>
                <a:gd name="connsiteY19-334" fmla="*/ 9525 h 2671762"/>
                <a:gd name="connsiteX20-335" fmla="*/ 0 w 1400175"/>
                <a:gd name="connsiteY20-336" fmla="*/ 0 h 2671762"/>
                <a:gd name="connsiteX0-337" fmla="*/ 0 w 1400175"/>
                <a:gd name="connsiteY0-338" fmla="*/ 0 h 2671762"/>
                <a:gd name="connsiteX1-339" fmla="*/ 0 w 1400175"/>
                <a:gd name="connsiteY1-340" fmla="*/ 2400300 h 2671762"/>
                <a:gd name="connsiteX2-341" fmla="*/ 157163 w 1400175"/>
                <a:gd name="connsiteY2-342" fmla="*/ 2328862 h 2671762"/>
                <a:gd name="connsiteX3-343" fmla="*/ 271463 w 1400175"/>
                <a:gd name="connsiteY3-344" fmla="*/ 2509837 h 2671762"/>
                <a:gd name="connsiteX4-345" fmla="*/ 338138 w 1400175"/>
                <a:gd name="connsiteY4-346" fmla="*/ 2586037 h 2671762"/>
                <a:gd name="connsiteX5-347" fmla="*/ 495300 w 1400175"/>
                <a:gd name="connsiteY5-348" fmla="*/ 2671762 h 2671762"/>
                <a:gd name="connsiteX6-349" fmla="*/ 547688 w 1400175"/>
                <a:gd name="connsiteY6-350" fmla="*/ 2571750 h 2671762"/>
                <a:gd name="connsiteX7-351" fmla="*/ 600075 w 1400175"/>
                <a:gd name="connsiteY7-352" fmla="*/ 2524125 h 2671762"/>
                <a:gd name="connsiteX8-353" fmla="*/ 695325 w 1400175"/>
                <a:gd name="connsiteY8-354" fmla="*/ 2457450 h 2671762"/>
                <a:gd name="connsiteX9-355" fmla="*/ 752475 w 1400175"/>
                <a:gd name="connsiteY9-356" fmla="*/ 2400300 h 2671762"/>
                <a:gd name="connsiteX10-357" fmla="*/ 866775 w 1400175"/>
                <a:gd name="connsiteY10-358" fmla="*/ 2362200 h 2671762"/>
                <a:gd name="connsiteX11-359" fmla="*/ 933450 w 1400175"/>
                <a:gd name="connsiteY11-360" fmla="*/ 2481262 h 2671762"/>
                <a:gd name="connsiteX12-361" fmla="*/ 1085850 w 1400175"/>
                <a:gd name="connsiteY12-362" fmla="*/ 2533650 h 2671762"/>
                <a:gd name="connsiteX13-363" fmla="*/ 1176338 w 1400175"/>
                <a:gd name="connsiteY13-364" fmla="*/ 2552700 h 2671762"/>
                <a:gd name="connsiteX14-365" fmla="*/ 1223963 w 1400175"/>
                <a:gd name="connsiteY14-366" fmla="*/ 2514600 h 2671762"/>
                <a:gd name="connsiteX15-367" fmla="*/ 1281113 w 1400175"/>
                <a:gd name="connsiteY15-368" fmla="*/ 2476500 h 2671762"/>
                <a:gd name="connsiteX16-369" fmla="*/ 1323975 w 1400175"/>
                <a:gd name="connsiteY16-370" fmla="*/ 2447925 h 2671762"/>
                <a:gd name="connsiteX17-371" fmla="*/ 1366838 w 1400175"/>
                <a:gd name="connsiteY17-372" fmla="*/ 2428875 h 2671762"/>
                <a:gd name="connsiteX18-373" fmla="*/ 1385888 w 1400175"/>
                <a:gd name="connsiteY18-374" fmla="*/ 2443163 h 2671762"/>
                <a:gd name="connsiteX19-375" fmla="*/ 1400175 w 1400175"/>
                <a:gd name="connsiteY19-376" fmla="*/ 9525 h 2671762"/>
                <a:gd name="connsiteX20-377" fmla="*/ 0 w 1400175"/>
                <a:gd name="connsiteY20-378" fmla="*/ 0 h 26717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400175" h="2671762">
                  <a:moveTo>
                    <a:pt x="0" y="0"/>
                  </a:moveTo>
                  <a:lnTo>
                    <a:pt x="0" y="2400300"/>
                  </a:lnTo>
                  <a:lnTo>
                    <a:pt x="157163" y="2328862"/>
                  </a:lnTo>
                  <a:cubicBezTo>
                    <a:pt x="261938" y="2370137"/>
                    <a:pt x="228600" y="2449512"/>
                    <a:pt x="271463" y="2509837"/>
                  </a:cubicBezTo>
                  <a:lnTo>
                    <a:pt x="338138" y="2586037"/>
                  </a:lnTo>
                  <a:lnTo>
                    <a:pt x="495300" y="2671762"/>
                  </a:lnTo>
                  <a:cubicBezTo>
                    <a:pt x="530225" y="2669381"/>
                    <a:pt x="530226" y="2596356"/>
                    <a:pt x="547688" y="2571750"/>
                  </a:cubicBezTo>
                  <a:cubicBezTo>
                    <a:pt x="565150" y="2547144"/>
                    <a:pt x="575469" y="2543175"/>
                    <a:pt x="600075" y="2524125"/>
                  </a:cubicBezTo>
                  <a:lnTo>
                    <a:pt x="695325" y="2457450"/>
                  </a:lnTo>
                  <a:lnTo>
                    <a:pt x="752475" y="2400300"/>
                  </a:lnTo>
                  <a:lnTo>
                    <a:pt x="866775" y="2362200"/>
                  </a:lnTo>
                  <a:cubicBezTo>
                    <a:pt x="896937" y="2375694"/>
                    <a:pt x="896938" y="2452687"/>
                    <a:pt x="933450" y="2481262"/>
                  </a:cubicBezTo>
                  <a:cubicBezTo>
                    <a:pt x="969962" y="2509837"/>
                    <a:pt x="1055687" y="2527300"/>
                    <a:pt x="1085850" y="2533650"/>
                  </a:cubicBezTo>
                  <a:lnTo>
                    <a:pt x="1176338" y="2552700"/>
                  </a:lnTo>
                  <a:cubicBezTo>
                    <a:pt x="1199357" y="2549525"/>
                    <a:pt x="1206501" y="2527300"/>
                    <a:pt x="1223963" y="2514600"/>
                  </a:cubicBezTo>
                  <a:cubicBezTo>
                    <a:pt x="1241426" y="2501900"/>
                    <a:pt x="1264444" y="2487612"/>
                    <a:pt x="1281113" y="2476500"/>
                  </a:cubicBezTo>
                  <a:lnTo>
                    <a:pt x="1323975" y="2447925"/>
                  </a:lnTo>
                  <a:cubicBezTo>
                    <a:pt x="1338262" y="2438400"/>
                    <a:pt x="1354138" y="2427288"/>
                    <a:pt x="1366838" y="2428875"/>
                  </a:cubicBezTo>
                  <a:lnTo>
                    <a:pt x="1385888" y="2443163"/>
                  </a:lnTo>
                  <a:cubicBezTo>
                    <a:pt x="1390650" y="1631950"/>
                    <a:pt x="1395413" y="820738"/>
                    <a:pt x="1400175" y="9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D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46800" rIns="72000" bIns="108000" anchor="ctr">
              <a:normAutofit/>
            </a:bodyPr>
            <a:lstStyle/>
            <a:p>
              <a:pPr algn="ctr">
                <a:defRPr/>
              </a:pPr>
              <a:r>
                <a:rPr lang="zh-CN" altLang="en-US" sz="3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小</a:t>
              </a:r>
              <a:r>
                <a:rPr lang="zh-CN" altLang="en-US" sz="3600" b="1" dirty="0" smtClean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组总结</a:t>
              </a:r>
              <a:endParaRPr lang="zh-CN" altLang="en-US" sz="36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9" name="MH_Other_10"/>
            <p:cNvSpPr/>
            <p:nvPr>
              <p:custDataLst>
                <p:tags r:id="rId7"/>
              </p:custDataLst>
            </p:nvPr>
          </p:nvSpPr>
          <p:spPr>
            <a:xfrm rot="19833143">
              <a:off x="9137651" y="1882775"/>
              <a:ext cx="354013" cy="336550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gradFill flip="none" rotWithShape="1">
              <a:gsLst>
                <a:gs pos="83000">
                  <a:srgbClr val="BDBDBD"/>
                </a:gs>
                <a:gs pos="64000">
                  <a:srgbClr val="C7CACA"/>
                </a:gs>
                <a:gs pos="0">
                  <a:srgbClr val="8A8F8F"/>
                </a:gs>
                <a:gs pos="35000">
                  <a:srgbClr val="8A8F8F"/>
                </a:gs>
              </a:gsLst>
              <a:lin ang="2700000" scaled="1"/>
              <a:tileRect/>
            </a:gradFill>
            <a:ln w="12700"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3" name="PA_菱形 23"/>
          <p:cNvSpPr/>
          <p:nvPr>
            <p:custDataLst>
              <p:tags r:id="rId2"/>
            </p:custDataLst>
          </p:nvPr>
        </p:nvSpPr>
        <p:spPr>
          <a:xfrm>
            <a:off x="580404" y="1371352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菱形 23"/>
          <p:cNvSpPr/>
          <p:nvPr>
            <p:custDataLst>
              <p:tags r:id="rId3"/>
            </p:custDataLst>
          </p:nvPr>
        </p:nvSpPr>
        <p:spPr>
          <a:xfrm>
            <a:off x="1182321" y="627932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菱形 23"/>
          <p:cNvSpPr/>
          <p:nvPr>
            <p:custDataLst>
              <p:tags r:id="rId4"/>
            </p:custDataLst>
          </p:nvPr>
        </p:nvSpPr>
        <p:spPr>
          <a:xfrm>
            <a:off x="558006" y="335634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70844" y="4537"/>
            <a:ext cx="24079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菱形 1"/>
          <p:cNvSpPr/>
          <p:nvPr>
            <p:custDataLst>
              <p:tags r:id="rId2"/>
            </p:custDataLst>
          </p:nvPr>
        </p:nvSpPr>
        <p:spPr>
          <a:xfrm>
            <a:off x="666815" y="1418217"/>
            <a:ext cx="3406471" cy="3406471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菱形 1"/>
          <p:cNvSpPr/>
          <p:nvPr>
            <p:custDataLst>
              <p:tags r:id="rId3"/>
            </p:custDataLst>
          </p:nvPr>
        </p:nvSpPr>
        <p:spPr>
          <a:xfrm>
            <a:off x="979097" y="1730499"/>
            <a:ext cx="2781907" cy="2781907"/>
          </a:xfrm>
          <a:prstGeom prst="diamond">
            <a:avLst/>
          </a:prstGeom>
          <a:solidFill>
            <a:schemeClr val="bg1">
              <a:alpha val="81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菱形 1"/>
          <p:cNvSpPr/>
          <p:nvPr>
            <p:custDataLst>
              <p:tags r:id="rId4"/>
            </p:custDataLst>
          </p:nvPr>
        </p:nvSpPr>
        <p:spPr>
          <a:xfrm>
            <a:off x="1182321" y="1933723"/>
            <a:ext cx="2375459" cy="2375459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Georgia" panose="02040502050405020303" pitchFamily="18" charset="0"/>
              </a:rPr>
              <a:t>01</a:t>
            </a:r>
            <a:endParaRPr lang="zh-CN" altLang="en-US" sz="6600" dirty="0">
              <a:latin typeface="Georgia" panose="02040502050405020303" pitchFamily="18" charset="0"/>
            </a:endParaRPr>
          </a:p>
        </p:txBody>
      </p:sp>
      <p:sp>
        <p:nvSpPr>
          <p:cNvPr id="20" name="PA_菱形 23"/>
          <p:cNvSpPr/>
          <p:nvPr>
            <p:custDataLst>
              <p:tags r:id="rId5"/>
            </p:custDataLst>
          </p:nvPr>
        </p:nvSpPr>
        <p:spPr>
          <a:xfrm>
            <a:off x="916082" y="1730541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菱形 23"/>
          <p:cNvSpPr/>
          <p:nvPr>
            <p:custDataLst>
              <p:tags r:id="rId6"/>
            </p:custDataLst>
          </p:nvPr>
        </p:nvSpPr>
        <p:spPr>
          <a:xfrm>
            <a:off x="1517999" y="987121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16200000" flipH="1">
            <a:off x="3544188" y="2841749"/>
            <a:ext cx="1442024" cy="719424"/>
            <a:chOff x="2467503" y="4400363"/>
            <a:chExt cx="1442024" cy="719424"/>
          </a:xfrm>
        </p:grpSpPr>
        <p:cxnSp>
          <p:nvCxnSpPr>
            <p:cNvPr id="23" name="PA_直接连接符 30"/>
            <p:cNvCxnSpPr/>
            <p:nvPr>
              <p:custDataLst>
                <p:tags r:id="rId8"/>
              </p:custDataLst>
            </p:nvPr>
          </p:nvCxnSpPr>
          <p:spPr>
            <a:xfrm flipH="1">
              <a:off x="3190897" y="4401156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A_直接连接符 30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2467504" y="4400362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菱形 23"/>
          <p:cNvSpPr/>
          <p:nvPr>
            <p:custDataLst>
              <p:tags r:id="rId7"/>
            </p:custDataLst>
          </p:nvPr>
        </p:nvSpPr>
        <p:spPr>
          <a:xfrm>
            <a:off x="893684" y="694823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/>
          <p:cNvSpPr txBox="1"/>
          <p:nvPr/>
        </p:nvSpPr>
        <p:spPr>
          <a:xfrm>
            <a:off x="5366458" y="2736731"/>
            <a:ext cx="600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需求背景</a:t>
            </a:r>
          </a:p>
        </p:txBody>
      </p:sp>
      <p:sp>
        <p:nvSpPr>
          <p:cNvPr id="27" name="矩形 2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433566" y="3506172"/>
            <a:ext cx="359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介绍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对方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我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9743" y="3660060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述微旅项目的需求背景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6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6" grpId="0"/>
      <p:bldP spid="2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63865" y="1660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需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求背景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88364" y="3409950"/>
            <a:ext cx="2521447" cy="1909549"/>
            <a:chOff x="1388364" y="3409950"/>
            <a:chExt cx="2521447" cy="1909549"/>
          </a:xfrm>
          <a:solidFill>
            <a:srgbClr val="778495"/>
          </a:solidFill>
        </p:grpSpPr>
        <p:sp>
          <p:nvSpPr>
            <p:cNvPr id="4" name="MH_Other_1"/>
            <p:cNvSpPr/>
            <p:nvPr>
              <p:custDataLst>
                <p:tags r:id="rId10"/>
              </p:custDataLst>
            </p:nvPr>
          </p:nvSpPr>
          <p:spPr>
            <a:xfrm>
              <a:off x="2713039" y="3409950"/>
              <a:ext cx="795337" cy="795338"/>
            </a:xfrm>
            <a:custGeom>
              <a:avLst/>
              <a:gdLst>
                <a:gd name="connsiteX0" fmla="*/ 349985 w 663588"/>
                <a:gd name="connsiteY0" fmla="*/ 142900 h 663588"/>
                <a:gd name="connsiteX1" fmla="*/ 482976 w 663588"/>
                <a:gd name="connsiteY1" fmla="*/ 211390 h 663588"/>
                <a:gd name="connsiteX2" fmla="*/ 460097 w 663588"/>
                <a:gd name="connsiteY2" fmla="*/ 486849 h 663588"/>
                <a:gd name="connsiteX3" fmla="*/ 260810 w 663588"/>
                <a:gd name="connsiteY3" fmla="*/ 655570 h 663588"/>
                <a:gd name="connsiteX4" fmla="*/ 202645 w 663588"/>
                <a:gd name="connsiteY4" fmla="*/ 637514 h 663588"/>
                <a:gd name="connsiteX5" fmla="*/ 6741 w 663588"/>
                <a:gd name="connsiteY5" fmla="*/ 398662 h 663588"/>
                <a:gd name="connsiteX6" fmla="*/ 3010 w 663588"/>
                <a:gd name="connsiteY6" fmla="*/ 361650 h 663588"/>
                <a:gd name="connsiteX7" fmla="*/ 207517 w 663588"/>
                <a:gd name="connsiteY7" fmla="*/ 188510 h 663588"/>
                <a:gd name="connsiteX8" fmla="*/ 349985 w 663588"/>
                <a:gd name="connsiteY8" fmla="*/ 142900 h 663588"/>
                <a:gd name="connsiteX9" fmla="*/ 331794 w 663588"/>
                <a:gd name="connsiteY9" fmla="*/ 0 h 663588"/>
                <a:gd name="connsiteX10" fmla="*/ 663588 w 663588"/>
                <a:gd name="connsiteY10" fmla="*/ 331794 h 663588"/>
                <a:gd name="connsiteX11" fmla="*/ 331794 w 663588"/>
                <a:gd name="connsiteY11" fmla="*/ 663588 h 663588"/>
                <a:gd name="connsiteX12" fmla="*/ 278642 w 663588"/>
                <a:gd name="connsiteY12" fmla="*/ 658230 h 663588"/>
                <a:gd name="connsiteX13" fmla="*/ 471280 w 663588"/>
                <a:gd name="connsiteY13" fmla="*/ 495139 h 663588"/>
                <a:gd name="connsiteX14" fmla="*/ 495745 w 663588"/>
                <a:gd name="connsiteY14" fmla="*/ 200580 h 663588"/>
                <a:gd name="connsiteX15" fmla="*/ 495746 w 663588"/>
                <a:gd name="connsiteY15" fmla="*/ 200580 h 663588"/>
                <a:gd name="connsiteX16" fmla="*/ 201187 w 663588"/>
                <a:gd name="connsiteY16" fmla="*/ 176113 h 663588"/>
                <a:gd name="connsiteX17" fmla="*/ 1361 w 663588"/>
                <a:gd name="connsiteY17" fmla="*/ 345290 h 663588"/>
                <a:gd name="connsiteX18" fmla="*/ 0 w 663588"/>
                <a:gd name="connsiteY18" fmla="*/ 331794 h 663588"/>
                <a:gd name="connsiteX19" fmla="*/ 331794 w 663588"/>
                <a:gd name="connsiteY19" fmla="*/ 0 h 66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3588" h="663588">
                  <a:moveTo>
                    <a:pt x="349985" y="142900"/>
                  </a:moveTo>
                  <a:cubicBezTo>
                    <a:pt x="399833" y="147041"/>
                    <a:pt x="448102" y="170198"/>
                    <a:pt x="482976" y="211390"/>
                  </a:cubicBezTo>
                  <a:cubicBezTo>
                    <a:pt x="552725" y="293774"/>
                    <a:pt x="542481" y="417101"/>
                    <a:pt x="460097" y="486849"/>
                  </a:cubicBezTo>
                  <a:lnTo>
                    <a:pt x="260810" y="655570"/>
                  </a:lnTo>
                  <a:lnTo>
                    <a:pt x="202645" y="637514"/>
                  </a:lnTo>
                  <a:cubicBezTo>
                    <a:pt x="103407" y="595540"/>
                    <a:pt x="28840" y="506657"/>
                    <a:pt x="6741" y="398662"/>
                  </a:cubicBezTo>
                  <a:lnTo>
                    <a:pt x="3010" y="361650"/>
                  </a:lnTo>
                  <a:lnTo>
                    <a:pt x="207517" y="188510"/>
                  </a:lnTo>
                  <a:cubicBezTo>
                    <a:pt x="248709" y="153636"/>
                    <a:pt x="300137" y="138760"/>
                    <a:pt x="349985" y="142900"/>
                  </a:cubicBezTo>
                  <a:close/>
                  <a:moveTo>
                    <a:pt x="331794" y="0"/>
                  </a:moveTo>
                  <a:cubicBezTo>
                    <a:pt x="515039" y="0"/>
                    <a:pt x="663588" y="148549"/>
                    <a:pt x="663588" y="331794"/>
                  </a:cubicBezTo>
                  <a:cubicBezTo>
                    <a:pt x="663588" y="515039"/>
                    <a:pt x="515039" y="663588"/>
                    <a:pt x="331794" y="663588"/>
                  </a:cubicBezTo>
                  <a:lnTo>
                    <a:pt x="278642" y="658230"/>
                  </a:lnTo>
                  <a:lnTo>
                    <a:pt x="471280" y="495139"/>
                  </a:lnTo>
                  <a:cubicBezTo>
                    <a:pt x="559376" y="420555"/>
                    <a:pt x="570330" y="288677"/>
                    <a:pt x="495745" y="200580"/>
                  </a:cubicBezTo>
                  <a:lnTo>
                    <a:pt x="495746" y="200580"/>
                  </a:lnTo>
                  <a:cubicBezTo>
                    <a:pt x="421162" y="112483"/>
                    <a:pt x="289283" y="101529"/>
                    <a:pt x="201187" y="176113"/>
                  </a:cubicBezTo>
                  <a:lnTo>
                    <a:pt x="1361" y="345290"/>
                  </a:lnTo>
                  <a:lnTo>
                    <a:pt x="0" y="331794"/>
                  </a:lnTo>
                  <a:cubicBezTo>
                    <a:pt x="0" y="148549"/>
                    <a:pt x="148549" y="0"/>
                    <a:pt x="3317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A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MH_SubTitle_1"/>
            <p:cNvSpPr/>
            <p:nvPr>
              <p:custDataLst>
                <p:tags r:id="rId11"/>
              </p:custDataLst>
            </p:nvPr>
          </p:nvSpPr>
          <p:spPr>
            <a:xfrm rot="19176637" flipH="1">
              <a:off x="1388364" y="4620594"/>
              <a:ext cx="2521447" cy="698905"/>
            </a:xfrm>
            <a:custGeom>
              <a:avLst/>
              <a:gdLst>
                <a:gd name="connsiteX0" fmla="*/ 302185 w 1423253"/>
                <a:gd name="connsiteY0" fmla="*/ 557176 h 557177"/>
                <a:gd name="connsiteX1" fmla="*/ 313708 w 1423253"/>
                <a:gd name="connsiteY1" fmla="*/ 539112 h 557177"/>
                <a:gd name="connsiteX2" fmla="*/ 1140428 w 1423253"/>
                <a:gd name="connsiteY2" fmla="*/ 539112 h 557177"/>
                <a:gd name="connsiteX3" fmla="*/ 1400952 w 1423253"/>
                <a:gd name="connsiteY3" fmla="*/ 278588 h 557177"/>
                <a:gd name="connsiteX4" fmla="*/ 1140428 w 1423253"/>
                <a:gd name="connsiteY4" fmla="*/ 18063 h 557177"/>
                <a:gd name="connsiteX5" fmla="*/ 0 w 1423253"/>
                <a:gd name="connsiteY5" fmla="*/ 18063 h 557177"/>
                <a:gd name="connsiteX6" fmla="*/ 1016 w 1423253"/>
                <a:gd name="connsiteY6" fmla="*/ 0 h 557177"/>
                <a:gd name="connsiteX7" fmla="*/ 1144665 w 1423253"/>
                <a:gd name="connsiteY7" fmla="*/ 0 h 557177"/>
                <a:gd name="connsiteX8" fmla="*/ 1423253 w 1423253"/>
                <a:gd name="connsiteY8" fmla="*/ 278589 h 557177"/>
                <a:gd name="connsiteX9" fmla="*/ 1423252 w 1423253"/>
                <a:gd name="connsiteY9" fmla="*/ 278589 h 557177"/>
                <a:gd name="connsiteX10" fmla="*/ 1144664 w 1423253"/>
                <a:gd name="connsiteY10" fmla="*/ 557177 h 55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253" h="557177">
                  <a:moveTo>
                    <a:pt x="302185" y="557176"/>
                  </a:moveTo>
                  <a:lnTo>
                    <a:pt x="313708" y="539112"/>
                  </a:lnTo>
                  <a:lnTo>
                    <a:pt x="1140428" y="539112"/>
                  </a:lnTo>
                  <a:cubicBezTo>
                    <a:pt x="1284311" y="539112"/>
                    <a:pt x="1400952" y="422472"/>
                    <a:pt x="1400952" y="278588"/>
                  </a:cubicBezTo>
                  <a:cubicBezTo>
                    <a:pt x="1400952" y="134704"/>
                    <a:pt x="1284311" y="18063"/>
                    <a:pt x="1140428" y="18063"/>
                  </a:cubicBezTo>
                  <a:lnTo>
                    <a:pt x="0" y="18063"/>
                  </a:lnTo>
                  <a:lnTo>
                    <a:pt x="1016" y="0"/>
                  </a:lnTo>
                  <a:lnTo>
                    <a:pt x="1144665" y="0"/>
                  </a:lnTo>
                  <a:cubicBezTo>
                    <a:pt x="1298525" y="0"/>
                    <a:pt x="1423253" y="124728"/>
                    <a:pt x="1423253" y="278589"/>
                  </a:cubicBezTo>
                  <a:lnTo>
                    <a:pt x="1423252" y="278589"/>
                  </a:lnTo>
                  <a:cubicBezTo>
                    <a:pt x="1423252" y="432449"/>
                    <a:pt x="1298524" y="557177"/>
                    <a:pt x="1144664" y="5571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热门同城游记推荐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52426" y="3409950"/>
            <a:ext cx="2346303" cy="2021769"/>
            <a:chOff x="3152426" y="3409950"/>
            <a:chExt cx="2346303" cy="2021769"/>
          </a:xfrm>
        </p:grpSpPr>
        <p:sp>
          <p:nvSpPr>
            <p:cNvPr id="25" name="MH_Other_2"/>
            <p:cNvSpPr/>
            <p:nvPr>
              <p:custDataLst>
                <p:tags r:id="rId8"/>
              </p:custDataLst>
            </p:nvPr>
          </p:nvSpPr>
          <p:spPr>
            <a:xfrm>
              <a:off x="4403725" y="3409950"/>
              <a:ext cx="795338" cy="795338"/>
            </a:xfrm>
            <a:custGeom>
              <a:avLst/>
              <a:gdLst>
                <a:gd name="connsiteX0" fmla="*/ 349985 w 663588"/>
                <a:gd name="connsiteY0" fmla="*/ 142900 h 663588"/>
                <a:gd name="connsiteX1" fmla="*/ 482976 w 663588"/>
                <a:gd name="connsiteY1" fmla="*/ 211390 h 663588"/>
                <a:gd name="connsiteX2" fmla="*/ 460097 w 663588"/>
                <a:gd name="connsiteY2" fmla="*/ 486849 h 663588"/>
                <a:gd name="connsiteX3" fmla="*/ 260810 w 663588"/>
                <a:gd name="connsiteY3" fmla="*/ 655570 h 663588"/>
                <a:gd name="connsiteX4" fmla="*/ 202645 w 663588"/>
                <a:gd name="connsiteY4" fmla="*/ 637514 h 663588"/>
                <a:gd name="connsiteX5" fmla="*/ 6741 w 663588"/>
                <a:gd name="connsiteY5" fmla="*/ 398662 h 663588"/>
                <a:gd name="connsiteX6" fmla="*/ 3010 w 663588"/>
                <a:gd name="connsiteY6" fmla="*/ 361650 h 663588"/>
                <a:gd name="connsiteX7" fmla="*/ 207517 w 663588"/>
                <a:gd name="connsiteY7" fmla="*/ 188510 h 663588"/>
                <a:gd name="connsiteX8" fmla="*/ 349985 w 663588"/>
                <a:gd name="connsiteY8" fmla="*/ 142900 h 663588"/>
                <a:gd name="connsiteX9" fmla="*/ 331794 w 663588"/>
                <a:gd name="connsiteY9" fmla="*/ 0 h 663588"/>
                <a:gd name="connsiteX10" fmla="*/ 663588 w 663588"/>
                <a:gd name="connsiteY10" fmla="*/ 331794 h 663588"/>
                <a:gd name="connsiteX11" fmla="*/ 331794 w 663588"/>
                <a:gd name="connsiteY11" fmla="*/ 663588 h 663588"/>
                <a:gd name="connsiteX12" fmla="*/ 278642 w 663588"/>
                <a:gd name="connsiteY12" fmla="*/ 658230 h 663588"/>
                <a:gd name="connsiteX13" fmla="*/ 471280 w 663588"/>
                <a:gd name="connsiteY13" fmla="*/ 495139 h 663588"/>
                <a:gd name="connsiteX14" fmla="*/ 495745 w 663588"/>
                <a:gd name="connsiteY14" fmla="*/ 200580 h 663588"/>
                <a:gd name="connsiteX15" fmla="*/ 495746 w 663588"/>
                <a:gd name="connsiteY15" fmla="*/ 200580 h 663588"/>
                <a:gd name="connsiteX16" fmla="*/ 201187 w 663588"/>
                <a:gd name="connsiteY16" fmla="*/ 176113 h 663588"/>
                <a:gd name="connsiteX17" fmla="*/ 1361 w 663588"/>
                <a:gd name="connsiteY17" fmla="*/ 345290 h 663588"/>
                <a:gd name="connsiteX18" fmla="*/ 0 w 663588"/>
                <a:gd name="connsiteY18" fmla="*/ 331794 h 663588"/>
                <a:gd name="connsiteX19" fmla="*/ 331794 w 663588"/>
                <a:gd name="connsiteY19" fmla="*/ 0 h 66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3588" h="663588">
                  <a:moveTo>
                    <a:pt x="349985" y="142900"/>
                  </a:moveTo>
                  <a:cubicBezTo>
                    <a:pt x="399833" y="147041"/>
                    <a:pt x="448102" y="170198"/>
                    <a:pt x="482976" y="211390"/>
                  </a:cubicBezTo>
                  <a:cubicBezTo>
                    <a:pt x="552725" y="293774"/>
                    <a:pt x="542481" y="417101"/>
                    <a:pt x="460097" y="486849"/>
                  </a:cubicBezTo>
                  <a:lnTo>
                    <a:pt x="260810" y="655570"/>
                  </a:lnTo>
                  <a:lnTo>
                    <a:pt x="202645" y="637514"/>
                  </a:lnTo>
                  <a:cubicBezTo>
                    <a:pt x="103407" y="595540"/>
                    <a:pt x="28840" y="506657"/>
                    <a:pt x="6741" y="398662"/>
                  </a:cubicBezTo>
                  <a:lnTo>
                    <a:pt x="3010" y="361650"/>
                  </a:lnTo>
                  <a:lnTo>
                    <a:pt x="207517" y="188510"/>
                  </a:lnTo>
                  <a:cubicBezTo>
                    <a:pt x="248709" y="153636"/>
                    <a:pt x="300137" y="138760"/>
                    <a:pt x="349985" y="142900"/>
                  </a:cubicBezTo>
                  <a:close/>
                  <a:moveTo>
                    <a:pt x="331794" y="0"/>
                  </a:moveTo>
                  <a:cubicBezTo>
                    <a:pt x="515039" y="0"/>
                    <a:pt x="663588" y="148549"/>
                    <a:pt x="663588" y="331794"/>
                  </a:cubicBezTo>
                  <a:cubicBezTo>
                    <a:pt x="663588" y="515039"/>
                    <a:pt x="515039" y="663588"/>
                    <a:pt x="331794" y="663588"/>
                  </a:cubicBezTo>
                  <a:lnTo>
                    <a:pt x="278642" y="658230"/>
                  </a:lnTo>
                  <a:lnTo>
                    <a:pt x="471280" y="495139"/>
                  </a:lnTo>
                  <a:cubicBezTo>
                    <a:pt x="559376" y="420555"/>
                    <a:pt x="570330" y="288677"/>
                    <a:pt x="495745" y="200580"/>
                  </a:cubicBezTo>
                  <a:lnTo>
                    <a:pt x="495746" y="200580"/>
                  </a:lnTo>
                  <a:cubicBezTo>
                    <a:pt x="421162" y="112483"/>
                    <a:pt x="289283" y="101529"/>
                    <a:pt x="201187" y="176113"/>
                  </a:cubicBezTo>
                  <a:lnTo>
                    <a:pt x="1361" y="345290"/>
                  </a:lnTo>
                  <a:lnTo>
                    <a:pt x="0" y="331794"/>
                  </a:lnTo>
                  <a:cubicBezTo>
                    <a:pt x="0" y="148549"/>
                    <a:pt x="148549" y="0"/>
                    <a:pt x="33179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B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MH_SubTitle_2"/>
            <p:cNvSpPr/>
            <p:nvPr>
              <p:custDataLst>
                <p:tags r:id="rId9"/>
              </p:custDataLst>
            </p:nvPr>
          </p:nvSpPr>
          <p:spPr>
            <a:xfrm rot="19176637" flipH="1">
              <a:off x="3152426" y="4646805"/>
              <a:ext cx="2346303" cy="784914"/>
            </a:xfrm>
            <a:custGeom>
              <a:avLst/>
              <a:gdLst>
                <a:gd name="connsiteX0" fmla="*/ 302185 w 1423253"/>
                <a:gd name="connsiteY0" fmla="*/ 557176 h 557177"/>
                <a:gd name="connsiteX1" fmla="*/ 313708 w 1423253"/>
                <a:gd name="connsiteY1" fmla="*/ 539112 h 557177"/>
                <a:gd name="connsiteX2" fmla="*/ 1140428 w 1423253"/>
                <a:gd name="connsiteY2" fmla="*/ 539112 h 557177"/>
                <a:gd name="connsiteX3" fmla="*/ 1400952 w 1423253"/>
                <a:gd name="connsiteY3" fmla="*/ 278588 h 557177"/>
                <a:gd name="connsiteX4" fmla="*/ 1140428 w 1423253"/>
                <a:gd name="connsiteY4" fmla="*/ 18063 h 557177"/>
                <a:gd name="connsiteX5" fmla="*/ 0 w 1423253"/>
                <a:gd name="connsiteY5" fmla="*/ 18063 h 557177"/>
                <a:gd name="connsiteX6" fmla="*/ 1016 w 1423253"/>
                <a:gd name="connsiteY6" fmla="*/ 0 h 557177"/>
                <a:gd name="connsiteX7" fmla="*/ 1144665 w 1423253"/>
                <a:gd name="connsiteY7" fmla="*/ 0 h 557177"/>
                <a:gd name="connsiteX8" fmla="*/ 1423253 w 1423253"/>
                <a:gd name="connsiteY8" fmla="*/ 278589 h 557177"/>
                <a:gd name="connsiteX9" fmla="*/ 1423252 w 1423253"/>
                <a:gd name="connsiteY9" fmla="*/ 278589 h 557177"/>
                <a:gd name="connsiteX10" fmla="*/ 1144664 w 1423253"/>
                <a:gd name="connsiteY10" fmla="*/ 557177 h 55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253" h="557177">
                  <a:moveTo>
                    <a:pt x="302185" y="557176"/>
                  </a:moveTo>
                  <a:lnTo>
                    <a:pt x="313708" y="539112"/>
                  </a:lnTo>
                  <a:lnTo>
                    <a:pt x="1140428" y="539112"/>
                  </a:lnTo>
                  <a:cubicBezTo>
                    <a:pt x="1284311" y="539112"/>
                    <a:pt x="1400952" y="422472"/>
                    <a:pt x="1400952" y="278588"/>
                  </a:cubicBezTo>
                  <a:cubicBezTo>
                    <a:pt x="1400952" y="134704"/>
                    <a:pt x="1284311" y="18063"/>
                    <a:pt x="1140428" y="18063"/>
                  </a:cubicBezTo>
                  <a:lnTo>
                    <a:pt x="0" y="18063"/>
                  </a:lnTo>
                  <a:lnTo>
                    <a:pt x="1016" y="0"/>
                  </a:lnTo>
                  <a:lnTo>
                    <a:pt x="1144665" y="0"/>
                  </a:lnTo>
                  <a:cubicBezTo>
                    <a:pt x="1298525" y="0"/>
                    <a:pt x="1423253" y="124728"/>
                    <a:pt x="1423253" y="278589"/>
                  </a:cubicBezTo>
                  <a:lnTo>
                    <a:pt x="1423252" y="278589"/>
                  </a:lnTo>
                  <a:cubicBezTo>
                    <a:pt x="1423252" y="432449"/>
                    <a:pt x="1298524" y="557177"/>
                    <a:pt x="1144664" y="55717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发表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自己的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记分享欢乐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43629" y="3409950"/>
            <a:ext cx="2466890" cy="1986861"/>
            <a:chOff x="4743629" y="3409950"/>
            <a:chExt cx="2466890" cy="1986861"/>
          </a:xfrm>
          <a:solidFill>
            <a:srgbClr val="F3D3BC"/>
          </a:solidFill>
        </p:grpSpPr>
        <p:sp>
          <p:nvSpPr>
            <p:cNvPr id="32" name="MH_Other_3"/>
            <p:cNvSpPr/>
            <p:nvPr>
              <p:custDataLst>
                <p:tags r:id="rId6"/>
              </p:custDataLst>
            </p:nvPr>
          </p:nvSpPr>
          <p:spPr>
            <a:xfrm>
              <a:off x="6096000" y="3409950"/>
              <a:ext cx="795338" cy="795338"/>
            </a:xfrm>
            <a:custGeom>
              <a:avLst/>
              <a:gdLst>
                <a:gd name="connsiteX0" fmla="*/ 349985 w 663588"/>
                <a:gd name="connsiteY0" fmla="*/ 142900 h 663588"/>
                <a:gd name="connsiteX1" fmla="*/ 482976 w 663588"/>
                <a:gd name="connsiteY1" fmla="*/ 211390 h 663588"/>
                <a:gd name="connsiteX2" fmla="*/ 460097 w 663588"/>
                <a:gd name="connsiteY2" fmla="*/ 486849 h 663588"/>
                <a:gd name="connsiteX3" fmla="*/ 260810 w 663588"/>
                <a:gd name="connsiteY3" fmla="*/ 655570 h 663588"/>
                <a:gd name="connsiteX4" fmla="*/ 202645 w 663588"/>
                <a:gd name="connsiteY4" fmla="*/ 637514 h 663588"/>
                <a:gd name="connsiteX5" fmla="*/ 6741 w 663588"/>
                <a:gd name="connsiteY5" fmla="*/ 398662 h 663588"/>
                <a:gd name="connsiteX6" fmla="*/ 3010 w 663588"/>
                <a:gd name="connsiteY6" fmla="*/ 361650 h 663588"/>
                <a:gd name="connsiteX7" fmla="*/ 207517 w 663588"/>
                <a:gd name="connsiteY7" fmla="*/ 188510 h 663588"/>
                <a:gd name="connsiteX8" fmla="*/ 349985 w 663588"/>
                <a:gd name="connsiteY8" fmla="*/ 142900 h 663588"/>
                <a:gd name="connsiteX9" fmla="*/ 331794 w 663588"/>
                <a:gd name="connsiteY9" fmla="*/ 0 h 663588"/>
                <a:gd name="connsiteX10" fmla="*/ 663588 w 663588"/>
                <a:gd name="connsiteY10" fmla="*/ 331794 h 663588"/>
                <a:gd name="connsiteX11" fmla="*/ 331794 w 663588"/>
                <a:gd name="connsiteY11" fmla="*/ 663588 h 663588"/>
                <a:gd name="connsiteX12" fmla="*/ 278642 w 663588"/>
                <a:gd name="connsiteY12" fmla="*/ 658230 h 663588"/>
                <a:gd name="connsiteX13" fmla="*/ 471280 w 663588"/>
                <a:gd name="connsiteY13" fmla="*/ 495139 h 663588"/>
                <a:gd name="connsiteX14" fmla="*/ 495745 w 663588"/>
                <a:gd name="connsiteY14" fmla="*/ 200580 h 663588"/>
                <a:gd name="connsiteX15" fmla="*/ 495746 w 663588"/>
                <a:gd name="connsiteY15" fmla="*/ 200580 h 663588"/>
                <a:gd name="connsiteX16" fmla="*/ 201187 w 663588"/>
                <a:gd name="connsiteY16" fmla="*/ 176113 h 663588"/>
                <a:gd name="connsiteX17" fmla="*/ 1361 w 663588"/>
                <a:gd name="connsiteY17" fmla="*/ 345290 h 663588"/>
                <a:gd name="connsiteX18" fmla="*/ 0 w 663588"/>
                <a:gd name="connsiteY18" fmla="*/ 331794 h 663588"/>
                <a:gd name="connsiteX19" fmla="*/ 331794 w 663588"/>
                <a:gd name="connsiteY19" fmla="*/ 0 h 66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3588" h="663588">
                  <a:moveTo>
                    <a:pt x="349985" y="142900"/>
                  </a:moveTo>
                  <a:cubicBezTo>
                    <a:pt x="399833" y="147041"/>
                    <a:pt x="448102" y="170198"/>
                    <a:pt x="482976" y="211390"/>
                  </a:cubicBezTo>
                  <a:cubicBezTo>
                    <a:pt x="552725" y="293774"/>
                    <a:pt x="542481" y="417101"/>
                    <a:pt x="460097" y="486849"/>
                  </a:cubicBezTo>
                  <a:lnTo>
                    <a:pt x="260810" y="655570"/>
                  </a:lnTo>
                  <a:lnTo>
                    <a:pt x="202645" y="637514"/>
                  </a:lnTo>
                  <a:cubicBezTo>
                    <a:pt x="103407" y="595540"/>
                    <a:pt x="28840" y="506657"/>
                    <a:pt x="6741" y="398662"/>
                  </a:cubicBezTo>
                  <a:lnTo>
                    <a:pt x="3010" y="361650"/>
                  </a:lnTo>
                  <a:lnTo>
                    <a:pt x="207517" y="188510"/>
                  </a:lnTo>
                  <a:cubicBezTo>
                    <a:pt x="248709" y="153636"/>
                    <a:pt x="300137" y="138760"/>
                    <a:pt x="349985" y="142900"/>
                  </a:cubicBezTo>
                  <a:close/>
                  <a:moveTo>
                    <a:pt x="331794" y="0"/>
                  </a:moveTo>
                  <a:cubicBezTo>
                    <a:pt x="515039" y="0"/>
                    <a:pt x="663588" y="148549"/>
                    <a:pt x="663588" y="331794"/>
                  </a:cubicBezTo>
                  <a:cubicBezTo>
                    <a:pt x="663588" y="515039"/>
                    <a:pt x="515039" y="663588"/>
                    <a:pt x="331794" y="663588"/>
                  </a:cubicBezTo>
                  <a:lnTo>
                    <a:pt x="278642" y="658230"/>
                  </a:lnTo>
                  <a:lnTo>
                    <a:pt x="471280" y="495139"/>
                  </a:lnTo>
                  <a:cubicBezTo>
                    <a:pt x="559376" y="420555"/>
                    <a:pt x="570330" y="288677"/>
                    <a:pt x="495745" y="200580"/>
                  </a:cubicBezTo>
                  <a:lnTo>
                    <a:pt x="495746" y="200580"/>
                  </a:lnTo>
                  <a:cubicBezTo>
                    <a:pt x="421162" y="112483"/>
                    <a:pt x="289283" y="101529"/>
                    <a:pt x="201187" y="176113"/>
                  </a:cubicBezTo>
                  <a:lnTo>
                    <a:pt x="1361" y="345290"/>
                  </a:lnTo>
                  <a:lnTo>
                    <a:pt x="0" y="331794"/>
                  </a:lnTo>
                  <a:cubicBezTo>
                    <a:pt x="0" y="148549"/>
                    <a:pt x="148549" y="0"/>
                    <a:pt x="3317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C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MH_SubTitle_3"/>
            <p:cNvSpPr/>
            <p:nvPr>
              <p:custDataLst>
                <p:tags r:id="rId7"/>
              </p:custDataLst>
            </p:nvPr>
          </p:nvSpPr>
          <p:spPr>
            <a:xfrm rot="19176637" flipH="1">
              <a:off x="4743629" y="4671498"/>
              <a:ext cx="2466890" cy="725313"/>
            </a:xfrm>
            <a:custGeom>
              <a:avLst/>
              <a:gdLst>
                <a:gd name="connsiteX0" fmla="*/ 302185 w 1423253"/>
                <a:gd name="connsiteY0" fmla="*/ 557176 h 557177"/>
                <a:gd name="connsiteX1" fmla="*/ 313708 w 1423253"/>
                <a:gd name="connsiteY1" fmla="*/ 539112 h 557177"/>
                <a:gd name="connsiteX2" fmla="*/ 1140428 w 1423253"/>
                <a:gd name="connsiteY2" fmla="*/ 539112 h 557177"/>
                <a:gd name="connsiteX3" fmla="*/ 1400952 w 1423253"/>
                <a:gd name="connsiteY3" fmla="*/ 278588 h 557177"/>
                <a:gd name="connsiteX4" fmla="*/ 1140428 w 1423253"/>
                <a:gd name="connsiteY4" fmla="*/ 18063 h 557177"/>
                <a:gd name="connsiteX5" fmla="*/ 0 w 1423253"/>
                <a:gd name="connsiteY5" fmla="*/ 18063 h 557177"/>
                <a:gd name="connsiteX6" fmla="*/ 1016 w 1423253"/>
                <a:gd name="connsiteY6" fmla="*/ 0 h 557177"/>
                <a:gd name="connsiteX7" fmla="*/ 1144665 w 1423253"/>
                <a:gd name="connsiteY7" fmla="*/ 0 h 557177"/>
                <a:gd name="connsiteX8" fmla="*/ 1423253 w 1423253"/>
                <a:gd name="connsiteY8" fmla="*/ 278589 h 557177"/>
                <a:gd name="connsiteX9" fmla="*/ 1423252 w 1423253"/>
                <a:gd name="connsiteY9" fmla="*/ 278589 h 557177"/>
                <a:gd name="connsiteX10" fmla="*/ 1144664 w 1423253"/>
                <a:gd name="connsiteY10" fmla="*/ 557177 h 55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253" h="557177">
                  <a:moveTo>
                    <a:pt x="302185" y="557176"/>
                  </a:moveTo>
                  <a:lnTo>
                    <a:pt x="313708" y="539112"/>
                  </a:lnTo>
                  <a:lnTo>
                    <a:pt x="1140428" y="539112"/>
                  </a:lnTo>
                  <a:cubicBezTo>
                    <a:pt x="1284311" y="539112"/>
                    <a:pt x="1400952" y="422472"/>
                    <a:pt x="1400952" y="278588"/>
                  </a:cubicBezTo>
                  <a:cubicBezTo>
                    <a:pt x="1400952" y="134704"/>
                    <a:pt x="1284311" y="18063"/>
                    <a:pt x="1140428" y="18063"/>
                  </a:cubicBezTo>
                  <a:lnTo>
                    <a:pt x="0" y="18063"/>
                  </a:lnTo>
                  <a:lnTo>
                    <a:pt x="1016" y="0"/>
                  </a:lnTo>
                  <a:lnTo>
                    <a:pt x="1144665" y="0"/>
                  </a:lnTo>
                  <a:cubicBezTo>
                    <a:pt x="1298525" y="0"/>
                    <a:pt x="1423253" y="124728"/>
                    <a:pt x="1423253" y="278589"/>
                  </a:cubicBezTo>
                  <a:lnTo>
                    <a:pt x="1423252" y="278589"/>
                  </a:lnTo>
                  <a:cubicBezTo>
                    <a:pt x="1423252" y="432449"/>
                    <a:pt x="1298524" y="557177"/>
                    <a:pt x="1144664" y="5571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点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赞、收藏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喜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欢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的游记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82298" y="3409950"/>
            <a:ext cx="2445921" cy="1887911"/>
            <a:chOff x="6482298" y="3409950"/>
            <a:chExt cx="2445921" cy="1887911"/>
          </a:xfrm>
        </p:grpSpPr>
        <p:sp>
          <p:nvSpPr>
            <p:cNvPr id="35" name="MH_Other_4"/>
            <p:cNvSpPr/>
            <p:nvPr>
              <p:custDataLst>
                <p:tags r:id="rId4"/>
              </p:custDataLst>
            </p:nvPr>
          </p:nvSpPr>
          <p:spPr>
            <a:xfrm>
              <a:off x="7786689" y="3409950"/>
              <a:ext cx="795337" cy="795338"/>
            </a:xfrm>
            <a:custGeom>
              <a:avLst/>
              <a:gdLst>
                <a:gd name="connsiteX0" fmla="*/ 349985 w 663588"/>
                <a:gd name="connsiteY0" fmla="*/ 142900 h 663588"/>
                <a:gd name="connsiteX1" fmla="*/ 482976 w 663588"/>
                <a:gd name="connsiteY1" fmla="*/ 211390 h 663588"/>
                <a:gd name="connsiteX2" fmla="*/ 460097 w 663588"/>
                <a:gd name="connsiteY2" fmla="*/ 486849 h 663588"/>
                <a:gd name="connsiteX3" fmla="*/ 260810 w 663588"/>
                <a:gd name="connsiteY3" fmla="*/ 655570 h 663588"/>
                <a:gd name="connsiteX4" fmla="*/ 202645 w 663588"/>
                <a:gd name="connsiteY4" fmla="*/ 637514 h 663588"/>
                <a:gd name="connsiteX5" fmla="*/ 6741 w 663588"/>
                <a:gd name="connsiteY5" fmla="*/ 398662 h 663588"/>
                <a:gd name="connsiteX6" fmla="*/ 3010 w 663588"/>
                <a:gd name="connsiteY6" fmla="*/ 361650 h 663588"/>
                <a:gd name="connsiteX7" fmla="*/ 207517 w 663588"/>
                <a:gd name="connsiteY7" fmla="*/ 188510 h 663588"/>
                <a:gd name="connsiteX8" fmla="*/ 349985 w 663588"/>
                <a:gd name="connsiteY8" fmla="*/ 142900 h 663588"/>
                <a:gd name="connsiteX9" fmla="*/ 331794 w 663588"/>
                <a:gd name="connsiteY9" fmla="*/ 0 h 663588"/>
                <a:gd name="connsiteX10" fmla="*/ 663588 w 663588"/>
                <a:gd name="connsiteY10" fmla="*/ 331794 h 663588"/>
                <a:gd name="connsiteX11" fmla="*/ 331794 w 663588"/>
                <a:gd name="connsiteY11" fmla="*/ 663588 h 663588"/>
                <a:gd name="connsiteX12" fmla="*/ 278642 w 663588"/>
                <a:gd name="connsiteY12" fmla="*/ 658230 h 663588"/>
                <a:gd name="connsiteX13" fmla="*/ 471280 w 663588"/>
                <a:gd name="connsiteY13" fmla="*/ 495139 h 663588"/>
                <a:gd name="connsiteX14" fmla="*/ 495745 w 663588"/>
                <a:gd name="connsiteY14" fmla="*/ 200580 h 663588"/>
                <a:gd name="connsiteX15" fmla="*/ 495746 w 663588"/>
                <a:gd name="connsiteY15" fmla="*/ 200580 h 663588"/>
                <a:gd name="connsiteX16" fmla="*/ 201187 w 663588"/>
                <a:gd name="connsiteY16" fmla="*/ 176113 h 663588"/>
                <a:gd name="connsiteX17" fmla="*/ 1361 w 663588"/>
                <a:gd name="connsiteY17" fmla="*/ 345290 h 663588"/>
                <a:gd name="connsiteX18" fmla="*/ 0 w 663588"/>
                <a:gd name="connsiteY18" fmla="*/ 331794 h 663588"/>
                <a:gd name="connsiteX19" fmla="*/ 331794 w 663588"/>
                <a:gd name="connsiteY19" fmla="*/ 0 h 66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3588" h="663588">
                  <a:moveTo>
                    <a:pt x="349985" y="142900"/>
                  </a:moveTo>
                  <a:cubicBezTo>
                    <a:pt x="399833" y="147041"/>
                    <a:pt x="448102" y="170198"/>
                    <a:pt x="482976" y="211390"/>
                  </a:cubicBezTo>
                  <a:cubicBezTo>
                    <a:pt x="552725" y="293774"/>
                    <a:pt x="542481" y="417101"/>
                    <a:pt x="460097" y="486849"/>
                  </a:cubicBezTo>
                  <a:lnTo>
                    <a:pt x="260810" y="655570"/>
                  </a:lnTo>
                  <a:lnTo>
                    <a:pt x="202645" y="637514"/>
                  </a:lnTo>
                  <a:cubicBezTo>
                    <a:pt x="103407" y="595540"/>
                    <a:pt x="28840" y="506657"/>
                    <a:pt x="6741" y="398662"/>
                  </a:cubicBezTo>
                  <a:lnTo>
                    <a:pt x="3010" y="361650"/>
                  </a:lnTo>
                  <a:lnTo>
                    <a:pt x="207517" y="188510"/>
                  </a:lnTo>
                  <a:cubicBezTo>
                    <a:pt x="248709" y="153636"/>
                    <a:pt x="300137" y="138760"/>
                    <a:pt x="349985" y="142900"/>
                  </a:cubicBezTo>
                  <a:close/>
                  <a:moveTo>
                    <a:pt x="331794" y="0"/>
                  </a:moveTo>
                  <a:cubicBezTo>
                    <a:pt x="515039" y="0"/>
                    <a:pt x="663588" y="148549"/>
                    <a:pt x="663588" y="331794"/>
                  </a:cubicBezTo>
                  <a:cubicBezTo>
                    <a:pt x="663588" y="515039"/>
                    <a:pt x="515039" y="663588"/>
                    <a:pt x="331794" y="663588"/>
                  </a:cubicBezTo>
                  <a:lnTo>
                    <a:pt x="278642" y="658230"/>
                  </a:lnTo>
                  <a:lnTo>
                    <a:pt x="471280" y="495139"/>
                  </a:lnTo>
                  <a:cubicBezTo>
                    <a:pt x="559376" y="420555"/>
                    <a:pt x="570330" y="288677"/>
                    <a:pt x="495745" y="200580"/>
                  </a:cubicBezTo>
                  <a:lnTo>
                    <a:pt x="495746" y="200580"/>
                  </a:lnTo>
                  <a:cubicBezTo>
                    <a:pt x="421162" y="112483"/>
                    <a:pt x="289283" y="101529"/>
                    <a:pt x="201187" y="176113"/>
                  </a:cubicBezTo>
                  <a:lnTo>
                    <a:pt x="1361" y="345290"/>
                  </a:lnTo>
                  <a:lnTo>
                    <a:pt x="0" y="331794"/>
                  </a:lnTo>
                  <a:cubicBezTo>
                    <a:pt x="0" y="148549"/>
                    <a:pt x="148549" y="0"/>
                    <a:pt x="33179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D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MH_SubTitle_4"/>
            <p:cNvSpPr/>
            <p:nvPr>
              <p:custDataLst>
                <p:tags r:id="rId5"/>
              </p:custDataLst>
            </p:nvPr>
          </p:nvSpPr>
          <p:spPr>
            <a:xfrm rot="19176637" flipH="1">
              <a:off x="6482298" y="4631111"/>
              <a:ext cx="2445921" cy="666750"/>
            </a:xfrm>
            <a:custGeom>
              <a:avLst/>
              <a:gdLst>
                <a:gd name="connsiteX0" fmla="*/ 302185 w 1423253"/>
                <a:gd name="connsiteY0" fmla="*/ 557176 h 557177"/>
                <a:gd name="connsiteX1" fmla="*/ 313708 w 1423253"/>
                <a:gd name="connsiteY1" fmla="*/ 539112 h 557177"/>
                <a:gd name="connsiteX2" fmla="*/ 1140428 w 1423253"/>
                <a:gd name="connsiteY2" fmla="*/ 539112 h 557177"/>
                <a:gd name="connsiteX3" fmla="*/ 1400952 w 1423253"/>
                <a:gd name="connsiteY3" fmla="*/ 278588 h 557177"/>
                <a:gd name="connsiteX4" fmla="*/ 1140428 w 1423253"/>
                <a:gd name="connsiteY4" fmla="*/ 18063 h 557177"/>
                <a:gd name="connsiteX5" fmla="*/ 0 w 1423253"/>
                <a:gd name="connsiteY5" fmla="*/ 18063 h 557177"/>
                <a:gd name="connsiteX6" fmla="*/ 1016 w 1423253"/>
                <a:gd name="connsiteY6" fmla="*/ 0 h 557177"/>
                <a:gd name="connsiteX7" fmla="*/ 1144665 w 1423253"/>
                <a:gd name="connsiteY7" fmla="*/ 0 h 557177"/>
                <a:gd name="connsiteX8" fmla="*/ 1423253 w 1423253"/>
                <a:gd name="connsiteY8" fmla="*/ 278589 h 557177"/>
                <a:gd name="connsiteX9" fmla="*/ 1423252 w 1423253"/>
                <a:gd name="connsiteY9" fmla="*/ 278589 h 557177"/>
                <a:gd name="connsiteX10" fmla="*/ 1144664 w 1423253"/>
                <a:gd name="connsiteY10" fmla="*/ 557177 h 55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253" h="557177">
                  <a:moveTo>
                    <a:pt x="302185" y="557176"/>
                  </a:moveTo>
                  <a:lnTo>
                    <a:pt x="313708" y="539112"/>
                  </a:lnTo>
                  <a:lnTo>
                    <a:pt x="1140428" y="539112"/>
                  </a:lnTo>
                  <a:cubicBezTo>
                    <a:pt x="1284311" y="539112"/>
                    <a:pt x="1400952" y="422472"/>
                    <a:pt x="1400952" y="278588"/>
                  </a:cubicBezTo>
                  <a:cubicBezTo>
                    <a:pt x="1400952" y="134704"/>
                    <a:pt x="1284311" y="18063"/>
                    <a:pt x="1140428" y="18063"/>
                  </a:cubicBezTo>
                  <a:lnTo>
                    <a:pt x="0" y="18063"/>
                  </a:lnTo>
                  <a:lnTo>
                    <a:pt x="1016" y="0"/>
                  </a:lnTo>
                  <a:lnTo>
                    <a:pt x="1144665" y="0"/>
                  </a:lnTo>
                  <a:cubicBezTo>
                    <a:pt x="1298525" y="0"/>
                    <a:pt x="1423253" y="124728"/>
                    <a:pt x="1423253" y="278589"/>
                  </a:cubicBezTo>
                  <a:lnTo>
                    <a:pt x="1423252" y="278589"/>
                  </a:lnTo>
                  <a:cubicBezTo>
                    <a:pt x="1423252" y="432449"/>
                    <a:pt x="1298524" y="557177"/>
                    <a:pt x="1144664" y="55717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参与每日话题，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defRPr/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发言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自己的新鲜事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22323" y="3409950"/>
            <a:ext cx="2051978" cy="2021139"/>
            <a:chOff x="8222323" y="3409950"/>
            <a:chExt cx="2051978" cy="2021139"/>
          </a:xfrm>
          <a:solidFill>
            <a:srgbClr val="AAC2AC"/>
          </a:solidFill>
        </p:grpSpPr>
        <p:sp>
          <p:nvSpPr>
            <p:cNvPr id="38" name="MH_Other_5"/>
            <p:cNvSpPr/>
            <p:nvPr>
              <p:custDataLst>
                <p:tags r:id="rId2"/>
              </p:custDataLst>
            </p:nvPr>
          </p:nvSpPr>
          <p:spPr>
            <a:xfrm>
              <a:off x="9478964" y="3409950"/>
              <a:ext cx="795337" cy="795338"/>
            </a:xfrm>
            <a:custGeom>
              <a:avLst/>
              <a:gdLst>
                <a:gd name="connsiteX0" fmla="*/ 349985 w 663588"/>
                <a:gd name="connsiteY0" fmla="*/ 142900 h 663588"/>
                <a:gd name="connsiteX1" fmla="*/ 482976 w 663588"/>
                <a:gd name="connsiteY1" fmla="*/ 211390 h 663588"/>
                <a:gd name="connsiteX2" fmla="*/ 460097 w 663588"/>
                <a:gd name="connsiteY2" fmla="*/ 486849 h 663588"/>
                <a:gd name="connsiteX3" fmla="*/ 260810 w 663588"/>
                <a:gd name="connsiteY3" fmla="*/ 655570 h 663588"/>
                <a:gd name="connsiteX4" fmla="*/ 202645 w 663588"/>
                <a:gd name="connsiteY4" fmla="*/ 637514 h 663588"/>
                <a:gd name="connsiteX5" fmla="*/ 6741 w 663588"/>
                <a:gd name="connsiteY5" fmla="*/ 398662 h 663588"/>
                <a:gd name="connsiteX6" fmla="*/ 3010 w 663588"/>
                <a:gd name="connsiteY6" fmla="*/ 361650 h 663588"/>
                <a:gd name="connsiteX7" fmla="*/ 207517 w 663588"/>
                <a:gd name="connsiteY7" fmla="*/ 188510 h 663588"/>
                <a:gd name="connsiteX8" fmla="*/ 349985 w 663588"/>
                <a:gd name="connsiteY8" fmla="*/ 142900 h 663588"/>
                <a:gd name="connsiteX9" fmla="*/ 331794 w 663588"/>
                <a:gd name="connsiteY9" fmla="*/ 0 h 663588"/>
                <a:gd name="connsiteX10" fmla="*/ 663588 w 663588"/>
                <a:gd name="connsiteY10" fmla="*/ 331794 h 663588"/>
                <a:gd name="connsiteX11" fmla="*/ 331794 w 663588"/>
                <a:gd name="connsiteY11" fmla="*/ 663588 h 663588"/>
                <a:gd name="connsiteX12" fmla="*/ 278642 w 663588"/>
                <a:gd name="connsiteY12" fmla="*/ 658230 h 663588"/>
                <a:gd name="connsiteX13" fmla="*/ 471280 w 663588"/>
                <a:gd name="connsiteY13" fmla="*/ 495139 h 663588"/>
                <a:gd name="connsiteX14" fmla="*/ 495745 w 663588"/>
                <a:gd name="connsiteY14" fmla="*/ 200580 h 663588"/>
                <a:gd name="connsiteX15" fmla="*/ 495746 w 663588"/>
                <a:gd name="connsiteY15" fmla="*/ 200580 h 663588"/>
                <a:gd name="connsiteX16" fmla="*/ 201187 w 663588"/>
                <a:gd name="connsiteY16" fmla="*/ 176113 h 663588"/>
                <a:gd name="connsiteX17" fmla="*/ 1361 w 663588"/>
                <a:gd name="connsiteY17" fmla="*/ 345290 h 663588"/>
                <a:gd name="connsiteX18" fmla="*/ 0 w 663588"/>
                <a:gd name="connsiteY18" fmla="*/ 331794 h 663588"/>
                <a:gd name="connsiteX19" fmla="*/ 331794 w 663588"/>
                <a:gd name="connsiteY19" fmla="*/ 0 h 66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3588" h="663588">
                  <a:moveTo>
                    <a:pt x="349985" y="142900"/>
                  </a:moveTo>
                  <a:cubicBezTo>
                    <a:pt x="399833" y="147041"/>
                    <a:pt x="448102" y="170198"/>
                    <a:pt x="482976" y="211390"/>
                  </a:cubicBezTo>
                  <a:cubicBezTo>
                    <a:pt x="552725" y="293774"/>
                    <a:pt x="542481" y="417101"/>
                    <a:pt x="460097" y="486849"/>
                  </a:cubicBezTo>
                  <a:lnTo>
                    <a:pt x="260810" y="655570"/>
                  </a:lnTo>
                  <a:lnTo>
                    <a:pt x="202645" y="637514"/>
                  </a:lnTo>
                  <a:cubicBezTo>
                    <a:pt x="103407" y="595540"/>
                    <a:pt x="28840" y="506657"/>
                    <a:pt x="6741" y="398662"/>
                  </a:cubicBezTo>
                  <a:lnTo>
                    <a:pt x="3010" y="361650"/>
                  </a:lnTo>
                  <a:lnTo>
                    <a:pt x="207517" y="188510"/>
                  </a:lnTo>
                  <a:cubicBezTo>
                    <a:pt x="248709" y="153636"/>
                    <a:pt x="300137" y="138760"/>
                    <a:pt x="349985" y="142900"/>
                  </a:cubicBezTo>
                  <a:close/>
                  <a:moveTo>
                    <a:pt x="331794" y="0"/>
                  </a:moveTo>
                  <a:cubicBezTo>
                    <a:pt x="515039" y="0"/>
                    <a:pt x="663588" y="148549"/>
                    <a:pt x="663588" y="331794"/>
                  </a:cubicBezTo>
                  <a:cubicBezTo>
                    <a:pt x="663588" y="515039"/>
                    <a:pt x="515039" y="663588"/>
                    <a:pt x="331794" y="663588"/>
                  </a:cubicBezTo>
                  <a:lnTo>
                    <a:pt x="278642" y="658230"/>
                  </a:lnTo>
                  <a:lnTo>
                    <a:pt x="471280" y="495139"/>
                  </a:lnTo>
                  <a:cubicBezTo>
                    <a:pt x="559376" y="420555"/>
                    <a:pt x="570330" y="288677"/>
                    <a:pt x="495745" y="200580"/>
                  </a:cubicBezTo>
                  <a:lnTo>
                    <a:pt x="495746" y="200580"/>
                  </a:lnTo>
                  <a:cubicBezTo>
                    <a:pt x="421162" y="112483"/>
                    <a:pt x="289283" y="101529"/>
                    <a:pt x="201187" y="176113"/>
                  </a:cubicBezTo>
                  <a:lnTo>
                    <a:pt x="1361" y="345290"/>
                  </a:lnTo>
                  <a:lnTo>
                    <a:pt x="0" y="331794"/>
                  </a:lnTo>
                  <a:cubicBezTo>
                    <a:pt x="0" y="148549"/>
                    <a:pt x="148549" y="0"/>
                    <a:pt x="3317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</a:rPr>
                <a:t>E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MH_SubTitle_5"/>
            <p:cNvSpPr/>
            <p:nvPr>
              <p:custDataLst>
                <p:tags r:id="rId3"/>
              </p:custDataLst>
            </p:nvPr>
          </p:nvSpPr>
          <p:spPr>
            <a:xfrm rot="19176637" flipH="1">
              <a:off x="8222323" y="4764339"/>
              <a:ext cx="2035631" cy="666750"/>
            </a:xfrm>
            <a:custGeom>
              <a:avLst/>
              <a:gdLst>
                <a:gd name="connsiteX0" fmla="*/ 302185 w 1423253"/>
                <a:gd name="connsiteY0" fmla="*/ 557176 h 557177"/>
                <a:gd name="connsiteX1" fmla="*/ 313708 w 1423253"/>
                <a:gd name="connsiteY1" fmla="*/ 539112 h 557177"/>
                <a:gd name="connsiteX2" fmla="*/ 1140428 w 1423253"/>
                <a:gd name="connsiteY2" fmla="*/ 539112 h 557177"/>
                <a:gd name="connsiteX3" fmla="*/ 1400952 w 1423253"/>
                <a:gd name="connsiteY3" fmla="*/ 278588 h 557177"/>
                <a:gd name="connsiteX4" fmla="*/ 1140428 w 1423253"/>
                <a:gd name="connsiteY4" fmla="*/ 18063 h 557177"/>
                <a:gd name="connsiteX5" fmla="*/ 0 w 1423253"/>
                <a:gd name="connsiteY5" fmla="*/ 18063 h 557177"/>
                <a:gd name="connsiteX6" fmla="*/ 1016 w 1423253"/>
                <a:gd name="connsiteY6" fmla="*/ 0 h 557177"/>
                <a:gd name="connsiteX7" fmla="*/ 1144665 w 1423253"/>
                <a:gd name="connsiteY7" fmla="*/ 0 h 557177"/>
                <a:gd name="connsiteX8" fmla="*/ 1423253 w 1423253"/>
                <a:gd name="connsiteY8" fmla="*/ 278589 h 557177"/>
                <a:gd name="connsiteX9" fmla="*/ 1423252 w 1423253"/>
                <a:gd name="connsiteY9" fmla="*/ 278589 h 557177"/>
                <a:gd name="connsiteX10" fmla="*/ 1144664 w 1423253"/>
                <a:gd name="connsiteY10" fmla="*/ 557177 h 55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253" h="557177">
                  <a:moveTo>
                    <a:pt x="302185" y="557176"/>
                  </a:moveTo>
                  <a:lnTo>
                    <a:pt x="313708" y="539112"/>
                  </a:lnTo>
                  <a:lnTo>
                    <a:pt x="1140428" y="539112"/>
                  </a:lnTo>
                  <a:cubicBezTo>
                    <a:pt x="1284311" y="539112"/>
                    <a:pt x="1400952" y="422472"/>
                    <a:pt x="1400952" y="278588"/>
                  </a:cubicBezTo>
                  <a:cubicBezTo>
                    <a:pt x="1400952" y="134704"/>
                    <a:pt x="1284311" y="18063"/>
                    <a:pt x="1140428" y="18063"/>
                  </a:cubicBezTo>
                  <a:lnTo>
                    <a:pt x="0" y="18063"/>
                  </a:lnTo>
                  <a:lnTo>
                    <a:pt x="1016" y="0"/>
                  </a:lnTo>
                  <a:lnTo>
                    <a:pt x="1144665" y="0"/>
                  </a:lnTo>
                  <a:cubicBezTo>
                    <a:pt x="1298525" y="0"/>
                    <a:pt x="1423253" y="124728"/>
                    <a:pt x="1423253" y="278589"/>
                  </a:cubicBezTo>
                  <a:lnTo>
                    <a:pt x="1423252" y="278589"/>
                  </a:lnTo>
                  <a:cubicBezTo>
                    <a:pt x="1423252" y="432449"/>
                    <a:pt x="1298524" y="557177"/>
                    <a:pt x="1144664" y="5571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搜索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浏览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其他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城市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32772" y="721963"/>
            <a:ext cx="9126456" cy="2677656"/>
            <a:chOff x="1672173" y="1445619"/>
            <a:chExt cx="9126456" cy="2677656"/>
          </a:xfrm>
        </p:grpSpPr>
        <p:sp>
          <p:nvSpPr>
            <p:cNvPr id="41" name="矩形 40"/>
            <p:cNvSpPr/>
            <p:nvPr/>
          </p:nvSpPr>
          <p:spPr>
            <a:xfrm>
              <a:off x="1672173" y="1973252"/>
              <a:ext cx="9126456" cy="33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166329" y="1445619"/>
              <a:ext cx="820445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城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市生活越来越繁忙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，使得人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们很少能够进行长途的旅行观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光。大把的时间留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在了本地工作的城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市，让零碎的休假变得充实起来，许多人会考虑在同城内来一场小小的“旅行”，但很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多时候人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们会烦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恼去哪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里玩，没有注意身边有哪些好玩好看的地方。</a:t>
              </a:r>
              <a:endParaRPr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微软雅黑" panose="020B0503020204020204" charset="-122"/>
              </a:endParaRPr>
            </a:p>
            <a:p>
              <a:r>
                <a:rPr lang="en-US" altLang="zh-CN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微软雅黑" panose="020B0503020204020204" charset="-122"/>
                </a:rPr>
                <a:t>     </a:t>
              </a:r>
              <a:r>
                <a:rPr lang="zh-CN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微软雅黑" panose="020B0503020204020204" charset="-122"/>
                </a:rPr>
                <a:t>为了</a:t>
              </a:r>
              <a:r>
                <a:rPr lang="zh-CN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微软雅黑" panose="020B0503020204020204" charset="-122"/>
                </a:rPr>
                <a:t>方</a:t>
              </a:r>
              <a:r>
                <a:rPr lang="zh-CN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微软雅黑" panose="020B0503020204020204" charset="-122"/>
                </a:rPr>
                <a:t>便人们挖掘自己城市身边的游玩亮点，我们构思了微旅这个网站项目</a:t>
              </a:r>
              <a:endParaRPr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70844" y="4537"/>
            <a:ext cx="24079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菱形 1"/>
          <p:cNvSpPr/>
          <p:nvPr>
            <p:custDataLst>
              <p:tags r:id="rId2"/>
            </p:custDataLst>
          </p:nvPr>
        </p:nvSpPr>
        <p:spPr>
          <a:xfrm>
            <a:off x="666815" y="1418217"/>
            <a:ext cx="3406471" cy="3406471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菱形 1"/>
          <p:cNvSpPr/>
          <p:nvPr>
            <p:custDataLst>
              <p:tags r:id="rId3"/>
            </p:custDataLst>
          </p:nvPr>
        </p:nvSpPr>
        <p:spPr>
          <a:xfrm>
            <a:off x="979097" y="1730499"/>
            <a:ext cx="2781907" cy="2781907"/>
          </a:xfrm>
          <a:prstGeom prst="diamond">
            <a:avLst/>
          </a:prstGeom>
          <a:solidFill>
            <a:schemeClr val="bg1">
              <a:alpha val="81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菱形 1"/>
          <p:cNvSpPr/>
          <p:nvPr>
            <p:custDataLst>
              <p:tags r:id="rId4"/>
            </p:custDataLst>
          </p:nvPr>
        </p:nvSpPr>
        <p:spPr>
          <a:xfrm>
            <a:off x="1182321" y="1933723"/>
            <a:ext cx="2375459" cy="2375459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Georgia" panose="02040502050405020303" pitchFamily="18" charset="0"/>
              </a:rPr>
              <a:t>02</a:t>
            </a:r>
            <a:endParaRPr lang="zh-CN" altLang="en-US" sz="6600" dirty="0">
              <a:latin typeface="Georgia" panose="02040502050405020303" pitchFamily="18" charset="0"/>
            </a:endParaRPr>
          </a:p>
        </p:txBody>
      </p:sp>
      <p:sp>
        <p:nvSpPr>
          <p:cNvPr id="20" name="PA_菱形 23"/>
          <p:cNvSpPr/>
          <p:nvPr>
            <p:custDataLst>
              <p:tags r:id="rId5"/>
            </p:custDataLst>
          </p:nvPr>
        </p:nvSpPr>
        <p:spPr>
          <a:xfrm>
            <a:off x="916082" y="1730541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菱形 23"/>
          <p:cNvSpPr/>
          <p:nvPr>
            <p:custDataLst>
              <p:tags r:id="rId6"/>
            </p:custDataLst>
          </p:nvPr>
        </p:nvSpPr>
        <p:spPr>
          <a:xfrm>
            <a:off x="1517999" y="987121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16200000" flipH="1">
            <a:off x="3544188" y="2841749"/>
            <a:ext cx="1442024" cy="719424"/>
            <a:chOff x="2467503" y="4400363"/>
            <a:chExt cx="1442024" cy="719424"/>
          </a:xfrm>
        </p:grpSpPr>
        <p:cxnSp>
          <p:nvCxnSpPr>
            <p:cNvPr id="23" name="PA_直接连接符 30"/>
            <p:cNvCxnSpPr/>
            <p:nvPr>
              <p:custDataLst>
                <p:tags r:id="rId8"/>
              </p:custDataLst>
            </p:nvPr>
          </p:nvCxnSpPr>
          <p:spPr>
            <a:xfrm flipH="1">
              <a:off x="3190897" y="4401156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A_直接连接符 30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2467504" y="4400362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菱形 23"/>
          <p:cNvSpPr/>
          <p:nvPr>
            <p:custDataLst>
              <p:tags r:id="rId7"/>
            </p:custDataLst>
          </p:nvPr>
        </p:nvSpPr>
        <p:spPr>
          <a:xfrm>
            <a:off x="893684" y="694823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/>
          <p:cNvSpPr txBox="1"/>
          <p:nvPr/>
        </p:nvSpPr>
        <p:spPr>
          <a:xfrm>
            <a:off x="5366458" y="2736731"/>
            <a:ext cx="600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组成员介绍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618624" y="3473515"/>
            <a:ext cx="3591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etrip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6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矩形 308"/>
          <p:cNvSpPr/>
          <p:nvPr/>
        </p:nvSpPr>
        <p:spPr>
          <a:xfrm>
            <a:off x="763865" y="1660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小组成员</a:t>
            </a:r>
          </a:p>
        </p:txBody>
      </p:sp>
      <p:grpSp>
        <p:nvGrpSpPr>
          <p:cNvPr id="378" name="组合 377"/>
          <p:cNvGrpSpPr/>
          <p:nvPr/>
        </p:nvGrpSpPr>
        <p:grpSpPr>
          <a:xfrm>
            <a:off x="7090013" y="1669472"/>
            <a:ext cx="1816474" cy="2784381"/>
            <a:chOff x="5276850" y="1209675"/>
            <a:chExt cx="1657350" cy="2133600"/>
          </a:xfrm>
        </p:grpSpPr>
        <p:sp>
          <p:nvSpPr>
            <p:cNvPr id="395" name="任意多边形 394"/>
            <p:cNvSpPr/>
            <p:nvPr/>
          </p:nvSpPr>
          <p:spPr>
            <a:xfrm>
              <a:off x="5276850" y="1209675"/>
              <a:ext cx="1162050" cy="923925"/>
            </a:xfrm>
            <a:custGeom>
              <a:avLst/>
              <a:gdLst>
                <a:gd name="connsiteX0" fmla="*/ 0 w 1162050"/>
                <a:gd name="connsiteY0" fmla="*/ 923925 h 923925"/>
                <a:gd name="connsiteX1" fmla="*/ 1162050 w 1162050"/>
                <a:gd name="connsiteY1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050" h="923925">
                  <a:moveTo>
                    <a:pt x="0" y="923925"/>
                  </a:moveTo>
                  <a:lnTo>
                    <a:pt x="1162050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96" name="任意多边形 395"/>
            <p:cNvSpPr/>
            <p:nvPr/>
          </p:nvSpPr>
          <p:spPr>
            <a:xfrm>
              <a:off x="5286375" y="2238375"/>
              <a:ext cx="1647825" cy="0"/>
            </a:xfrm>
            <a:custGeom>
              <a:avLst/>
              <a:gdLst>
                <a:gd name="connsiteX0" fmla="*/ 0 w 1647825"/>
                <a:gd name="connsiteY0" fmla="*/ 0 h 0"/>
                <a:gd name="connsiteX1" fmla="*/ 1647825 w 1647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7825">
                  <a:moveTo>
                    <a:pt x="0" y="0"/>
                  </a:moveTo>
                  <a:lnTo>
                    <a:pt x="1647825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97" name="任意多边形 396"/>
            <p:cNvSpPr/>
            <p:nvPr/>
          </p:nvSpPr>
          <p:spPr>
            <a:xfrm>
              <a:off x="5276850" y="2324100"/>
              <a:ext cx="1143000" cy="1019175"/>
            </a:xfrm>
            <a:custGeom>
              <a:avLst/>
              <a:gdLst>
                <a:gd name="connsiteX0" fmla="*/ 0 w 1143000"/>
                <a:gd name="connsiteY0" fmla="*/ 0 h 1019175"/>
                <a:gd name="connsiteX1" fmla="*/ 1143000 w 1143000"/>
                <a:gd name="connsiteY1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0" h="1019175">
                  <a:moveTo>
                    <a:pt x="0" y="0"/>
                  </a:moveTo>
                  <a:lnTo>
                    <a:pt x="1143000" y="1019175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 flipH="1">
            <a:off x="2959403" y="1669472"/>
            <a:ext cx="1644111" cy="2784381"/>
            <a:chOff x="5276850" y="1209675"/>
            <a:chExt cx="1657350" cy="2133600"/>
          </a:xfrm>
        </p:grpSpPr>
        <p:sp>
          <p:nvSpPr>
            <p:cNvPr id="417" name="任意多边形 416"/>
            <p:cNvSpPr/>
            <p:nvPr/>
          </p:nvSpPr>
          <p:spPr>
            <a:xfrm>
              <a:off x="5276850" y="1209675"/>
              <a:ext cx="1162050" cy="923925"/>
            </a:xfrm>
            <a:custGeom>
              <a:avLst/>
              <a:gdLst>
                <a:gd name="connsiteX0" fmla="*/ 0 w 1162050"/>
                <a:gd name="connsiteY0" fmla="*/ 923925 h 923925"/>
                <a:gd name="connsiteX1" fmla="*/ 1162050 w 1162050"/>
                <a:gd name="connsiteY1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050" h="923925">
                  <a:moveTo>
                    <a:pt x="0" y="923925"/>
                  </a:moveTo>
                  <a:lnTo>
                    <a:pt x="1162050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18" name="任意多边形 417"/>
            <p:cNvSpPr/>
            <p:nvPr/>
          </p:nvSpPr>
          <p:spPr>
            <a:xfrm>
              <a:off x="5286375" y="2238375"/>
              <a:ext cx="1647825" cy="0"/>
            </a:xfrm>
            <a:custGeom>
              <a:avLst/>
              <a:gdLst>
                <a:gd name="connsiteX0" fmla="*/ 0 w 1647825"/>
                <a:gd name="connsiteY0" fmla="*/ 0 h 0"/>
                <a:gd name="connsiteX1" fmla="*/ 1647825 w 1647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7825">
                  <a:moveTo>
                    <a:pt x="0" y="0"/>
                  </a:moveTo>
                  <a:lnTo>
                    <a:pt x="1647825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19" name="任意多边形 418"/>
            <p:cNvSpPr/>
            <p:nvPr/>
          </p:nvSpPr>
          <p:spPr>
            <a:xfrm>
              <a:off x="5276850" y="2324100"/>
              <a:ext cx="1143000" cy="1019175"/>
            </a:xfrm>
            <a:custGeom>
              <a:avLst/>
              <a:gdLst>
                <a:gd name="connsiteX0" fmla="*/ 0 w 1143000"/>
                <a:gd name="connsiteY0" fmla="*/ 0 h 1019175"/>
                <a:gd name="connsiteX1" fmla="*/ 1143000 w 1143000"/>
                <a:gd name="connsiteY1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0" h="1019175">
                  <a:moveTo>
                    <a:pt x="0" y="0"/>
                  </a:moveTo>
                  <a:lnTo>
                    <a:pt x="1143000" y="1019175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20" name="组合 419"/>
          <p:cNvGrpSpPr/>
          <p:nvPr/>
        </p:nvGrpSpPr>
        <p:grpSpPr>
          <a:xfrm>
            <a:off x="4844737" y="1962975"/>
            <a:ext cx="2077746" cy="3052203"/>
            <a:chOff x="4844737" y="1962975"/>
            <a:chExt cx="2077746" cy="305220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4844737" y="1962975"/>
              <a:ext cx="2077746" cy="3052203"/>
              <a:chOff x="3764395" y="1800081"/>
              <a:chExt cx="1587500" cy="2332037"/>
            </a:xfrm>
            <a:solidFill>
              <a:schemeClr val="bg2"/>
            </a:solidFill>
          </p:grpSpPr>
          <p:sp>
            <p:nvSpPr>
              <p:cNvPr id="423" name="Freeform 5"/>
              <p:cNvSpPr>
                <a:spLocks noEditPoints="1"/>
              </p:cNvSpPr>
              <p:nvPr/>
            </p:nvSpPr>
            <p:spPr bwMode="auto">
              <a:xfrm>
                <a:off x="3764395" y="1800081"/>
                <a:ext cx="1587500" cy="1676400"/>
              </a:xfrm>
              <a:custGeom>
                <a:avLst/>
                <a:gdLst>
                  <a:gd name="T0" fmla="*/ 152 w 1935"/>
                  <a:gd name="T1" fmla="*/ 1129 h 2043"/>
                  <a:gd name="T2" fmla="*/ 964 w 1935"/>
                  <a:gd name="T3" fmla="*/ 112 h 2043"/>
                  <a:gd name="T4" fmla="*/ 966 w 1935"/>
                  <a:gd name="T5" fmla="*/ 112 h 2043"/>
                  <a:gd name="T6" fmla="*/ 1610 w 1935"/>
                  <a:gd name="T7" fmla="*/ 400 h 2043"/>
                  <a:gd name="T8" fmla="*/ 1611 w 1935"/>
                  <a:gd name="T9" fmla="*/ 401 h 2043"/>
                  <a:gd name="T10" fmla="*/ 1628 w 1935"/>
                  <a:gd name="T11" fmla="*/ 421 h 2043"/>
                  <a:gd name="T12" fmla="*/ 1786 w 1935"/>
                  <a:gd name="T13" fmla="*/ 1118 h 2043"/>
                  <a:gd name="T14" fmla="*/ 1786 w 1935"/>
                  <a:gd name="T15" fmla="*/ 1119 h 2043"/>
                  <a:gd name="T16" fmla="*/ 1785 w 1935"/>
                  <a:gd name="T17" fmla="*/ 1124 h 2043"/>
                  <a:gd name="T18" fmla="*/ 1784 w 1935"/>
                  <a:gd name="T19" fmla="*/ 1125 h 2043"/>
                  <a:gd name="T20" fmla="*/ 1420 w 1935"/>
                  <a:gd name="T21" fmla="*/ 1787 h 2043"/>
                  <a:gd name="T22" fmla="*/ 1420 w 1935"/>
                  <a:gd name="T23" fmla="*/ 1788 h 2043"/>
                  <a:gd name="T24" fmla="*/ 1417 w 1935"/>
                  <a:gd name="T25" fmla="*/ 1793 h 2043"/>
                  <a:gd name="T26" fmla="*/ 965 w 1935"/>
                  <a:gd name="T27" fmla="*/ 1931 h 2043"/>
                  <a:gd name="T28" fmla="*/ 963 w 1935"/>
                  <a:gd name="T29" fmla="*/ 1931 h 2043"/>
                  <a:gd name="T30" fmla="*/ 963 w 1935"/>
                  <a:gd name="T31" fmla="*/ 1931 h 2043"/>
                  <a:gd name="T32" fmla="*/ 962 w 1935"/>
                  <a:gd name="T33" fmla="*/ 1931 h 2043"/>
                  <a:gd name="T34" fmla="*/ 517 w 1935"/>
                  <a:gd name="T35" fmla="*/ 1791 h 2043"/>
                  <a:gd name="T36" fmla="*/ 516 w 1935"/>
                  <a:gd name="T37" fmla="*/ 1788 h 2043"/>
                  <a:gd name="T38" fmla="*/ 515 w 1935"/>
                  <a:gd name="T39" fmla="*/ 1786 h 2043"/>
                  <a:gd name="T40" fmla="*/ 515 w 1935"/>
                  <a:gd name="T41" fmla="*/ 1787 h 2043"/>
                  <a:gd name="T42" fmla="*/ 151 w 1935"/>
                  <a:gd name="T43" fmla="*/ 1125 h 2043"/>
                  <a:gd name="T44" fmla="*/ 150 w 1935"/>
                  <a:gd name="T45" fmla="*/ 1120 h 2043"/>
                  <a:gd name="T46" fmla="*/ 323 w 1935"/>
                  <a:gd name="T47" fmla="*/ 403 h 2043"/>
                  <a:gd name="T48" fmla="*/ 325 w 1935"/>
                  <a:gd name="T49" fmla="*/ 401 h 2043"/>
                  <a:gd name="T50" fmla="*/ 962 w 1935"/>
                  <a:gd name="T51" fmla="*/ 112 h 2043"/>
                  <a:gd name="T52" fmla="*/ 972 w 1935"/>
                  <a:gd name="T53" fmla="*/ 0 h 2043"/>
                  <a:gd name="T54" fmla="*/ 963 w 1935"/>
                  <a:gd name="T55" fmla="*/ 0 h 2043"/>
                  <a:gd name="T56" fmla="*/ 559 w 1935"/>
                  <a:gd name="T57" fmla="*/ 95 h 2043"/>
                  <a:gd name="T58" fmla="*/ 241 w 1935"/>
                  <a:gd name="T59" fmla="*/ 327 h 2043"/>
                  <a:gd name="T60" fmla="*/ 222 w 1935"/>
                  <a:gd name="T61" fmla="*/ 347 h 2043"/>
                  <a:gd name="T62" fmla="*/ 41 w 1935"/>
                  <a:gd name="T63" fmla="*/ 1147 h 2043"/>
                  <a:gd name="T64" fmla="*/ 43 w 1935"/>
                  <a:gd name="T65" fmla="*/ 1152 h 2043"/>
                  <a:gd name="T66" fmla="*/ 43 w 1935"/>
                  <a:gd name="T67" fmla="*/ 1153 h 2043"/>
                  <a:gd name="T68" fmla="*/ 415 w 1935"/>
                  <a:gd name="T69" fmla="*/ 1836 h 2043"/>
                  <a:gd name="T70" fmla="*/ 417 w 1935"/>
                  <a:gd name="T71" fmla="*/ 1840 h 2043"/>
                  <a:gd name="T72" fmla="*/ 458 w 1935"/>
                  <a:gd name="T73" fmla="*/ 2043 h 2043"/>
                  <a:gd name="T74" fmla="*/ 963 w 1935"/>
                  <a:gd name="T75" fmla="*/ 2043 h 2043"/>
                  <a:gd name="T76" fmla="*/ 1477 w 1935"/>
                  <a:gd name="T77" fmla="*/ 2043 h 2043"/>
                  <a:gd name="T78" fmla="*/ 1518 w 1935"/>
                  <a:gd name="T79" fmla="*/ 1841 h 2043"/>
                  <a:gd name="T80" fmla="*/ 1893 w 1935"/>
                  <a:gd name="T81" fmla="*/ 1152 h 2043"/>
                  <a:gd name="T82" fmla="*/ 1894 w 1935"/>
                  <a:gd name="T83" fmla="*/ 1146 h 2043"/>
                  <a:gd name="T84" fmla="*/ 1886 w 1935"/>
                  <a:gd name="T85" fmla="*/ 652 h 2043"/>
                  <a:gd name="T86" fmla="*/ 1695 w 1935"/>
                  <a:gd name="T87" fmla="*/ 327 h 2043"/>
                  <a:gd name="T88" fmla="*/ 1691 w 1935"/>
                  <a:gd name="T89" fmla="*/ 323 h 2043"/>
                  <a:gd name="T90" fmla="*/ 1377 w 1935"/>
                  <a:gd name="T91" fmla="*/ 95 h 2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35" h="2043">
                    <a:moveTo>
                      <a:pt x="152" y="1131"/>
                    </a:moveTo>
                    <a:cubicBezTo>
                      <a:pt x="152" y="1130"/>
                      <a:pt x="152" y="1130"/>
                      <a:pt x="152" y="1129"/>
                    </a:cubicBezTo>
                    <a:cubicBezTo>
                      <a:pt x="152" y="1129"/>
                      <a:pt x="152" y="1129"/>
                      <a:pt x="152" y="1129"/>
                    </a:cubicBezTo>
                    <a:cubicBezTo>
                      <a:pt x="152" y="1130"/>
                      <a:pt x="152" y="1130"/>
                      <a:pt x="152" y="1131"/>
                    </a:cubicBezTo>
                    <a:moveTo>
                      <a:pt x="963" y="112"/>
                    </a:moveTo>
                    <a:cubicBezTo>
                      <a:pt x="964" y="112"/>
                      <a:pt x="964" y="112"/>
                      <a:pt x="964" y="112"/>
                    </a:cubicBezTo>
                    <a:cubicBezTo>
                      <a:pt x="964" y="112"/>
                      <a:pt x="964" y="112"/>
                      <a:pt x="964" y="112"/>
                    </a:cubicBezTo>
                    <a:cubicBezTo>
                      <a:pt x="964" y="112"/>
                      <a:pt x="964" y="112"/>
                      <a:pt x="964" y="112"/>
                    </a:cubicBezTo>
                    <a:cubicBezTo>
                      <a:pt x="964" y="112"/>
                      <a:pt x="965" y="112"/>
                      <a:pt x="966" y="112"/>
                    </a:cubicBezTo>
                    <a:cubicBezTo>
                      <a:pt x="966" y="112"/>
                      <a:pt x="966" y="112"/>
                      <a:pt x="966" y="112"/>
                    </a:cubicBezTo>
                    <a:cubicBezTo>
                      <a:pt x="972" y="112"/>
                      <a:pt x="972" y="112"/>
                      <a:pt x="972" y="112"/>
                    </a:cubicBezTo>
                    <a:cubicBezTo>
                      <a:pt x="1205" y="114"/>
                      <a:pt x="1447" y="224"/>
                      <a:pt x="1610" y="400"/>
                    </a:cubicBezTo>
                    <a:cubicBezTo>
                      <a:pt x="1610" y="400"/>
                      <a:pt x="1610" y="400"/>
                      <a:pt x="1610" y="400"/>
                    </a:cubicBezTo>
                    <a:cubicBezTo>
                      <a:pt x="1610" y="400"/>
                      <a:pt x="1610" y="400"/>
                      <a:pt x="1610" y="400"/>
                    </a:cubicBezTo>
                    <a:cubicBezTo>
                      <a:pt x="1610" y="400"/>
                      <a:pt x="1611" y="400"/>
                      <a:pt x="1611" y="401"/>
                    </a:cubicBezTo>
                    <a:cubicBezTo>
                      <a:pt x="1612" y="402"/>
                      <a:pt x="1612" y="402"/>
                      <a:pt x="1613" y="403"/>
                    </a:cubicBezTo>
                    <a:cubicBezTo>
                      <a:pt x="1613" y="403"/>
                      <a:pt x="1613" y="403"/>
                      <a:pt x="1613" y="403"/>
                    </a:cubicBezTo>
                    <a:cubicBezTo>
                      <a:pt x="1618" y="409"/>
                      <a:pt x="1623" y="415"/>
                      <a:pt x="1628" y="421"/>
                    </a:cubicBezTo>
                    <a:cubicBezTo>
                      <a:pt x="1730" y="538"/>
                      <a:pt x="1844" y="736"/>
                      <a:pt x="1807" y="1008"/>
                    </a:cubicBezTo>
                    <a:cubicBezTo>
                      <a:pt x="1802" y="1047"/>
                      <a:pt x="1795" y="1083"/>
                      <a:pt x="1786" y="1118"/>
                    </a:cubicBezTo>
                    <a:cubicBezTo>
                      <a:pt x="1786" y="1118"/>
                      <a:pt x="1786" y="1118"/>
                      <a:pt x="1786" y="1118"/>
                    </a:cubicBezTo>
                    <a:cubicBezTo>
                      <a:pt x="1786" y="1118"/>
                      <a:pt x="1786" y="1118"/>
                      <a:pt x="1786" y="1118"/>
                    </a:cubicBezTo>
                    <a:cubicBezTo>
                      <a:pt x="1786" y="1118"/>
                      <a:pt x="1786" y="1118"/>
                      <a:pt x="1786" y="1118"/>
                    </a:cubicBezTo>
                    <a:cubicBezTo>
                      <a:pt x="1786" y="1119"/>
                      <a:pt x="1786" y="1119"/>
                      <a:pt x="1786" y="1119"/>
                    </a:cubicBezTo>
                    <a:cubicBezTo>
                      <a:pt x="1786" y="1120"/>
                      <a:pt x="1785" y="1120"/>
                      <a:pt x="1785" y="1121"/>
                    </a:cubicBezTo>
                    <a:cubicBezTo>
                      <a:pt x="1785" y="1122"/>
                      <a:pt x="1785" y="1122"/>
                      <a:pt x="1785" y="1123"/>
                    </a:cubicBezTo>
                    <a:cubicBezTo>
                      <a:pt x="1785" y="1123"/>
                      <a:pt x="1785" y="1123"/>
                      <a:pt x="1785" y="1124"/>
                    </a:cubicBezTo>
                    <a:cubicBezTo>
                      <a:pt x="1784" y="1124"/>
                      <a:pt x="1784" y="1124"/>
                      <a:pt x="1784" y="1124"/>
                    </a:cubicBezTo>
                    <a:cubicBezTo>
                      <a:pt x="1784" y="1124"/>
                      <a:pt x="1784" y="1124"/>
                      <a:pt x="1784" y="1124"/>
                    </a:cubicBezTo>
                    <a:cubicBezTo>
                      <a:pt x="1784" y="1125"/>
                      <a:pt x="1784" y="1125"/>
                      <a:pt x="1784" y="1125"/>
                    </a:cubicBezTo>
                    <a:cubicBezTo>
                      <a:pt x="1784" y="1125"/>
                      <a:pt x="1784" y="1125"/>
                      <a:pt x="1784" y="1125"/>
                    </a:cubicBezTo>
                    <a:cubicBezTo>
                      <a:pt x="1735" y="1314"/>
                      <a:pt x="1637" y="1455"/>
                      <a:pt x="1549" y="1582"/>
                    </a:cubicBezTo>
                    <a:cubicBezTo>
                      <a:pt x="1501" y="1650"/>
                      <a:pt x="1454" y="1717"/>
                      <a:pt x="1420" y="1787"/>
                    </a:cubicBezTo>
                    <a:cubicBezTo>
                      <a:pt x="1420" y="1787"/>
                      <a:pt x="1420" y="1787"/>
                      <a:pt x="1420" y="1787"/>
                    </a:cubicBezTo>
                    <a:cubicBezTo>
                      <a:pt x="1420" y="1787"/>
                      <a:pt x="1420" y="1787"/>
                      <a:pt x="1420" y="1787"/>
                    </a:cubicBezTo>
                    <a:cubicBezTo>
                      <a:pt x="1420" y="1787"/>
                      <a:pt x="1420" y="1788"/>
                      <a:pt x="1420" y="1788"/>
                    </a:cubicBezTo>
                    <a:cubicBezTo>
                      <a:pt x="1419" y="1788"/>
                      <a:pt x="1419" y="1789"/>
                      <a:pt x="1419" y="1789"/>
                    </a:cubicBezTo>
                    <a:cubicBezTo>
                      <a:pt x="1418" y="1790"/>
                      <a:pt x="1418" y="1791"/>
                      <a:pt x="1417" y="1793"/>
                    </a:cubicBezTo>
                    <a:cubicBezTo>
                      <a:pt x="1417" y="1793"/>
                      <a:pt x="1417" y="1793"/>
                      <a:pt x="1417" y="1793"/>
                    </a:cubicBezTo>
                    <a:cubicBezTo>
                      <a:pt x="1417" y="1793"/>
                      <a:pt x="1417" y="1793"/>
                      <a:pt x="1417" y="1793"/>
                    </a:cubicBezTo>
                    <a:cubicBezTo>
                      <a:pt x="1396" y="1837"/>
                      <a:pt x="1380" y="1883"/>
                      <a:pt x="1372" y="1931"/>
                    </a:cubicBezTo>
                    <a:cubicBezTo>
                      <a:pt x="965" y="1931"/>
                      <a:pt x="965" y="1931"/>
                      <a:pt x="965" y="1931"/>
                    </a:cubicBezTo>
                    <a:cubicBezTo>
                      <a:pt x="965" y="1931"/>
                      <a:pt x="965" y="1931"/>
                      <a:pt x="965" y="1931"/>
                    </a:cubicBezTo>
                    <a:cubicBezTo>
                      <a:pt x="964" y="1931"/>
                      <a:pt x="964" y="1931"/>
                      <a:pt x="963" y="1931"/>
                    </a:cubicBezTo>
                    <a:cubicBezTo>
                      <a:pt x="963" y="1931"/>
                      <a:pt x="963" y="1931"/>
                      <a:pt x="963" y="1931"/>
                    </a:cubicBezTo>
                    <a:cubicBezTo>
                      <a:pt x="963" y="1931"/>
                      <a:pt x="963" y="1931"/>
                      <a:pt x="963" y="1931"/>
                    </a:cubicBezTo>
                    <a:cubicBezTo>
                      <a:pt x="963" y="1931"/>
                      <a:pt x="963" y="1931"/>
                      <a:pt x="963" y="1931"/>
                    </a:cubicBezTo>
                    <a:cubicBezTo>
                      <a:pt x="963" y="1931"/>
                      <a:pt x="963" y="1931"/>
                      <a:pt x="963" y="1931"/>
                    </a:cubicBezTo>
                    <a:cubicBezTo>
                      <a:pt x="963" y="1931"/>
                      <a:pt x="963" y="1931"/>
                      <a:pt x="963" y="1931"/>
                    </a:cubicBezTo>
                    <a:cubicBezTo>
                      <a:pt x="963" y="1931"/>
                      <a:pt x="963" y="1931"/>
                      <a:pt x="963" y="1931"/>
                    </a:cubicBezTo>
                    <a:cubicBezTo>
                      <a:pt x="962" y="1931"/>
                      <a:pt x="962" y="1931"/>
                      <a:pt x="962" y="1931"/>
                    </a:cubicBezTo>
                    <a:cubicBezTo>
                      <a:pt x="962" y="1931"/>
                      <a:pt x="962" y="1931"/>
                      <a:pt x="962" y="1931"/>
                    </a:cubicBezTo>
                    <a:cubicBezTo>
                      <a:pt x="564" y="1931"/>
                      <a:pt x="564" y="1931"/>
                      <a:pt x="564" y="1931"/>
                    </a:cubicBezTo>
                    <a:cubicBezTo>
                      <a:pt x="556" y="1882"/>
                      <a:pt x="539" y="1836"/>
                      <a:pt x="517" y="1791"/>
                    </a:cubicBezTo>
                    <a:cubicBezTo>
                      <a:pt x="517" y="1791"/>
                      <a:pt x="517" y="1791"/>
                      <a:pt x="517" y="1791"/>
                    </a:cubicBezTo>
                    <a:cubicBezTo>
                      <a:pt x="517" y="1790"/>
                      <a:pt x="517" y="1790"/>
                      <a:pt x="517" y="1790"/>
                    </a:cubicBezTo>
                    <a:cubicBezTo>
                      <a:pt x="517" y="1789"/>
                      <a:pt x="516" y="1788"/>
                      <a:pt x="516" y="1788"/>
                    </a:cubicBezTo>
                    <a:cubicBezTo>
                      <a:pt x="515" y="1787"/>
                      <a:pt x="515" y="1787"/>
                      <a:pt x="515" y="1787"/>
                    </a:cubicBezTo>
                    <a:cubicBezTo>
                      <a:pt x="515" y="1786"/>
                      <a:pt x="515" y="1786"/>
                      <a:pt x="515" y="1786"/>
                    </a:cubicBezTo>
                    <a:cubicBezTo>
                      <a:pt x="515" y="1786"/>
                      <a:pt x="515" y="1786"/>
                      <a:pt x="515" y="1786"/>
                    </a:cubicBezTo>
                    <a:cubicBezTo>
                      <a:pt x="515" y="1786"/>
                      <a:pt x="515" y="1786"/>
                      <a:pt x="515" y="1786"/>
                    </a:cubicBezTo>
                    <a:cubicBezTo>
                      <a:pt x="515" y="1787"/>
                      <a:pt x="515" y="1787"/>
                      <a:pt x="515" y="1787"/>
                    </a:cubicBezTo>
                    <a:cubicBezTo>
                      <a:pt x="515" y="1787"/>
                      <a:pt x="515" y="1787"/>
                      <a:pt x="515" y="1787"/>
                    </a:cubicBezTo>
                    <a:cubicBezTo>
                      <a:pt x="481" y="1717"/>
                      <a:pt x="435" y="1650"/>
                      <a:pt x="387" y="1582"/>
                    </a:cubicBezTo>
                    <a:cubicBezTo>
                      <a:pt x="298" y="1455"/>
                      <a:pt x="200" y="1314"/>
                      <a:pt x="151" y="1125"/>
                    </a:cubicBezTo>
                    <a:cubicBezTo>
                      <a:pt x="151" y="1125"/>
                      <a:pt x="151" y="1125"/>
                      <a:pt x="151" y="1125"/>
                    </a:cubicBezTo>
                    <a:cubicBezTo>
                      <a:pt x="151" y="1125"/>
                      <a:pt x="151" y="1126"/>
                      <a:pt x="151" y="1126"/>
                    </a:cubicBezTo>
                    <a:cubicBezTo>
                      <a:pt x="151" y="1124"/>
                      <a:pt x="150" y="1122"/>
                      <a:pt x="150" y="1120"/>
                    </a:cubicBezTo>
                    <a:cubicBezTo>
                      <a:pt x="150" y="1120"/>
                      <a:pt x="150" y="1120"/>
                      <a:pt x="150" y="1120"/>
                    </a:cubicBezTo>
                    <a:cubicBezTo>
                      <a:pt x="141" y="1085"/>
                      <a:pt x="133" y="1047"/>
                      <a:pt x="128" y="1008"/>
                    </a:cubicBezTo>
                    <a:cubicBezTo>
                      <a:pt x="92" y="736"/>
                      <a:pt x="205" y="538"/>
                      <a:pt x="307" y="421"/>
                    </a:cubicBezTo>
                    <a:cubicBezTo>
                      <a:pt x="312" y="415"/>
                      <a:pt x="318" y="409"/>
                      <a:pt x="323" y="403"/>
                    </a:cubicBezTo>
                    <a:cubicBezTo>
                      <a:pt x="323" y="403"/>
                      <a:pt x="323" y="403"/>
                      <a:pt x="323" y="403"/>
                    </a:cubicBezTo>
                    <a:cubicBezTo>
                      <a:pt x="323" y="402"/>
                      <a:pt x="324" y="402"/>
                      <a:pt x="324" y="401"/>
                    </a:cubicBezTo>
                    <a:cubicBezTo>
                      <a:pt x="325" y="401"/>
                      <a:pt x="325" y="401"/>
                      <a:pt x="325" y="401"/>
                    </a:cubicBezTo>
                    <a:cubicBezTo>
                      <a:pt x="325" y="401"/>
                      <a:pt x="325" y="401"/>
                      <a:pt x="325" y="401"/>
                    </a:cubicBezTo>
                    <a:cubicBezTo>
                      <a:pt x="487" y="225"/>
                      <a:pt x="728" y="115"/>
                      <a:pt x="962" y="112"/>
                    </a:cubicBezTo>
                    <a:cubicBezTo>
                      <a:pt x="962" y="112"/>
                      <a:pt x="962" y="112"/>
                      <a:pt x="962" y="112"/>
                    </a:cubicBezTo>
                    <a:cubicBezTo>
                      <a:pt x="962" y="112"/>
                      <a:pt x="962" y="112"/>
                      <a:pt x="962" y="112"/>
                    </a:cubicBezTo>
                    <a:cubicBezTo>
                      <a:pt x="962" y="112"/>
                      <a:pt x="963" y="112"/>
                      <a:pt x="963" y="112"/>
                    </a:cubicBezTo>
                    <a:moveTo>
                      <a:pt x="972" y="0"/>
                    </a:moveTo>
                    <a:cubicBezTo>
                      <a:pt x="964" y="0"/>
                      <a:pt x="964" y="0"/>
                      <a:pt x="964" y="0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64" y="0"/>
                      <a:pt x="964" y="0"/>
                      <a:pt x="963" y="0"/>
                    </a:cubicBezTo>
                    <a:cubicBezTo>
                      <a:pt x="962" y="0"/>
                      <a:pt x="962" y="0"/>
                      <a:pt x="961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827" y="2"/>
                      <a:pt x="687" y="34"/>
                      <a:pt x="559" y="95"/>
                    </a:cubicBezTo>
                    <a:cubicBezTo>
                      <a:pt x="439" y="151"/>
                      <a:pt x="330" y="230"/>
                      <a:pt x="243" y="324"/>
                    </a:cubicBezTo>
                    <a:cubicBezTo>
                      <a:pt x="243" y="324"/>
                      <a:pt x="243" y="324"/>
                      <a:pt x="243" y="324"/>
                    </a:cubicBezTo>
                    <a:cubicBezTo>
                      <a:pt x="242" y="325"/>
                      <a:pt x="241" y="326"/>
                      <a:pt x="241" y="327"/>
                    </a:cubicBezTo>
                    <a:cubicBezTo>
                      <a:pt x="240" y="327"/>
                      <a:pt x="240" y="327"/>
                      <a:pt x="240" y="327"/>
                    </a:cubicBezTo>
                    <a:cubicBezTo>
                      <a:pt x="240" y="327"/>
                      <a:pt x="240" y="327"/>
                      <a:pt x="240" y="327"/>
                    </a:cubicBezTo>
                    <a:cubicBezTo>
                      <a:pt x="234" y="334"/>
                      <a:pt x="228" y="340"/>
                      <a:pt x="222" y="347"/>
                    </a:cubicBezTo>
                    <a:cubicBezTo>
                      <a:pt x="143" y="439"/>
                      <a:pt x="85" y="541"/>
                      <a:pt x="49" y="652"/>
                    </a:cubicBezTo>
                    <a:cubicBezTo>
                      <a:pt x="11" y="771"/>
                      <a:pt x="0" y="896"/>
                      <a:pt x="17" y="1023"/>
                    </a:cubicBezTo>
                    <a:cubicBezTo>
                      <a:pt x="23" y="1066"/>
                      <a:pt x="31" y="1108"/>
                      <a:pt x="41" y="1147"/>
                    </a:cubicBezTo>
                    <a:cubicBezTo>
                      <a:pt x="41" y="1148"/>
                      <a:pt x="41" y="1148"/>
                      <a:pt x="41" y="1148"/>
                    </a:cubicBezTo>
                    <a:cubicBezTo>
                      <a:pt x="42" y="1148"/>
                      <a:pt x="42" y="1148"/>
                      <a:pt x="42" y="1149"/>
                    </a:cubicBezTo>
                    <a:cubicBezTo>
                      <a:pt x="42" y="1150"/>
                      <a:pt x="42" y="1151"/>
                      <a:pt x="43" y="1152"/>
                    </a:cubicBezTo>
                    <a:cubicBezTo>
                      <a:pt x="43" y="1153"/>
                      <a:pt x="43" y="1153"/>
                      <a:pt x="43" y="1153"/>
                    </a:cubicBezTo>
                    <a:cubicBezTo>
                      <a:pt x="43" y="1153"/>
                      <a:pt x="43" y="1153"/>
                      <a:pt x="43" y="1153"/>
                    </a:cubicBezTo>
                    <a:cubicBezTo>
                      <a:pt x="43" y="1153"/>
                      <a:pt x="43" y="1153"/>
                      <a:pt x="43" y="1153"/>
                    </a:cubicBezTo>
                    <a:cubicBezTo>
                      <a:pt x="43" y="1153"/>
                      <a:pt x="43" y="1153"/>
                      <a:pt x="43" y="1153"/>
                    </a:cubicBezTo>
                    <a:cubicBezTo>
                      <a:pt x="98" y="1363"/>
                      <a:pt x="205" y="1517"/>
                      <a:pt x="295" y="1646"/>
                    </a:cubicBezTo>
                    <a:cubicBezTo>
                      <a:pt x="341" y="1713"/>
                      <a:pt x="385" y="1775"/>
                      <a:pt x="415" y="1836"/>
                    </a:cubicBezTo>
                    <a:cubicBezTo>
                      <a:pt x="415" y="1836"/>
                      <a:pt x="415" y="1836"/>
                      <a:pt x="415" y="1836"/>
                    </a:cubicBezTo>
                    <a:cubicBezTo>
                      <a:pt x="415" y="1836"/>
                      <a:pt x="415" y="1836"/>
                      <a:pt x="415" y="1836"/>
                    </a:cubicBezTo>
                    <a:cubicBezTo>
                      <a:pt x="415" y="1837"/>
                      <a:pt x="416" y="1839"/>
                      <a:pt x="417" y="1840"/>
                    </a:cubicBezTo>
                    <a:cubicBezTo>
                      <a:pt x="417" y="1841"/>
                      <a:pt x="417" y="1841"/>
                      <a:pt x="417" y="1841"/>
                    </a:cubicBezTo>
                    <a:cubicBezTo>
                      <a:pt x="441" y="1890"/>
                      <a:pt x="456" y="1938"/>
                      <a:pt x="457" y="1988"/>
                    </a:cubicBezTo>
                    <a:cubicBezTo>
                      <a:pt x="458" y="2043"/>
                      <a:pt x="458" y="2043"/>
                      <a:pt x="458" y="2043"/>
                    </a:cubicBezTo>
                    <a:cubicBezTo>
                      <a:pt x="961" y="2043"/>
                      <a:pt x="961" y="2043"/>
                      <a:pt x="961" y="2043"/>
                    </a:cubicBezTo>
                    <a:cubicBezTo>
                      <a:pt x="961" y="2043"/>
                      <a:pt x="961" y="2043"/>
                      <a:pt x="961" y="2043"/>
                    </a:cubicBezTo>
                    <a:cubicBezTo>
                      <a:pt x="962" y="2043"/>
                      <a:pt x="962" y="2043"/>
                      <a:pt x="963" y="2043"/>
                    </a:cubicBezTo>
                    <a:cubicBezTo>
                      <a:pt x="964" y="2043"/>
                      <a:pt x="964" y="2043"/>
                      <a:pt x="965" y="2043"/>
                    </a:cubicBezTo>
                    <a:cubicBezTo>
                      <a:pt x="965" y="2043"/>
                      <a:pt x="965" y="2043"/>
                      <a:pt x="965" y="2043"/>
                    </a:cubicBezTo>
                    <a:cubicBezTo>
                      <a:pt x="1477" y="2043"/>
                      <a:pt x="1477" y="2043"/>
                      <a:pt x="1477" y="2043"/>
                    </a:cubicBezTo>
                    <a:cubicBezTo>
                      <a:pt x="1478" y="1988"/>
                      <a:pt x="1478" y="1988"/>
                      <a:pt x="1478" y="1988"/>
                    </a:cubicBezTo>
                    <a:cubicBezTo>
                      <a:pt x="1480" y="1938"/>
                      <a:pt x="1495" y="1890"/>
                      <a:pt x="1518" y="1842"/>
                    </a:cubicBezTo>
                    <a:cubicBezTo>
                      <a:pt x="1518" y="1841"/>
                      <a:pt x="1518" y="1841"/>
                      <a:pt x="1518" y="1841"/>
                    </a:cubicBezTo>
                    <a:cubicBezTo>
                      <a:pt x="1519" y="1839"/>
                      <a:pt x="1520" y="1837"/>
                      <a:pt x="1521" y="1835"/>
                    </a:cubicBezTo>
                    <a:cubicBezTo>
                      <a:pt x="1551" y="1774"/>
                      <a:pt x="1594" y="1712"/>
                      <a:pt x="1641" y="1646"/>
                    </a:cubicBezTo>
                    <a:cubicBezTo>
                      <a:pt x="1730" y="1517"/>
                      <a:pt x="1838" y="1362"/>
                      <a:pt x="1893" y="1152"/>
                    </a:cubicBezTo>
                    <a:cubicBezTo>
                      <a:pt x="1893" y="1152"/>
                      <a:pt x="1893" y="1152"/>
                      <a:pt x="1893" y="1152"/>
                    </a:cubicBezTo>
                    <a:cubicBezTo>
                      <a:pt x="1893" y="1150"/>
                      <a:pt x="1894" y="1148"/>
                      <a:pt x="1894" y="1146"/>
                    </a:cubicBezTo>
                    <a:cubicBezTo>
                      <a:pt x="1894" y="1146"/>
                      <a:pt x="1894" y="1146"/>
                      <a:pt x="1894" y="1146"/>
                    </a:cubicBezTo>
                    <a:cubicBezTo>
                      <a:pt x="1894" y="1146"/>
                      <a:pt x="1894" y="1146"/>
                      <a:pt x="1894" y="1146"/>
                    </a:cubicBezTo>
                    <a:cubicBezTo>
                      <a:pt x="1904" y="1107"/>
                      <a:pt x="1912" y="1066"/>
                      <a:pt x="1918" y="1023"/>
                    </a:cubicBezTo>
                    <a:cubicBezTo>
                      <a:pt x="1935" y="896"/>
                      <a:pt x="1925" y="771"/>
                      <a:pt x="1886" y="652"/>
                    </a:cubicBezTo>
                    <a:cubicBezTo>
                      <a:pt x="1851" y="541"/>
                      <a:pt x="1792" y="439"/>
                      <a:pt x="1713" y="347"/>
                    </a:cubicBezTo>
                    <a:cubicBezTo>
                      <a:pt x="1707" y="341"/>
                      <a:pt x="1701" y="334"/>
                      <a:pt x="1695" y="327"/>
                    </a:cubicBezTo>
                    <a:cubicBezTo>
                      <a:pt x="1695" y="327"/>
                      <a:pt x="1695" y="327"/>
                      <a:pt x="1695" y="327"/>
                    </a:cubicBezTo>
                    <a:cubicBezTo>
                      <a:pt x="1695" y="327"/>
                      <a:pt x="1695" y="327"/>
                      <a:pt x="1695" y="327"/>
                    </a:cubicBezTo>
                    <a:cubicBezTo>
                      <a:pt x="1694" y="326"/>
                      <a:pt x="1693" y="325"/>
                      <a:pt x="1692" y="324"/>
                    </a:cubicBezTo>
                    <a:cubicBezTo>
                      <a:pt x="1691" y="323"/>
                      <a:pt x="1691" y="323"/>
                      <a:pt x="1691" y="323"/>
                    </a:cubicBezTo>
                    <a:cubicBezTo>
                      <a:pt x="1691" y="323"/>
                      <a:pt x="1691" y="323"/>
                      <a:pt x="1691" y="323"/>
                    </a:cubicBezTo>
                    <a:cubicBezTo>
                      <a:pt x="1691" y="323"/>
                      <a:pt x="1691" y="323"/>
                      <a:pt x="1691" y="323"/>
                    </a:cubicBezTo>
                    <a:cubicBezTo>
                      <a:pt x="1604" y="229"/>
                      <a:pt x="1496" y="150"/>
                      <a:pt x="1377" y="95"/>
                    </a:cubicBezTo>
                    <a:cubicBezTo>
                      <a:pt x="1247" y="34"/>
                      <a:pt x="1108" y="1"/>
                      <a:pt x="973" y="0"/>
                    </a:cubicBezTo>
                    <a:cubicBezTo>
                      <a:pt x="972" y="0"/>
                      <a:pt x="972" y="0"/>
                      <a:pt x="972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4" name="Freeform 6"/>
              <p:cNvSpPr/>
              <p:nvPr/>
            </p:nvSpPr>
            <p:spPr bwMode="auto">
              <a:xfrm>
                <a:off x="4131108" y="3649518"/>
                <a:ext cx="849313" cy="106363"/>
              </a:xfrm>
              <a:custGeom>
                <a:avLst/>
                <a:gdLst>
                  <a:gd name="T0" fmla="*/ 65 w 1035"/>
                  <a:gd name="T1" fmla="*/ 0 h 131"/>
                  <a:gd name="T2" fmla="*/ 0 w 1035"/>
                  <a:gd name="T3" fmla="*/ 63 h 131"/>
                  <a:gd name="T4" fmla="*/ 65 w 1035"/>
                  <a:gd name="T5" fmla="*/ 131 h 131"/>
                  <a:gd name="T6" fmla="*/ 513 w 1035"/>
                  <a:gd name="T7" fmla="*/ 131 h 131"/>
                  <a:gd name="T8" fmla="*/ 517 w 1035"/>
                  <a:gd name="T9" fmla="*/ 131 h 131"/>
                  <a:gd name="T10" fmla="*/ 522 w 1035"/>
                  <a:gd name="T11" fmla="*/ 131 h 131"/>
                  <a:gd name="T12" fmla="*/ 522 w 1035"/>
                  <a:gd name="T13" fmla="*/ 131 h 131"/>
                  <a:gd name="T14" fmla="*/ 969 w 1035"/>
                  <a:gd name="T15" fmla="*/ 131 h 131"/>
                  <a:gd name="T16" fmla="*/ 969 w 1035"/>
                  <a:gd name="T17" fmla="*/ 131 h 131"/>
                  <a:gd name="T18" fmla="*/ 1034 w 1035"/>
                  <a:gd name="T19" fmla="*/ 68 h 131"/>
                  <a:gd name="T20" fmla="*/ 970 w 1035"/>
                  <a:gd name="T21" fmla="*/ 0 h 131"/>
                  <a:gd name="T22" fmla="*/ 520 w 1035"/>
                  <a:gd name="T23" fmla="*/ 0 h 131"/>
                  <a:gd name="T24" fmla="*/ 520 w 1035"/>
                  <a:gd name="T25" fmla="*/ 0 h 131"/>
                  <a:gd name="T26" fmla="*/ 517 w 1035"/>
                  <a:gd name="T27" fmla="*/ 0 h 131"/>
                  <a:gd name="T28" fmla="*/ 514 w 1035"/>
                  <a:gd name="T29" fmla="*/ 0 h 131"/>
                  <a:gd name="T30" fmla="*/ 514 w 1035"/>
                  <a:gd name="T31" fmla="*/ 0 h 131"/>
                  <a:gd name="T32" fmla="*/ 65 w 1035"/>
                  <a:gd name="T33" fmla="*/ 0 h 131"/>
                  <a:gd name="T34" fmla="*/ 65 w 1035"/>
                  <a:gd name="T3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5" h="131">
                    <a:moveTo>
                      <a:pt x="65" y="0"/>
                    </a:moveTo>
                    <a:cubicBezTo>
                      <a:pt x="29" y="0"/>
                      <a:pt x="0" y="27"/>
                      <a:pt x="0" y="63"/>
                    </a:cubicBezTo>
                    <a:cubicBezTo>
                      <a:pt x="0" y="99"/>
                      <a:pt x="29" y="131"/>
                      <a:pt x="65" y="131"/>
                    </a:cubicBezTo>
                    <a:cubicBezTo>
                      <a:pt x="513" y="131"/>
                      <a:pt x="513" y="131"/>
                      <a:pt x="513" y="131"/>
                    </a:cubicBezTo>
                    <a:cubicBezTo>
                      <a:pt x="514" y="131"/>
                      <a:pt x="516" y="131"/>
                      <a:pt x="517" y="131"/>
                    </a:cubicBezTo>
                    <a:cubicBezTo>
                      <a:pt x="519" y="131"/>
                      <a:pt x="520" y="131"/>
                      <a:pt x="522" y="131"/>
                    </a:cubicBezTo>
                    <a:cubicBezTo>
                      <a:pt x="522" y="131"/>
                      <a:pt x="522" y="131"/>
                      <a:pt x="522" y="131"/>
                    </a:cubicBezTo>
                    <a:cubicBezTo>
                      <a:pt x="969" y="131"/>
                      <a:pt x="969" y="131"/>
                      <a:pt x="969" y="131"/>
                    </a:cubicBezTo>
                    <a:cubicBezTo>
                      <a:pt x="969" y="131"/>
                      <a:pt x="969" y="131"/>
                      <a:pt x="969" y="131"/>
                    </a:cubicBezTo>
                    <a:cubicBezTo>
                      <a:pt x="1005" y="131"/>
                      <a:pt x="1034" y="104"/>
                      <a:pt x="1034" y="68"/>
                    </a:cubicBezTo>
                    <a:cubicBezTo>
                      <a:pt x="1035" y="32"/>
                      <a:pt x="1005" y="1"/>
                      <a:pt x="970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19" y="0"/>
                      <a:pt x="518" y="0"/>
                      <a:pt x="517" y="0"/>
                    </a:cubicBezTo>
                    <a:cubicBezTo>
                      <a:pt x="516" y="0"/>
                      <a:pt x="515" y="0"/>
                      <a:pt x="514" y="0"/>
                    </a:cubicBezTo>
                    <a:cubicBezTo>
                      <a:pt x="514" y="0"/>
                      <a:pt x="514" y="0"/>
                      <a:pt x="51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5" name="Freeform 7"/>
              <p:cNvSpPr/>
              <p:nvPr/>
            </p:nvSpPr>
            <p:spPr bwMode="auto">
              <a:xfrm>
                <a:off x="4129520" y="3506643"/>
                <a:ext cx="849313" cy="106363"/>
              </a:xfrm>
              <a:custGeom>
                <a:avLst/>
                <a:gdLst>
                  <a:gd name="T0" fmla="*/ 518 w 1035"/>
                  <a:gd name="T1" fmla="*/ 0 h 131"/>
                  <a:gd name="T2" fmla="*/ 517 w 1035"/>
                  <a:gd name="T3" fmla="*/ 0 h 131"/>
                  <a:gd name="T4" fmla="*/ 517 w 1035"/>
                  <a:gd name="T5" fmla="*/ 0 h 131"/>
                  <a:gd name="T6" fmla="*/ 517 w 1035"/>
                  <a:gd name="T7" fmla="*/ 0 h 131"/>
                  <a:gd name="T8" fmla="*/ 515 w 1035"/>
                  <a:gd name="T9" fmla="*/ 0 h 131"/>
                  <a:gd name="T10" fmla="*/ 515 w 1035"/>
                  <a:gd name="T11" fmla="*/ 0 h 131"/>
                  <a:gd name="T12" fmla="*/ 66 w 1035"/>
                  <a:gd name="T13" fmla="*/ 0 h 131"/>
                  <a:gd name="T14" fmla="*/ 66 w 1035"/>
                  <a:gd name="T15" fmla="*/ 0 h 131"/>
                  <a:gd name="T16" fmla="*/ 1 w 1035"/>
                  <a:gd name="T17" fmla="*/ 63 h 131"/>
                  <a:gd name="T18" fmla="*/ 66 w 1035"/>
                  <a:gd name="T19" fmla="*/ 131 h 131"/>
                  <a:gd name="T20" fmla="*/ 515 w 1035"/>
                  <a:gd name="T21" fmla="*/ 131 h 131"/>
                  <a:gd name="T22" fmla="*/ 515 w 1035"/>
                  <a:gd name="T23" fmla="*/ 131 h 131"/>
                  <a:gd name="T24" fmla="*/ 518 w 1035"/>
                  <a:gd name="T25" fmla="*/ 131 h 131"/>
                  <a:gd name="T26" fmla="*/ 521 w 1035"/>
                  <a:gd name="T27" fmla="*/ 131 h 131"/>
                  <a:gd name="T28" fmla="*/ 521 w 1035"/>
                  <a:gd name="T29" fmla="*/ 131 h 131"/>
                  <a:gd name="T30" fmla="*/ 970 w 1035"/>
                  <a:gd name="T31" fmla="*/ 131 h 131"/>
                  <a:gd name="T32" fmla="*/ 970 w 1035"/>
                  <a:gd name="T33" fmla="*/ 131 h 131"/>
                  <a:gd name="T34" fmla="*/ 1035 w 1035"/>
                  <a:gd name="T35" fmla="*/ 68 h 131"/>
                  <a:gd name="T36" fmla="*/ 970 w 1035"/>
                  <a:gd name="T37" fmla="*/ 0 h 131"/>
                  <a:gd name="T38" fmla="*/ 521 w 1035"/>
                  <a:gd name="T39" fmla="*/ 0 h 131"/>
                  <a:gd name="T40" fmla="*/ 521 w 1035"/>
                  <a:gd name="T41" fmla="*/ 0 h 131"/>
                  <a:gd name="T42" fmla="*/ 519 w 1035"/>
                  <a:gd name="T43" fmla="*/ 0 h 131"/>
                  <a:gd name="T44" fmla="*/ 519 w 1035"/>
                  <a:gd name="T45" fmla="*/ 0 h 131"/>
                  <a:gd name="T46" fmla="*/ 518 w 1035"/>
                  <a:gd name="T4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35" h="131">
                    <a:moveTo>
                      <a:pt x="518" y="0"/>
                    </a:moveTo>
                    <a:cubicBezTo>
                      <a:pt x="518" y="0"/>
                      <a:pt x="517" y="0"/>
                      <a:pt x="517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17" y="0"/>
                      <a:pt x="517" y="0"/>
                      <a:pt x="517" y="0"/>
                    </a:cubicBezTo>
                    <a:cubicBezTo>
                      <a:pt x="516" y="0"/>
                      <a:pt x="516" y="0"/>
                      <a:pt x="515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30" y="0"/>
                      <a:pt x="1" y="27"/>
                      <a:pt x="1" y="63"/>
                    </a:cubicBezTo>
                    <a:cubicBezTo>
                      <a:pt x="0" y="99"/>
                      <a:pt x="29" y="130"/>
                      <a:pt x="66" y="131"/>
                    </a:cubicBezTo>
                    <a:cubicBezTo>
                      <a:pt x="515" y="131"/>
                      <a:pt x="515" y="131"/>
                      <a:pt x="515" y="131"/>
                    </a:cubicBezTo>
                    <a:cubicBezTo>
                      <a:pt x="515" y="131"/>
                      <a:pt x="515" y="131"/>
                      <a:pt x="515" y="131"/>
                    </a:cubicBezTo>
                    <a:cubicBezTo>
                      <a:pt x="516" y="131"/>
                      <a:pt x="517" y="131"/>
                      <a:pt x="518" y="131"/>
                    </a:cubicBezTo>
                    <a:cubicBezTo>
                      <a:pt x="519" y="131"/>
                      <a:pt x="520" y="131"/>
                      <a:pt x="521" y="131"/>
                    </a:cubicBezTo>
                    <a:cubicBezTo>
                      <a:pt x="521" y="131"/>
                      <a:pt x="521" y="131"/>
                      <a:pt x="521" y="131"/>
                    </a:cubicBezTo>
                    <a:cubicBezTo>
                      <a:pt x="970" y="131"/>
                      <a:pt x="970" y="131"/>
                      <a:pt x="970" y="131"/>
                    </a:cubicBezTo>
                    <a:cubicBezTo>
                      <a:pt x="970" y="131"/>
                      <a:pt x="970" y="131"/>
                      <a:pt x="970" y="131"/>
                    </a:cubicBezTo>
                    <a:cubicBezTo>
                      <a:pt x="1006" y="131"/>
                      <a:pt x="1035" y="104"/>
                      <a:pt x="1035" y="68"/>
                    </a:cubicBezTo>
                    <a:cubicBezTo>
                      <a:pt x="1035" y="32"/>
                      <a:pt x="1006" y="0"/>
                      <a:pt x="970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520" y="0"/>
                      <a:pt x="520" y="0"/>
                      <a:pt x="519" y="0"/>
                    </a:cubicBezTo>
                    <a:cubicBezTo>
                      <a:pt x="519" y="0"/>
                      <a:pt x="519" y="0"/>
                      <a:pt x="519" y="0"/>
                    </a:cubicBezTo>
                    <a:cubicBezTo>
                      <a:pt x="519" y="0"/>
                      <a:pt x="518" y="0"/>
                      <a:pt x="51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6" name="Freeform 8"/>
              <p:cNvSpPr/>
              <p:nvPr/>
            </p:nvSpPr>
            <p:spPr bwMode="auto">
              <a:xfrm>
                <a:off x="4131108" y="3792393"/>
                <a:ext cx="849313" cy="106363"/>
              </a:xfrm>
              <a:custGeom>
                <a:avLst/>
                <a:gdLst>
                  <a:gd name="T0" fmla="*/ 517 w 1035"/>
                  <a:gd name="T1" fmla="*/ 0 h 130"/>
                  <a:gd name="T2" fmla="*/ 515 w 1035"/>
                  <a:gd name="T3" fmla="*/ 0 h 130"/>
                  <a:gd name="T4" fmla="*/ 515 w 1035"/>
                  <a:gd name="T5" fmla="*/ 0 h 130"/>
                  <a:gd name="T6" fmla="*/ 515 w 1035"/>
                  <a:gd name="T7" fmla="*/ 0 h 130"/>
                  <a:gd name="T8" fmla="*/ 515 w 1035"/>
                  <a:gd name="T9" fmla="*/ 0 h 130"/>
                  <a:gd name="T10" fmla="*/ 515 w 1035"/>
                  <a:gd name="T11" fmla="*/ 0 h 130"/>
                  <a:gd name="T12" fmla="*/ 65 w 1035"/>
                  <a:gd name="T13" fmla="*/ 0 h 130"/>
                  <a:gd name="T14" fmla="*/ 65 w 1035"/>
                  <a:gd name="T15" fmla="*/ 0 h 130"/>
                  <a:gd name="T16" fmla="*/ 0 w 1035"/>
                  <a:gd name="T17" fmla="*/ 62 h 130"/>
                  <a:gd name="T18" fmla="*/ 65 w 1035"/>
                  <a:gd name="T19" fmla="*/ 130 h 130"/>
                  <a:gd name="T20" fmla="*/ 512 w 1035"/>
                  <a:gd name="T21" fmla="*/ 130 h 130"/>
                  <a:gd name="T22" fmla="*/ 517 w 1035"/>
                  <a:gd name="T23" fmla="*/ 130 h 130"/>
                  <a:gd name="T24" fmla="*/ 522 w 1035"/>
                  <a:gd name="T25" fmla="*/ 130 h 130"/>
                  <a:gd name="T26" fmla="*/ 522 w 1035"/>
                  <a:gd name="T27" fmla="*/ 130 h 130"/>
                  <a:gd name="T28" fmla="*/ 969 w 1035"/>
                  <a:gd name="T29" fmla="*/ 130 h 130"/>
                  <a:gd name="T30" fmla="*/ 969 w 1035"/>
                  <a:gd name="T31" fmla="*/ 130 h 130"/>
                  <a:gd name="T32" fmla="*/ 1034 w 1035"/>
                  <a:gd name="T33" fmla="*/ 67 h 130"/>
                  <a:gd name="T34" fmla="*/ 969 w 1035"/>
                  <a:gd name="T35" fmla="*/ 0 h 130"/>
                  <a:gd name="T36" fmla="*/ 521 w 1035"/>
                  <a:gd name="T37" fmla="*/ 0 h 130"/>
                  <a:gd name="T38" fmla="*/ 521 w 1035"/>
                  <a:gd name="T39" fmla="*/ 0 h 130"/>
                  <a:gd name="T40" fmla="*/ 517 w 1035"/>
                  <a:gd name="T4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35" h="130">
                    <a:moveTo>
                      <a:pt x="517" y="0"/>
                    </a:moveTo>
                    <a:cubicBezTo>
                      <a:pt x="516" y="0"/>
                      <a:pt x="516" y="0"/>
                      <a:pt x="515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6"/>
                      <a:pt x="0" y="62"/>
                    </a:cubicBezTo>
                    <a:cubicBezTo>
                      <a:pt x="0" y="98"/>
                      <a:pt x="29" y="130"/>
                      <a:pt x="65" y="130"/>
                    </a:cubicBezTo>
                    <a:cubicBezTo>
                      <a:pt x="512" y="130"/>
                      <a:pt x="512" y="130"/>
                      <a:pt x="512" y="130"/>
                    </a:cubicBezTo>
                    <a:cubicBezTo>
                      <a:pt x="513" y="130"/>
                      <a:pt x="515" y="130"/>
                      <a:pt x="517" y="130"/>
                    </a:cubicBezTo>
                    <a:cubicBezTo>
                      <a:pt x="519" y="130"/>
                      <a:pt x="521" y="130"/>
                      <a:pt x="522" y="130"/>
                    </a:cubicBezTo>
                    <a:cubicBezTo>
                      <a:pt x="522" y="130"/>
                      <a:pt x="522" y="130"/>
                      <a:pt x="522" y="130"/>
                    </a:cubicBezTo>
                    <a:cubicBezTo>
                      <a:pt x="969" y="130"/>
                      <a:pt x="969" y="130"/>
                      <a:pt x="969" y="130"/>
                    </a:cubicBezTo>
                    <a:cubicBezTo>
                      <a:pt x="969" y="130"/>
                      <a:pt x="969" y="130"/>
                      <a:pt x="969" y="130"/>
                    </a:cubicBezTo>
                    <a:cubicBezTo>
                      <a:pt x="1005" y="130"/>
                      <a:pt x="1034" y="103"/>
                      <a:pt x="1034" y="67"/>
                    </a:cubicBezTo>
                    <a:cubicBezTo>
                      <a:pt x="1035" y="31"/>
                      <a:pt x="1006" y="0"/>
                      <a:pt x="969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519" y="0"/>
                      <a:pt x="518" y="0"/>
                      <a:pt x="517" y="0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7" name="Freeform 9"/>
              <p:cNvSpPr/>
              <p:nvPr/>
            </p:nvSpPr>
            <p:spPr bwMode="auto">
              <a:xfrm>
                <a:off x="4254933" y="3935268"/>
                <a:ext cx="600075" cy="196850"/>
              </a:xfrm>
              <a:custGeom>
                <a:avLst/>
                <a:gdLst>
                  <a:gd name="T0" fmla="*/ 366 w 731"/>
                  <a:gd name="T1" fmla="*/ 0 h 240"/>
                  <a:gd name="T2" fmla="*/ 361 w 731"/>
                  <a:gd name="T3" fmla="*/ 0 h 240"/>
                  <a:gd name="T4" fmla="*/ 66 w 731"/>
                  <a:gd name="T5" fmla="*/ 0 h 240"/>
                  <a:gd name="T6" fmla="*/ 66 w 731"/>
                  <a:gd name="T7" fmla="*/ 0 h 240"/>
                  <a:gd name="T8" fmla="*/ 1 w 731"/>
                  <a:gd name="T9" fmla="*/ 63 h 240"/>
                  <a:gd name="T10" fmla="*/ 105 w 731"/>
                  <a:gd name="T11" fmla="*/ 123 h 240"/>
                  <a:gd name="T12" fmla="*/ 353 w 731"/>
                  <a:gd name="T13" fmla="*/ 240 h 240"/>
                  <a:gd name="T14" fmla="*/ 358 w 731"/>
                  <a:gd name="T15" fmla="*/ 240 h 240"/>
                  <a:gd name="T16" fmla="*/ 359 w 731"/>
                  <a:gd name="T17" fmla="*/ 240 h 240"/>
                  <a:gd name="T18" fmla="*/ 366 w 731"/>
                  <a:gd name="T19" fmla="*/ 240 h 240"/>
                  <a:gd name="T20" fmla="*/ 367 w 731"/>
                  <a:gd name="T21" fmla="*/ 240 h 240"/>
                  <a:gd name="T22" fmla="*/ 367 w 731"/>
                  <a:gd name="T23" fmla="*/ 240 h 240"/>
                  <a:gd name="T24" fmla="*/ 633 w 731"/>
                  <a:gd name="T25" fmla="*/ 123 h 240"/>
                  <a:gd name="T26" fmla="*/ 731 w 731"/>
                  <a:gd name="T27" fmla="*/ 67 h 240"/>
                  <a:gd name="T28" fmla="*/ 666 w 731"/>
                  <a:gd name="T29" fmla="*/ 0 h 240"/>
                  <a:gd name="T30" fmla="*/ 371 w 731"/>
                  <a:gd name="T31" fmla="*/ 0 h 240"/>
                  <a:gd name="T32" fmla="*/ 371 w 731"/>
                  <a:gd name="T33" fmla="*/ 0 h 240"/>
                  <a:gd name="T34" fmla="*/ 366 w 731"/>
                  <a:gd name="T3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1" h="240">
                    <a:moveTo>
                      <a:pt x="366" y="0"/>
                    </a:moveTo>
                    <a:cubicBezTo>
                      <a:pt x="364" y="0"/>
                      <a:pt x="363" y="0"/>
                      <a:pt x="361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30" y="0"/>
                      <a:pt x="1" y="27"/>
                      <a:pt x="1" y="63"/>
                    </a:cubicBezTo>
                    <a:cubicBezTo>
                      <a:pt x="0" y="99"/>
                      <a:pt x="57" y="119"/>
                      <a:pt x="105" y="123"/>
                    </a:cubicBezTo>
                    <a:cubicBezTo>
                      <a:pt x="150" y="127"/>
                      <a:pt x="249" y="231"/>
                      <a:pt x="353" y="240"/>
                    </a:cubicBezTo>
                    <a:cubicBezTo>
                      <a:pt x="355" y="240"/>
                      <a:pt x="357" y="240"/>
                      <a:pt x="358" y="240"/>
                    </a:cubicBezTo>
                    <a:cubicBezTo>
                      <a:pt x="359" y="240"/>
                      <a:pt x="359" y="240"/>
                      <a:pt x="359" y="240"/>
                    </a:cubicBezTo>
                    <a:cubicBezTo>
                      <a:pt x="361" y="240"/>
                      <a:pt x="363" y="240"/>
                      <a:pt x="366" y="240"/>
                    </a:cubicBezTo>
                    <a:cubicBezTo>
                      <a:pt x="366" y="240"/>
                      <a:pt x="366" y="240"/>
                      <a:pt x="367" y="240"/>
                    </a:cubicBezTo>
                    <a:cubicBezTo>
                      <a:pt x="367" y="240"/>
                      <a:pt x="367" y="240"/>
                      <a:pt x="367" y="240"/>
                    </a:cubicBezTo>
                    <a:cubicBezTo>
                      <a:pt x="476" y="240"/>
                      <a:pt x="578" y="129"/>
                      <a:pt x="633" y="123"/>
                    </a:cubicBezTo>
                    <a:cubicBezTo>
                      <a:pt x="674" y="118"/>
                      <a:pt x="731" y="103"/>
                      <a:pt x="731" y="67"/>
                    </a:cubicBezTo>
                    <a:cubicBezTo>
                      <a:pt x="731" y="31"/>
                      <a:pt x="702" y="0"/>
                      <a:pt x="666" y="0"/>
                    </a:cubicBezTo>
                    <a:cubicBezTo>
                      <a:pt x="371" y="0"/>
                      <a:pt x="371" y="0"/>
                      <a:pt x="371" y="0"/>
                    </a:cubicBezTo>
                    <a:cubicBezTo>
                      <a:pt x="371" y="0"/>
                      <a:pt x="371" y="0"/>
                      <a:pt x="371" y="0"/>
                    </a:cubicBezTo>
                    <a:cubicBezTo>
                      <a:pt x="370" y="0"/>
                      <a:pt x="368" y="0"/>
                      <a:pt x="366" y="0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422" name="矩形 421"/>
            <p:cNvSpPr/>
            <p:nvPr/>
          </p:nvSpPr>
          <p:spPr>
            <a:xfrm>
              <a:off x="4856365" y="2727116"/>
              <a:ext cx="20441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甲</a:t>
              </a:r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方说的队</a:t>
              </a:r>
              <a:endParaRPr lang="en-US" altLang="zh-CN" b="1" dirty="0" smtClean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8" name="组合 427"/>
          <p:cNvGrpSpPr/>
          <p:nvPr/>
        </p:nvGrpSpPr>
        <p:grpSpPr>
          <a:xfrm>
            <a:off x="8363633" y="1146252"/>
            <a:ext cx="2260969" cy="987521"/>
            <a:chOff x="8536444" y="1115014"/>
            <a:chExt cx="2260969" cy="987521"/>
          </a:xfrm>
        </p:grpSpPr>
        <p:sp>
          <p:nvSpPr>
            <p:cNvPr id="429" name="文本框 102"/>
            <p:cNvSpPr txBox="1"/>
            <p:nvPr/>
          </p:nvSpPr>
          <p:spPr>
            <a:xfrm>
              <a:off x="8619908" y="111501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孙亦璇</a:t>
              </a:r>
            </a:p>
          </p:txBody>
        </p:sp>
        <p:sp>
          <p:nvSpPr>
            <p:cNvPr id="430" name="文本框 103"/>
            <p:cNvSpPr txBox="1"/>
            <p:nvPr/>
          </p:nvSpPr>
          <p:spPr>
            <a:xfrm>
              <a:off x="8536444" y="1702425"/>
              <a:ext cx="226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技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术开发负责人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431" name="直接连接符 430"/>
            <p:cNvCxnSpPr/>
            <p:nvPr/>
          </p:nvCxnSpPr>
          <p:spPr>
            <a:xfrm>
              <a:off x="8769807" y="1633213"/>
              <a:ext cx="20276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组合 431"/>
          <p:cNvGrpSpPr/>
          <p:nvPr/>
        </p:nvGrpSpPr>
        <p:grpSpPr>
          <a:xfrm>
            <a:off x="8906487" y="2548595"/>
            <a:ext cx="2260969" cy="1039520"/>
            <a:chOff x="9035359" y="2432404"/>
            <a:chExt cx="2260969" cy="1039520"/>
          </a:xfrm>
        </p:grpSpPr>
        <p:sp>
          <p:nvSpPr>
            <p:cNvPr id="433" name="文本框 105"/>
            <p:cNvSpPr txBox="1"/>
            <p:nvPr/>
          </p:nvSpPr>
          <p:spPr>
            <a:xfrm>
              <a:off x="9146703" y="243240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王慧</a:t>
              </a:r>
            </a:p>
          </p:txBody>
        </p:sp>
        <p:sp>
          <p:nvSpPr>
            <p:cNvPr id="434" name="文本框 106"/>
            <p:cNvSpPr txBox="1"/>
            <p:nvPr/>
          </p:nvSpPr>
          <p:spPr>
            <a:xfrm>
              <a:off x="9035359" y="3071814"/>
              <a:ext cx="226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技术开发负责人</a:t>
              </a:r>
            </a:p>
          </p:txBody>
        </p:sp>
        <p:cxnSp>
          <p:nvCxnSpPr>
            <p:cNvPr id="435" name="直接连接符 434"/>
            <p:cNvCxnSpPr/>
            <p:nvPr/>
          </p:nvCxnSpPr>
          <p:spPr>
            <a:xfrm>
              <a:off x="9268722" y="3002602"/>
              <a:ext cx="20276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6" name="组合 435"/>
          <p:cNvGrpSpPr/>
          <p:nvPr/>
        </p:nvGrpSpPr>
        <p:grpSpPr>
          <a:xfrm>
            <a:off x="8371600" y="4005080"/>
            <a:ext cx="2260969" cy="981974"/>
            <a:chOff x="8673124" y="3927469"/>
            <a:chExt cx="2260969" cy="981974"/>
          </a:xfrm>
        </p:grpSpPr>
        <p:sp>
          <p:nvSpPr>
            <p:cNvPr id="437" name="文本框 108"/>
            <p:cNvSpPr txBox="1"/>
            <p:nvPr/>
          </p:nvSpPr>
          <p:spPr>
            <a:xfrm>
              <a:off x="8809804" y="392746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赵旭</a:t>
              </a:r>
            </a:p>
          </p:txBody>
        </p:sp>
        <p:sp>
          <p:nvSpPr>
            <p:cNvPr id="438" name="文本框 109"/>
            <p:cNvSpPr txBox="1"/>
            <p:nvPr/>
          </p:nvSpPr>
          <p:spPr>
            <a:xfrm>
              <a:off x="8673124" y="4509333"/>
              <a:ext cx="226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技术开发负责人</a:t>
              </a:r>
            </a:p>
          </p:txBody>
        </p:sp>
        <p:cxnSp>
          <p:nvCxnSpPr>
            <p:cNvPr id="439" name="直接连接符 438"/>
            <p:cNvCxnSpPr/>
            <p:nvPr/>
          </p:nvCxnSpPr>
          <p:spPr>
            <a:xfrm>
              <a:off x="8906487" y="4440121"/>
              <a:ext cx="20276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组合 439"/>
          <p:cNvGrpSpPr/>
          <p:nvPr/>
        </p:nvGrpSpPr>
        <p:grpSpPr>
          <a:xfrm>
            <a:off x="1033294" y="1280594"/>
            <a:ext cx="2260969" cy="897825"/>
            <a:chOff x="1033294" y="1280594"/>
            <a:chExt cx="2260969" cy="897825"/>
          </a:xfrm>
        </p:grpSpPr>
        <p:sp>
          <p:nvSpPr>
            <p:cNvPr id="441" name="文本框 111"/>
            <p:cNvSpPr txBox="1"/>
            <p:nvPr/>
          </p:nvSpPr>
          <p:spPr>
            <a:xfrm>
              <a:off x="1993946" y="128059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倪泽苒</a:t>
              </a:r>
            </a:p>
          </p:txBody>
        </p:sp>
        <p:sp>
          <p:nvSpPr>
            <p:cNvPr id="442" name="文本框 112"/>
            <p:cNvSpPr txBox="1"/>
            <p:nvPr/>
          </p:nvSpPr>
          <p:spPr>
            <a:xfrm>
              <a:off x="1033294" y="1778309"/>
              <a:ext cx="226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项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目负责人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>
            <a:xfrm>
              <a:off x="1178169" y="1709097"/>
              <a:ext cx="20276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4" name="组合 443"/>
          <p:cNvGrpSpPr/>
          <p:nvPr/>
        </p:nvGrpSpPr>
        <p:grpSpPr>
          <a:xfrm>
            <a:off x="680387" y="2548595"/>
            <a:ext cx="2444043" cy="885430"/>
            <a:chOff x="680387" y="2548595"/>
            <a:chExt cx="2444043" cy="885430"/>
          </a:xfrm>
        </p:grpSpPr>
        <p:sp>
          <p:nvSpPr>
            <p:cNvPr id="445" name="文本框 114"/>
            <p:cNvSpPr txBox="1"/>
            <p:nvPr/>
          </p:nvSpPr>
          <p:spPr>
            <a:xfrm>
              <a:off x="1496164" y="254859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靳若琪</a:t>
              </a:r>
            </a:p>
          </p:txBody>
        </p:sp>
        <p:sp>
          <p:nvSpPr>
            <p:cNvPr id="446" name="文本框 115"/>
            <p:cNvSpPr txBox="1"/>
            <p:nvPr/>
          </p:nvSpPr>
          <p:spPr>
            <a:xfrm>
              <a:off x="863461" y="3033915"/>
              <a:ext cx="226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前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端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负责人</a:t>
              </a:r>
            </a:p>
          </p:txBody>
        </p:sp>
        <p:cxnSp>
          <p:nvCxnSpPr>
            <p:cNvPr id="447" name="直接连接符 446"/>
            <p:cNvCxnSpPr/>
            <p:nvPr/>
          </p:nvCxnSpPr>
          <p:spPr>
            <a:xfrm>
              <a:off x="680387" y="2977098"/>
              <a:ext cx="20276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组合 447"/>
          <p:cNvGrpSpPr/>
          <p:nvPr/>
        </p:nvGrpSpPr>
        <p:grpSpPr>
          <a:xfrm>
            <a:off x="1037708" y="3955046"/>
            <a:ext cx="2260969" cy="965189"/>
            <a:chOff x="1037708" y="3955046"/>
            <a:chExt cx="2260969" cy="965189"/>
          </a:xfrm>
        </p:grpSpPr>
        <p:sp>
          <p:nvSpPr>
            <p:cNvPr id="449" name="文本框 117"/>
            <p:cNvSpPr txBox="1"/>
            <p:nvPr/>
          </p:nvSpPr>
          <p:spPr>
            <a:xfrm>
              <a:off x="1933856" y="3955046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户子超</a:t>
              </a:r>
            </a:p>
          </p:txBody>
        </p:sp>
        <p:sp>
          <p:nvSpPr>
            <p:cNvPr id="450" name="文本框 118"/>
            <p:cNvSpPr txBox="1"/>
            <p:nvPr/>
          </p:nvSpPr>
          <p:spPr>
            <a:xfrm>
              <a:off x="1037708" y="4520125"/>
              <a:ext cx="2260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数据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库负责人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451" name="直接连接符 450"/>
            <p:cNvCxnSpPr/>
            <p:nvPr/>
          </p:nvCxnSpPr>
          <p:spPr>
            <a:xfrm>
              <a:off x="1182583" y="4450913"/>
              <a:ext cx="20276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矩形 452"/>
          <p:cNvSpPr/>
          <p:nvPr/>
        </p:nvSpPr>
        <p:spPr>
          <a:xfrm>
            <a:off x="6927083" y="5533727"/>
            <a:ext cx="51342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特</a:t>
            </a:r>
            <a:r>
              <a:rPr lang="zh-CN" altLang="en-US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别鸣谢：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孙立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莹   </a:t>
            </a:r>
            <a:r>
              <a:rPr lang="zh-CN" altLang="en-US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（</a:t>
            </a:r>
            <a:r>
              <a:rPr lang="zh-CN" altLang="en-US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测试方向同学）</a:t>
            </a:r>
            <a:endParaRPr lang="en-US" altLang="zh-CN" sz="1800" b="1" dirty="0" smtClean="0">
              <a:solidFill>
                <a:schemeClr val="bg2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-------------------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                              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测试负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责人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zh-CN" altLang="en-US" sz="54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" name="肘形连接符 5"/>
          <p:cNvCxnSpPr>
            <a:stCxn id="427" idx="10"/>
            <a:endCxn id="453" idx="1"/>
          </p:cNvCxnSpPr>
          <p:nvPr/>
        </p:nvCxnSpPr>
        <p:spPr>
          <a:xfrm>
            <a:off x="5881067" y="5015178"/>
            <a:ext cx="1046016" cy="12418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56499" y="4098697"/>
            <a:ext cx="3587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30" y="2582636"/>
            <a:ext cx="35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25613" y="1330779"/>
            <a:ext cx="358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97706" y="4022045"/>
            <a:ext cx="3968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55388" y="5603650"/>
            <a:ext cx="37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609364" y="1205820"/>
            <a:ext cx="419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672" y="257742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70844" y="4537"/>
            <a:ext cx="24079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菱形 1"/>
          <p:cNvSpPr/>
          <p:nvPr>
            <p:custDataLst>
              <p:tags r:id="rId2"/>
            </p:custDataLst>
          </p:nvPr>
        </p:nvSpPr>
        <p:spPr>
          <a:xfrm>
            <a:off x="666815" y="1418217"/>
            <a:ext cx="3406471" cy="3406471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菱形 1"/>
          <p:cNvSpPr/>
          <p:nvPr>
            <p:custDataLst>
              <p:tags r:id="rId3"/>
            </p:custDataLst>
          </p:nvPr>
        </p:nvSpPr>
        <p:spPr>
          <a:xfrm>
            <a:off x="979097" y="1730499"/>
            <a:ext cx="2781907" cy="2781907"/>
          </a:xfrm>
          <a:prstGeom prst="diamond">
            <a:avLst/>
          </a:prstGeom>
          <a:solidFill>
            <a:schemeClr val="bg1">
              <a:alpha val="81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菱形 1"/>
          <p:cNvSpPr/>
          <p:nvPr>
            <p:custDataLst>
              <p:tags r:id="rId4"/>
            </p:custDataLst>
          </p:nvPr>
        </p:nvSpPr>
        <p:spPr>
          <a:xfrm>
            <a:off x="1182321" y="1933723"/>
            <a:ext cx="2375459" cy="2375459"/>
          </a:xfrm>
          <a:prstGeom prst="diamond">
            <a:avLst/>
          </a:prstGeom>
          <a:solidFill>
            <a:srgbClr val="F3D3B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Georgia" panose="02040502050405020303" pitchFamily="18" charset="0"/>
              </a:rPr>
              <a:t>03</a:t>
            </a:r>
            <a:endParaRPr lang="zh-CN" altLang="en-US" sz="6600" dirty="0">
              <a:latin typeface="Georgia" panose="02040502050405020303" pitchFamily="18" charset="0"/>
            </a:endParaRPr>
          </a:p>
        </p:txBody>
      </p:sp>
      <p:sp>
        <p:nvSpPr>
          <p:cNvPr id="20" name="PA_菱形 23"/>
          <p:cNvSpPr/>
          <p:nvPr>
            <p:custDataLst>
              <p:tags r:id="rId5"/>
            </p:custDataLst>
          </p:nvPr>
        </p:nvSpPr>
        <p:spPr>
          <a:xfrm>
            <a:off x="916082" y="1730541"/>
            <a:ext cx="602250" cy="602250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菱形 23"/>
          <p:cNvSpPr/>
          <p:nvPr>
            <p:custDataLst>
              <p:tags r:id="rId6"/>
            </p:custDataLst>
          </p:nvPr>
        </p:nvSpPr>
        <p:spPr>
          <a:xfrm>
            <a:off x="1517999" y="987121"/>
            <a:ext cx="422417" cy="42241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16200000" flipH="1">
            <a:off x="3544188" y="2841749"/>
            <a:ext cx="1442024" cy="719424"/>
            <a:chOff x="2467503" y="4400363"/>
            <a:chExt cx="1442024" cy="719424"/>
          </a:xfrm>
        </p:grpSpPr>
        <p:cxnSp>
          <p:nvCxnSpPr>
            <p:cNvPr id="23" name="PA_直接连接符 30"/>
            <p:cNvCxnSpPr/>
            <p:nvPr>
              <p:custDataLst>
                <p:tags r:id="rId8"/>
              </p:custDataLst>
            </p:nvPr>
          </p:nvCxnSpPr>
          <p:spPr>
            <a:xfrm flipH="1">
              <a:off x="3190897" y="4401156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A_直接连接符 30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2467504" y="4400362"/>
              <a:ext cx="718630" cy="71863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菱形 23"/>
          <p:cNvSpPr/>
          <p:nvPr>
            <p:custDataLst>
              <p:tags r:id="rId7"/>
            </p:custDataLst>
          </p:nvPr>
        </p:nvSpPr>
        <p:spPr>
          <a:xfrm>
            <a:off x="893684" y="694823"/>
            <a:ext cx="288637" cy="288637"/>
          </a:xfrm>
          <a:prstGeom prst="diamond">
            <a:avLst/>
          </a:prstGeom>
          <a:solidFill>
            <a:srgbClr val="F3D3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/>
          <p:cNvSpPr txBox="1"/>
          <p:nvPr/>
        </p:nvSpPr>
        <p:spPr>
          <a:xfrm>
            <a:off x="5126973" y="2583163"/>
            <a:ext cx="6009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能实现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3801" y="3320143"/>
            <a:ext cx="3929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已实现的功能及涉及的技术点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6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0" y="1901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功能实现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6340" y="1935452"/>
            <a:ext cx="2557091" cy="907751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2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3D3BC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35"/>
            <p:cNvSpPr txBox="1"/>
            <p:nvPr/>
          </p:nvSpPr>
          <p:spPr>
            <a:xfrm>
              <a:off x="3971726" y="2389299"/>
              <a:ext cx="2230360" cy="638148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页面设计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94395" y="1935452"/>
            <a:ext cx="2557091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任意多边形 15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778495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43"/>
            <p:cNvSpPr txBox="1"/>
            <p:nvPr/>
          </p:nvSpPr>
          <p:spPr>
            <a:xfrm>
              <a:off x="1709209" y="2340210"/>
              <a:ext cx="2293960" cy="736324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功能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设计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26813" y="1935452"/>
            <a:ext cx="2557091" cy="907751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778495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46"/>
            <p:cNvSpPr txBox="1"/>
            <p:nvPr/>
          </p:nvSpPr>
          <p:spPr>
            <a:xfrm>
              <a:off x="8439016" y="2340210"/>
              <a:ext cx="2230360" cy="736324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项目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完善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1576" y="1935452"/>
            <a:ext cx="2557091" cy="907751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40213"/>
              <a:ext cx="2205655" cy="736324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代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码实现</a:t>
              </a:r>
              <a:endParaRPr lang="zh-CN" altLang="en-US" sz="2000" b="1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435883" y="5805862"/>
            <a:ext cx="9384229" cy="3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微旅</a:t>
            </a:r>
            <a:r>
              <a:rPr lang="en-US" altLang="zh-CN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wetrip</a:t>
            </a: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项目组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21652" y="3275058"/>
            <a:ext cx="1210551" cy="338536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从需求出发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48653" y="3275058"/>
            <a:ext cx="1620920" cy="338536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从用户体验出发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3958939" y="3754179"/>
            <a:ext cx="2208391" cy="81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UI</a:t>
            </a: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设计以简洁清新的风格为核心，迎合年轻风尚，打造网站特色。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63564" y="3275058"/>
            <a:ext cx="1620920" cy="338536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努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力学习新技术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383997" y="3754179"/>
            <a:ext cx="2228699" cy="57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以课上知识为基础，学习新的技术应用，实现预期效果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38720" y="3275058"/>
            <a:ext cx="1415737" cy="338536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化网站细节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783950" y="3754179"/>
            <a:ext cx="2399953" cy="57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微调网站方方面面的小细节，修复主要</a:t>
            </a:r>
            <a:r>
              <a:rPr lang="en-US" altLang="zh-CN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bug</a:t>
            </a: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，完成项目初版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cxnSp>
        <p:nvCxnSpPr>
          <p:cNvPr id="34" name="直接连接符 8"/>
          <p:cNvCxnSpPr/>
          <p:nvPr/>
        </p:nvCxnSpPr>
        <p:spPr>
          <a:xfrm>
            <a:off x="1541178" y="5718776"/>
            <a:ext cx="93586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3865" y="1660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现的功能点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B228999-0D44-4A6C-B38C-3BFE60A37458}"/>
              </a:ext>
            </a:extLst>
          </p:cNvPr>
          <p:cNvGrpSpPr/>
          <p:nvPr/>
        </p:nvGrpSpPr>
        <p:grpSpPr>
          <a:xfrm>
            <a:off x="8040487" y="4182504"/>
            <a:ext cx="914400" cy="914400"/>
            <a:chOff x="8040487" y="4182504"/>
            <a:chExt cx="914400" cy="914400"/>
          </a:xfrm>
        </p:grpSpPr>
        <p:sp>
          <p:nvSpPr>
            <p:cNvPr id="29" name="Oval 40">
              <a:extLst>
                <a:ext uri="{FF2B5EF4-FFF2-40B4-BE49-F238E27FC236}">
                  <a16:creationId xmlns:a16="http://schemas.microsoft.com/office/drawing/2014/main" xmlns="" id="{CB564C79-48AA-4443-BA72-3D26FAC6CE8C}"/>
                </a:ext>
              </a:extLst>
            </p:cNvPr>
            <p:cNvSpPr/>
            <p:nvPr/>
          </p:nvSpPr>
          <p:spPr>
            <a:xfrm>
              <a:off x="8040487" y="4182504"/>
              <a:ext cx="914400" cy="91440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xmlns="" id="{1BF9C91F-2074-455B-8109-475F2AC571E2}"/>
                </a:ext>
              </a:extLst>
            </p:cNvPr>
            <p:cNvGrpSpPr/>
            <p:nvPr/>
          </p:nvGrpSpPr>
          <p:grpSpPr>
            <a:xfrm>
              <a:off x="8313735" y="4432649"/>
              <a:ext cx="367904" cy="323850"/>
              <a:chOff x="1588" y="-3175"/>
              <a:chExt cx="490538" cy="431800"/>
            </a:xfrm>
            <a:solidFill>
              <a:schemeClr val="bg1"/>
            </a:solidFill>
          </p:grpSpPr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xmlns="" id="{493734D2-0C9E-45CC-80F7-D7BDE5A86F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8" y="-3175"/>
                <a:ext cx="490538" cy="431800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xmlns="" id="{3712BE10-66C0-43EC-9E3D-6EC4C8BFA6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38" y="57150"/>
                <a:ext cx="376238" cy="279400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1A36D105-E862-4393-A774-E0DE102F092A}"/>
              </a:ext>
            </a:extLst>
          </p:cNvPr>
          <p:cNvGrpSpPr/>
          <p:nvPr/>
        </p:nvGrpSpPr>
        <p:grpSpPr>
          <a:xfrm>
            <a:off x="8033344" y="2676911"/>
            <a:ext cx="914400" cy="914400"/>
            <a:chOff x="8033344" y="2676911"/>
            <a:chExt cx="914400" cy="914400"/>
          </a:xfrm>
        </p:grpSpPr>
        <p:sp>
          <p:nvSpPr>
            <p:cNvPr id="34" name="Oval 44">
              <a:extLst>
                <a:ext uri="{FF2B5EF4-FFF2-40B4-BE49-F238E27FC236}">
                  <a16:creationId xmlns:a16="http://schemas.microsoft.com/office/drawing/2014/main" xmlns="" id="{AEA95312-3F3F-4212-B405-5045FE46EDD9}"/>
                </a:ext>
              </a:extLst>
            </p:cNvPr>
            <p:cNvSpPr/>
            <p:nvPr/>
          </p:nvSpPr>
          <p:spPr>
            <a:xfrm>
              <a:off x="8033344" y="2676911"/>
              <a:ext cx="914400" cy="914400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xmlns="" id="{9CD3C40E-CB59-4DF3-BABF-40A5AD078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0759" y="2896960"/>
              <a:ext cx="373856" cy="357188"/>
            </a:xfrm>
            <a:custGeom>
              <a:avLst/>
              <a:gdLst>
                <a:gd name="T0" fmla="*/ 129 w 130"/>
                <a:gd name="T1" fmla="*/ 46 h 124"/>
                <a:gd name="T2" fmla="*/ 121 w 130"/>
                <a:gd name="T3" fmla="*/ 40 h 124"/>
                <a:gd name="T4" fmla="*/ 88 w 130"/>
                <a:gd name="T5" fmla="*/ 35 h 124"/>
                <a:gd name="T6" fmla="*/ 73 w 130"/>
                <a:gd name="T7" fmla="*/ 5 h 124"/>
                <a:gd name="T8" fmla="*/ 65 w 130"/>
                <a:gd name="T9" fmla="*/ 0 h 124"/>
                <a:gd name="T10" fmla="*/ 57 w 130"/>
                <a:gd name="T11" fmla="*/ 5 h 124"/>
                <a:gd name="T12" fmla="*/ 42 w 130"/>
                <a:gd name="T13" fmla="*/ 35 h 124"/>
                <a:gd name="T14" fmla="*/ 9 w 130"/>
                <a:gd name="T15" fmla="*/ 40 h 124"/>
                <a:gd name="T16" fmla="*/ 1 w 130"/>
                <a:gd name="T17" fmla="*/ 46 h 124"/>
                <a:gd name="T18" fmla="*/ 4 w 130"/>
                <a:gd name="T19" fmla="*/ 55 h 124"/>
                <a:gd name="T20" fmla="*/ 28 w 130"/>
                <a:gd name="T21" fmla="*/ 80 h 124"/>
                <a:gd name="T22" fmla="*/ 22 w 130"/>
                <a:gd name="T23" fmla="*/ 114 h 124"/>
                <a:gd name="T24" fmla="*/ 26 w 130"/>
                <a:gd name="T25" fmla="*/ 122 h 124"/>
                <a:gd name="T26" fmla="*/ 31 w 130"/>
                <a:gd name="T27" fmla="*/ 124 h 124"/>
                <a:gd name="T28" fmla="*/ 36 w 130"/>
                <a:gd name="T29" fmla="*/ 123 h 124"/>
                <a:gd name="T30" fmla="*/ 65 w 130"/>
                <a:gd name="T31" fmla="*/ 107 h 124"/>
                <a:gd name="T32" fmla="*/ 94 w 130"/>
                <a:gd name="T33" fmla="*/ 123 h 124"/>
                <a:gd name="T34" fmla="*/ 99 w 130"/>
                <a:gd name="T35" fmla="*/ 124 h 124"/>
                <a:gd name="T36" fmla="*/ 104 w 130"/>
                <a:gd name="T37" fmla="*/ 122 h 124"/>
                <a:gd name="T38" fmla="*/ 108 w 130"/>
                <a:gd name="T39" fmla="*/ 114 h 124"/>
                <a:gd name="T40" fmla="*/ 102 w 130"/>
                <a:gd name="T41" fmla="*/ 80 h 124"/>
                <a:gd name="T42" fmla="*/ 126 w 130"/>
                <a:gd name="T43" fmla="*/ 55 h 124"/>
                <a:gd name="T44" fmla="*/ 129 w 130"/>
                <a:gd name="T45" fmla="*/ 46 h 124"/>
                <a:gd name="T46" fmla="*/ 95 w 130"/>
                <a:gd name="T47" fmla="*/ 73 h 124"/>
                <a:gd name="T48" fmla="*/ 93 w 130"/>
                <a:gd name="T49" fmla="*/ 81 h 124"/>
                <a:gd name="T50" fmla="*/ 99 w 130"/>
                <a:gd name="T51" fmla="*/ 115 h 124"/>
                <a:gd name="T52" fmla="*/ 69 w 130"/>
                <a:gd name="T53" fmla="*/ 99 h 124"/>
                <a:gd name="T54" fmla="*/ 65 w 130"/>
                <a:gd name="T55" fmla="*/ 98 h 124"/>
                <a:gd name="T56" fmla="*/ 61 w 130"/>
                <a:gd name="T57" fmla="*/ 99 h 124"/>
                <a:gd name="T58" fmla="*/ 31 w 130"/>
                <a:gd name="T59" fmla="*/ 115 h 124"/>
                <a:gd name="T60" fmla="*/ 37 w 130"/>
                <a:gd name="T61" fmla="*/ 81 h 124"/>
                <a:gd name="T62" fmla="*/ 35 w 130"/>
                <a:gd name="T63" fmla="*/ 73 h 124"/>
                <a:gd name="T64" fmla="*/ 10 w 130"/>
                <a:gd name="T65" fmla="*/ 49 h 124"/>
                <a:gd name="T66" fmla="*/ 44 w 130"/>
                <a:gd name="T67" fmla="*/ 44 h 124"/>
                <a:gd name="T68" fmla="*/ 51 w 130"/>
                <a:gd name="T69" fmla="*/ 39 h 124"/>
                <a:gd name="T70" fmla="*/ 65 w 130"/>
                <a:gd name="T71" fmla="*/ 9 h 124"/>
                <a:gd name="T72" fmla="*/ 79 w 130"/>
                <a:gd name="T73" fmla="*/ 39 h 124"/>
                <a:gd name="T74" fmla="*/ 86 w 130"/>
                <a:gd name="T75" fmla="*/ 44 h 124"/>
                <a:gd name="T76" fmla="*/ 120 w 130"/>
                <a:gd name="T77" fmla="*/ 49 h 124"/>
                <a:gd name="T78" fmla="*/ 95 w 130"/>
                <a:gd name="T79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0" h="124">
                  <a:moveTo>
                    <a:pt x="129" y="46"/>
                  </a:moveTo>
                  <a:cubicBezTo>
                    <a:pt x="127" y="43"/>
                    <a:pt x="125" y="41"/>
                    <a:pt x="121" y="40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2"/>
                    <a:pt x="69" y="0"/>
                    <a:pt x="65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5" y="41"/>
                    <a:pt x="3" y="43"/>
                    <a:pt x="1" y="46"/>
                  </a:cubicBezTo>
                  <a:cubicBezTo>
                    <a:pt x="0" y="49"/>
                    <a:pt x="1" y="53"/>
                    <a:pt x="4" y="55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7"/>
                    <a:pt x="23" y="120"/>
                    <a:pt x="26" y="122"/>
                  </a:cubicBezTo>
                  <a:cubicBezTo>
                    <a:pt x="28" y="123"/>
                    <a:pt x="30" y="124"/>
                    <a:pt x="31" y="124"/>
                  </a:cubicBezTo>
                  <a:cubicBezTo>
                    <a:pt x="33" y="124"/>
                    <a:pt x="35" y="124"/>
                    <a:pt x="36" y="123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4"/>
                    <a:pt x="97" y="124"/>
                    <a:pt x="99" y="124"/>
                  </a:cubicBezTo>
                  <a:cubicBezTo>
                    <a:pt x="100" y="124"/>
                    <a:pt x="102" y="123"/>
                    <a:pt x="104" y="122"/>
                  </a:cubicBezTo>
                  <a:cubicBezTo>
                    <a:pt x="107" y="120"/>
                    <a:pt x="108" y="117"/>
                    <a:pt x="108" y="114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9" y="53"/>
                    <a:pt x="130" y="49"/>
                    <a:pt x="129" y="46"/>
                  </a:cubicBezTo>
                  <a:close/>
                  <a:moveTo>
                    <a:pt x="95" y="73"/>
                  </a:moveTo>
                  <a:cubicBezTo>
                    <a:pt x="93" y="75"/>
                    <a:pt x="92" y="78"/>
                    <a:pt x="93" y="81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8" y="99"/>
                    <a:pt x="67" y="98"/>
                    <a:pt x="65" y="98"/>
                  </a:cubicBezTo>
                  <a:cubicBezTo>
                    <a:pt x="63" y="98"/>
                    <a:pt x="62" y="99"/>
                    <a:pt x="61" y="99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7" y="75"/>
                    <a:pt x="35" y="7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7" y="44"/>
                    <a:pt x="49" y="42"/>
                    <a:pt x="51" y="3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1" y="42"/>
                    <a:pt x="83" y="44"/>
                    <a:pt x="86" y="44"/>
                  </a:cubicBezTo>
                  <a:cubicBezTo>
                    <a:pt x="120" y="49"/>
                    <a:pt x="120" y="49"/>
                    <a:pt x="120" y="49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C2CE6966-FEB9-41A2-A721-C25941ADFC20}"/>
              </a:ext>
            </a:extLst>
          </p:cNvPr>
          <p:cNvGrpSpPr/>
          <p:nvPr/>
        </p:nvGrpSpPr>
        <p:grpSpPr>
          <a:xfrm>
            <a:off x="3146062" y="2755173"/>
            <a:ext cx="914400" cy="914400"/>
            <a:chOff x="3146062" y="2755173"/>
            <a:chExt cx="914400" cy="914400"/>
          </a:xfrm>
        </p:grpSpPr>
        <p:sp>
          <p:nvSpPr>
            <p:cNvPr id="37" name="Oval 45">
              <a:extLst>
                <a:ext uri="{FF2B5EF4-FFF2-40B4-BE49-F238E27FC236}">
                  <a16:creationId xmlns:a16="http://schemas.microsoft.com/office/drawing/2014/main" xmlns="" id="{0E5D9333-8172-40B7-B31E-47AB56E63182}"/>
                </a:ext>
              </a:extLst>
            </p:cNvPr>
            <p:cNvSpPr/>
            <p:nvPr/>
          </p:nvSpPr>
          <p:spPr>
            <a:xfrm>
              <a:off x="3146062" y="2755173"/>
              <a:ext cx="914400" cy="914400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40" name="Group 41">
              <a:extLst>
                <a:ext uri="{FF2B5EF4-FFF2-40B4-BE49-F238E27FC236}">
                  <a16:creationId xmlns:a16="http://schemas.microsoft.com/office/drawing/2014/main" xmlns="" id="{26047B7B-F494-47EE-9DC5-57946D756741}"/>
                </a:ext>
              </a:extLst>
            </p:cNvPr>
            <p:cNvGrpSpPr/>
            <p:nvPr/>
          </p:nvGrpSpPr>
          <p:grpSpPr>
            <a:xfrm>
              <a:off x="3449910" y="2999000"/>
              <a:ext cx="367904" cy="369094"/>
              <a:chOff x="1588" y="3175"/>
              <a:chExt cx="490538" cy="492125"/>
            </a:xfrm>
            <a:solidFill>
              <a:schemeClr val="bg1"/>
            </a:solidFill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xmlns="" id="{7068F49A-B002-4AC0-8072-7F8FC2C81B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8" y="3175"/>
                <a:ext cx="490538" cy="492125"/>
              </a:xfrm>
              <a:custGeom>
                <a:avLst/>
                <a:gdLst>
                  <a:gd name="T0" fmla="*/ 80 w 128"/>
                  <a:gd name="T1" fmla="*/ 0 h 128"/>
                  <a:gd name="T2" fmla="*/ 32 w 128"/>
                  <a:gd name="T3" fmla="*/ 48 h 128"/>
                  <a:gd name="T4" fmla="*/ 38 w 128"/>
                  <a:gd name="T5" fmla="*/ 70 h 128"/>
                  <a:gd name="T6" fmla="*/ 4 w 128"/>
                  <a:gd name="T7" fmla="*/ 104 h 128"/>
                  <a:gd name="T8" fmla="*/ 4 w 128"/>
                  <a:gd name="T9" fmla="*/ 104 h 128"/>
                  <a:gd name="T10" fmla="*/ 0 w 128"/>
                  <a:gd name="T11" fmla="*/ 114 h 128"/>
                  <a:gd name="T12" fmla="*/ 14 w 128"/>
                  <a:gd name="T13" fmla="*/ 128 h 128"/>
                  <a:gd name="T14" fmla="*/ 24 w 128"/>
                  <a:gd name="T15" fmla="*/ 124 h 128"/>
                  <a:gd name="T16" fmla="*/ 24 w 128"/>
                  <a:gd name="T17" fmla="*/ 124 h 128"/>
                  <a:gd name="T18" fmla="*/ 58 w 128"/>
                  <a:gd name="T19" fmla="*/ 90 h 128"/>
                  <a:gd name="T20" fmla="*/ 80 w 128"/>
                  <a:gd name="T21" fmla="*/ 96 h 128"/>
                  <a:gd name="T22" fmla="*/ 128 w 128"/>
                  <a:gd name="T23" fmla="*/ 48 h 128"/>
                  <a:gd name="T24" fmla="*/ 80 w 128"/>
                  <a:gd name="T25" fmla="*/ 0 h 128"/>
                  <a:gd name="T26" fmla="*/ 19 w 128"/>
                  <a:gd name="T27" fmla="*/ 119 h 128"/>
                  <a:gd name="T28" fmla="*/ 14 w 128"/>
                  <a:gd name="T29" fmla="*/ 121 h 128"/>
                  <a:gd name="T30" fmla="*/ 7 w 128"/>
                  <a:gd name="T31" fmla="*/ 114 h 128"/>
                  <a:gd name="T32" fmla="*/ 9 w 128"/>
                  <a:gd name="T33" fmla="*/ 109 h 128"/>
                  <a:gd name="T34" fmla="*/ 9 w 128"/>
                  <a:gd name="T35" fmla="*/ 109 h 128"/>
                  <a:gd name="T36" fmla="*/ 41 w 128"/>
                  <a:gd name="T37" fmla="*/ 77 h 128"/>
                  <a:gd name="T38" fmla="*/ 51 w 128"/>
                  <a:gd name="T39" fmla="*/ 87 h 128"/>
                  <a:gd name="T40" fmla="*/ 19 w 128"/>
                  <a:gd name="T41" fmla="*/ 119 h 128"/>
                  <a:gd name="T42" fmla="*/ 80 w 128"/>
                  <a:gd name="T43" fmla="*/ 88 h 128"/>
                  <a:gd name="T44" fmla="*/ 40 w 128"/>
                  <a:gd name="T45" fmla="*/ 48 h 128"/>
                  <a:gd name="T46" fmla="*/ 80 w 128"/>
                  <a:gd name="T47" fmla="*/ 8 h 128"/>
                  <a:gd name="T48" fmla="*/ 120 w 128"/>
                  <a:gd name="T49" fmla="*/ 48 h 128"/>
                  <a:gd name="T50" fmla="*/ 80 w 128"/>
                  <a:gd name="T51" fmla="*/ 8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28">
                    <a:moveTo>
                      <a:pt x="80" y="0"/>
                    </a:moveTo>
                    <a:cubicBezTo>
                      <a:pt x="53" y="0"/>
                      <a:pt x="32" y="21"/>
                      <a:pt x="32" y="48"/>
                    </a:cubicBezTo>
                    <a:cubicBezTo>
                      <a:pt x="32" y="56"/>
                      <a:pt x="34" y="64"/>
                      <a:pt x="38" y="70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2" y="106"/>
                      <a:pt x="0" y="110"/>
                      <a:pt x="0" y="114"/>
                    </a:cubicBezTo>
                    <a:cubicBezTo>
                      <a:pt x="0" y="122"/>
                      <a:pt x="6" y="128"/>
                      <a:pt x="14" y="128"/>
                    </a:cubicBezTo>
                    <a:cubicBezTo>
                      <a:pt x="18" y="128"/>
                      <a:pt x="22" y="126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64" y="94"/>
                      <a:pt x="72" y="96"/>
                      <a:pt x="80" y="96"/>
                    </a:cubicBezTo>
                    <a:cubicBezTo>
                      <a:pt x="107" y="96"/>
                      <a:pt x="128" y="75"/>
                      <a:pt x="128" y="48"/>
                    </a:cubicBezTo>
                    <a:cubicBezTo>
                      <a:pt x="128" y="21"/>
                      <a:pt x="107" y="0"/>
                      <a:pt x="80" y="0"/>
                    </a:cubicBezTo>
                    <a:close/>
                    <a:moveTo>
                      <a:pt x="19" y="119"/>
                    </a:moveTo>
                    <a:cubicBezTo>
                      <a:pt x="18" y="120"/>
                      <a:pt x="16" y="121"/>
                      <a:pt x="14" y="121"/>
                    </a:cubicBezTo>
                    <a:cubicBezTo>
                      <a:pt x="10" y="121"/>
                      <a:pt x="7" y="118"/>
                      <a:pt x="7" y="114"/>
                    </a:cubicBezTo>
                    <a:cubicBezTo>
                      <a:pt x="7" y="112"/>
                      <a:pt x="8" y="110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4" y="80"/>
                      <a:pt x="48" y="84"/>
                      <a:pt x="51" y="87"/>
                    </a:cubicBezTo>
                    <a:lnTo>
                      <a:pt x="19" y="119"/>
                    </a:lnTo>
                    <a:close/>
                    <a:moveTo>
                      <a:pt x="80" y="88"/>
                    </a:moveTo>
                    <a:cubicBezTo>
                      <a:pt x="58" y="88"/>
                      <a:pt x="40" y="70"/>
                      <a:pt x="40" y="48"/>
                    </a:cubicBezTo>
                    <a:cubicBezTo>
                      <a:pt x="40" y="26"/>
                      <a:pt x="58" y="8"/>
                      <a:pt x="80" y="8"/>
                    </a:cubicBezTo>
                    <a:cubicBezTo>
                      <a:pt x="102" y="8"/>
                      <a:pt x="120" y="26"/>
                      <a:pt x="120" y="48"/>
                    </a:cubicBezTo>
                    <a:cubicBezTo>
                      <a:pt x="120" y="70"/>
                      <a:pt x="102" y="88"/>
                      <a:pt x="8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xmlns="" id="{7C94E5D3-3800-452C-B7BF-0AEE33DD2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3" y="80963"/>
                <a:ext cx="114300" cy="114300"/>
              </a:xfrm>
              <a:custGeom>
                <a:avLst/>
                <a:gdLst>
                  <a:gd name="T0" fmla="*/ 28 w 30"/>
                  <a:gd name="T1" fmla="*/ 0 h 30"/>
                  <a:gd name="T2" fmla="*/ 0 w 30"/>
                  <a:gd name="T3" fmla="*/ 28 h 30"/>
                  <a:gd name="T4" fmla="*/ 2 w 30"/>
                  <a:gd name="T5" fmla="*/ 30 h 30"/>
                  <a:gd name="T6" fmla="*/ 4 w 30"/>
                  <a:gd name="T7" fmla="*/ 28 h 30"/>
                  <a:gd name="T8" fmla="*/ 28 w 30"/>
                  <a:gd name="T9" fmla="*/ 4 h 30"/>
                  <a:gd name="T10" fmla="*/ 30 w 30"/>
                  <a:gd name="T11" fmla="*/ 2 h 30"/>
                  <a:gd name="T12" fmla="*/ 28 w 3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0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cubicBezTo>
                      <a:pt x="29" y="4"/>
                      <a:pt x="30" y="3"/>
                      <a:pt x="30" y="2"/>
                    </a:cubicBezTo>
                    <a:cubicBezTo>
                      <a:pt x="30" y="1"/>
                      <a:pt x="29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B43D910-0DD7-4C4F-B857-A96708F5CBFB}"/>
              </a:ext>
            </a:extLst>
          </p:cNvPr>
          <p:cNvGrpSpPr/>
          <p:nvPr/>
        </p:nvGrpSpPr>
        <p:grpSpPr>
          <a:xfrm>
            <a:off x="3176662" y="4230243"/>
            <a:ext cx="914400" cy="914400"/>
            <a:chOff x="3176662" y="4230243"/>
            <a:chExt cx="914400" cy="914400"/>
          </a:xfrm>
        </p:grpSpPr>
        <p:sp>
          <p:nvSpPr>
            <p:cNvPr id="44" name="Oval 47">
              <a:extLst>
                <a:ext uri="{FF2B5EF4-FFF2-40B4-BE49-F238E27FC236}">
                  <a16:creationId xmlns:a16="http://schemas.microsoft.com/office/drawing/2014/main" xmlns="" id="{1E8FAF9F-0351-4B38-9CFB-62696997AEFA}"/>
                </a:ext>
              </a:extLst>
            </p:cNvPr>
            <p:cNvSpPr/>
            <p:nvPr/>
          </p:nvSpPr>
          <p:spPr>
            <a:xfrm>
              <a:off x="3176662" y="4230243"/>
              <a:ext cx="914400" cy="914400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xmlns="" id="{61CDDD1C-26D3-48B7-BF71-97137CC1B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9315" y="4505188"/>
              <a:ext cx="369094" cy="367904"/>
            </a:xfrm>
            <a:custGeom>
              <a:avLst/>
              <a:gdLst>
                <a:gd name="T0" fmla="*/ 126 w 128"/>
                <a:gd name="T1" fmla="*/ 1 h 128"/>
                <a:gd name="T2" fmla="*/ 124 w 128"/>
                <a:gd name="T3" fmla="*/ 0 h 128"/>
                <a:gd name="T4" fmla="*/ 122 w 128"/>
                <a:gd name="T5" fmla="*/ 1 h 128"/>
                <a:gd name="T6" fmla="*/ 2 w 128"/>
                <a:gd name="T7" fmla="*/ 81 h 128"/>
                <a:gd name="T8" fmla="*/ 0 w 128"/>
                <a:gd name="T9" fmla="*/ 84 h 128"/>
                <a:gd name="T10" fmla="*/ 3 w 128"/>
                <a:gd name="T11" fmla="*/ 88 h 128"/>
                <a:gd name="T12" fmla="*/ 34 w 128"/>
                <a:gd name="T13" fmla="*/ 100 h 128"/>
                <a:gd name="T14" fmla="*/ 49 w 128"/>
                <a:gd name="T15" fmla="*/ 126 h 128"/>
                <a:gd name="T16" fmla="*/ 52 w 128"/>
                <a:gd name="T17" fmla="*/ 128 h 128"/>
                <a:gd name="T18" fmla="*/ 52 w 128"/>
                <a:gd name="T19" fmla="*/ 128 h 128"/>
                <a:gd name="T20" fmla="*/ 55 w 128"/>
                <a:gd name="T21" fmla="*/ 126 h 128"/>
                <a:gd name="T22" fmla="*/ 64 w 128"/>
                <a:gd name="T23" fmla="*/ 112 h 128"/>
                <a:gd name="T24" fmla="*/ 103 w 128"/>
                <a:gd name="T25" fmla="*/ 128 h 128"/>
                <a:gd name="T26" fmla="*/ 104 w 128"/>
                <a:gd name="T27" fmla="*/ 128 h 128"/>
                <a:gd name="T28" fmla="*/ 106 w 128"/>
                <a:gd name="T29" fmla="*/ 127 h 128"/>
                <a:gd name="T30" fmla="*/ 108 w 128"/>
                <a:gd name="T31" fmla="*/ 125 h 128"/>
                <a:gd name="T32" fmla="*/ 128 w 128"/>
                <a:gd name="T33" fmla="*/ 5 h 128"/>
                <a:gd name="T34" fmla="*/ 126 w 128"/>
                <a:gd name="T35" fmla="*/ 1 h 128"/>
                <a:gd name="T36" fmla="*/ 13 w 128"/>
                <a:gd name="T37" fmla="*/ 83 h 128"/>
                <a:gd name="T38" fmla="*/ 105 w 128"/>
                <a:gd name="T39" fmla="*/ 21 h 128"/>
                <a:gd name="T40" fmla="*/ 38 w 128"/>
                <a:gd name="T41" fmla="*/ 93 h 128"/>
                <a:gd name="T42" fmla="*/ 37 w 128"/>
                <a:gd name="T43" fmla="*/ 93 h 128"/>
                <a:gd name="T44" fmla="*/ 13 w 128"/>
                <a:gd name="T45" fmla="*/ 83 h 128"/>
                <a:gd name="T46" fmla="*/ 41 w 128"/>
                <a:gd name="T47" fmla="*/ 96 h 128"/>
                <a:gd name="T48" fmla="*/ 41 w 128"/>
                <a:gd name="T49" fmla="*/ 96 h 128"/>
                <a:gd name="T50" fmla="*/ 117 w 128"/>
                <a:gd name="T51" fmla="*/ 15 h 128"/>
                <a:gd name="T52" fmla="*/ 52 w 128"/>
                <a:gd name="T53" fmla="*/ 116 h 128"/>
                <a:gd name="T54" fmla="*/ 41 w 128"/>
                <a:gd name="T55" fmla="*/ 96 h 128"/>
                <a:gd name="T56" fmla="*/ 101 w 128"/>
                <a:gd name="T57" fmla="*/ 118 h 128"/>
                <a:gd name="T58" fmla="*/ 67 w 128"/>
                <a:gd name="T59" fmla="*/ 105 h 128"/>
                <a:gd name="T60" fmla="*/ 64 w 128"/>
                <a:gd name="T61" fmla="*/ 104 h 128"/>
                <a:gd name="T62" fmla="*/ 117 w 128"/>
                <a:gd name="T63" fmla="*/ 23 h 128"/>
                <a:gd name="T64" fmla="*/ 101 w 128"/>
                <a:gd name="T65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6" y="1"/>
                  </a:move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1"/>
                    <a:pt x="0" y="83"/>
                    <a:pt x="0" y="84"/>
                  </a:cubicBezTo>
                  <a:cubicBezTo>
                    <a:pt x="0" y="86"/>
                    <a:pt x="1" y="87"/>
                    <a:pt x="3" y="8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7"/>
                    <a:pt x="51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3" y="128"/>
                    <a:pt x="55" y="127"/>
                    <a:pt x="55" y="126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4" y="128"/>
                  </a:cubicBezTo>
                  <a:cubicBezTo>
                    <a:pt x="105" y="128"/>
                    <a:pt x="105" y="128"/>
                    <a:pt x="106" y="127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3"/>
                    <a:pt x="128" y="2"/>
                    <a:pt x="126" y="1"/>
                  </a:cubicBezTo>
                  <a:close/>
                  <a:moveTo>
                    <a:pt x="13" y="83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lnTo>
                    <a:pt x="13" y="83"/>
                  </a:lnTo>
                  <a:close/>
                  <a:moveTo>
                    <a:pt x="41" y="96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52" y="116"/>
                    <a:pt x="52" y="116"/>
                    <a:pt x="52" y="116"/>
                  </a:cubicBezTo>
                  <a:lnTo>
                    <a:pt x="41" y="96"/>
                  </a:lnTo>
                  <a:close/>
                  <a:moveTo>
                    <a:pt x="101" y="118"/>
                  </a:moveTo>
                  <a:cubicBezTo>
                    <a:pt x="67" y="105"/>
                    <a:pt x="67" y="105"/>
                    <a:pt x="67" y="105"/>
                  </a:cubicBezTo>
                  <a:cubicBezTo>
                    <a:pt x="66" y="104"/>
                    <a:pt x="65" y="104"/>
                    <a:pt x="64" y="104"/>
                  </a:cubicBezTo>
                  <a:cubicBezTo>
                    <a:pt x="117" y="23"/>
                    <a:pt x="117" y="23"/>
                    <a:pt x="117" y="23"/>
                  </a:cubicBezTo>
                  <a:lnTo>
                    <a:pt x="101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46" name="Elbow Connector 49">
            <a:extLst>
              <a:ext uri="{FF2B5EF4-FFF2-40B4-BE49-F238E27FC236}">
                <a16:creationId xmlns:a16="http://schemas.microsoft.com/office/drawing/2014/main" xmlns="" id="{F92F9A6D-DAB8-4BC8-B4A0-65C1EDE935CF}"/>
              </a:ext>
            </a:extLst>
          </p:cNvPr>
          <p:cNvCxnSpPr>
            <a:cxnSpLocks/>
            <a:endCxn id="44" idx="6"/>
          </p:cNvCxnSpPr>
          <p:nvPr/>
        </p:nvCxnSpPr>
        <p:spPr>
          <a:xfrm rot="10800000" flipV="1">
            <a:off x="4091062" y="4182503"/>
            <a:ext cx="1006874" cy="5049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0">
            <a:extLst>
              <a:ext uri="{FF2B5EF4-FFF2-40B4-BE49-F238E27FC236}">
                <a16:creationId xmlns:a16="http://schemas.microsoft.com/office/drawing/2014/main" xmlns="" id="{FAC29F06-130D-4FC4-9B09-3A1BD2385D41}"/>
              </a:ext>
            </a:extLst>
          </p:cNvPr>
          <p:cNvCxnSpPr>
            <a:cxnSpLocks/>
            <a:endCxn id="37" idx="6"/>
          </p:cNvCxnSpPr>
          <p:nvPr/>
        </p:nvCxnSpPr>
        <p:spPr>
          <a:xfrm rot="10800000">
            <a:off x="4060462" y="3212374"/>
            <a:ext cx="1026446" cy="4459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51">
            <a:extLst>
              <a:ext uri="{FF2B5EF4-FFF2-40B4-BE49-F238E27FC236}">
                <a16:creationId xmlns:a16="http://schemas.microsoft.com/office/drawing/2014/main" xmlns="" id="{2941A5A8-6DD4-483D-AC44-41CF58626A7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900389" y="4182503"/>
            <a:ext cx="1140098" cy="4572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52">
            <a:extLst>
              <a:ext uri="{FF2B5EF4-FFF2-40B4-BE49-F238E27FC236}">
                <a16:creationId xmlns:a16="http://schemas.microsoft.com/office/drawing/2014/main" xmlns="" id="{A5E60720-A975-40E2-B62E-B678EA832586}"/>
              </a:ext>
            </a:extLst>
          </p:cNvPr>
          <p:cNvCxnSpPr>
            <a:cxnSpLocks/>
          </p:cNvCxnSpPr>
          <p:nvPr/>
        </p:nvCxnSpPr>
        <p:spPr>
          <a:xfrm flipV="1">
            <a:off x="6909311" y="3134630"/>
            <a:ext cx="1131176" cy="534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18BB37B0-CE4C-46DF-BB56-3F0124E2C838}"/>
              </a:ext>
            </a:extLst>
          </p:cNvPr>
          <p:cNvSpPr txBox="1"/>
          <p:nvPr/>
        </p:nvSpPr>
        <p:spPr>
          <a:xfrm>
            <a:off x="8982997" y="327933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游记的收藏、点赞、举报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4" name="TextBox 57">
            <a:extLst>
              <a:ext uri="{FF2B5EF4-FFF2-40B4-BE49-F238E27FC236}">
                <a16:creationId xmlns:a16="http://schemas.microsoft.com/office/drawing/2014/main" xmlns="" id="{0AAC8CD9-0F61-4497-AC44-95B88B5C1BAD}"/>
              </a:ext>
            </a:extLst>
          </p:cNvPr>
          <p:cNvSpPr txBox="1"/>
          <p:nvPr/>
        </p:nvSpPr>
        <p:spPr>
          <a:xfrm>
            <a:off x="1368532" y="254894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城市游记推送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" name="TextBox 59">
            <a:extLst>
              <a:ext uri="{FF2B5EF4-FFF2-40B4-BE49-F238E27FC236}">
                <a16:creationId xmlns:a16="http://schemas.microsoft.com/office/drawing/2014/main" xmlns="" id="{3F1C0F72-6252-4426-ABBE-0DD9FFB21012}"/>
              </a:ext>
            </a:extLst>
          </p:cNvPr>
          <p:cNvSpPr txBox="1"/>
          <p:nvPr/>
        </p:nvSpPr>
        <p:spPr>
          <a:xfrm>
            <a:off x="822689" y="2907802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按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标签浏览游记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A5E13F88-82E0-4791-9414-1BB80EA49CC0}"/>
              </a:ext>
            </a:extLst>
          </p:cNvPr>
          <p:cNvGrpSpPr/>
          <p:nvPr/>
        </p:nvGrpSpPr>
        <p:grpSpPr>
          <a:xfrm>
            <a:off x="5140791" y="3167626"/>
            <a:ext cx="1714637" cy="1714637"/>
            <a:chOff x="5140791" y="3167626"/>
            <a:chExt cx="1714637" cy="1714637"/>
          </a:xfrm>
        </p:grpSpPr>
        <p:sp>
          <p:nvSpPr>
            <p:cNvPr id="64" name="图文框 63">
              <a:extLst>
                <a:ext uri="{FF2B5EF4-FFF2-40B4-BE49-F238E27FC236}">
                  <a16:creationId xmlns:a16="http://schemas.microsoft.com/office/drawing/2014/main" xmlns="" id="{FF707892-CEA9-41E7-B70C-44390CF05C43}"/>
                </a:ext>
              </a:extLst>
            </p:cNvPr>
            <p:cNvSpPr/>
            <p:nvPr/>
          </p:nvSpPr>
          <p:spPr>
            <a:xfrm>
              <a:off x="5140791" y="3167626"/>
              <a:ext cx="1714637" cy="1714637"/>
            </a:xfrm>
            <a:prstGeom prst="frame">
              <a:avLst>
                <a:gd name="adj1" fmla="val 50000"/>
              </a:avLst>
            </a:prstGeom>
            <a:solidFill>
              <a:srgbClr val="F3D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C23D34A0-856A-4D1B-8A67-A6ED98233F27}"/>
                </a:ext>
              </a:extLst>
            </p:cNvPr>
            <p:cNvGrpSpPr/>
            <p:nvPr/>
          </p:nvGrpSpPr>
          <p:grpSpPr>
            <a:xfrm>
              <a:off x="5488368" y="3591311"/>
              <a:ext cx="1047931" cy="779088"/>
              <a:chOff x="3712113" y="5838806"/>
              <a:chExt cx="527534" cy="392197"/>
            </a:xfrm>
            <a:solidFill>
              <a:schemeClr val="bg1"/>
            </a:solidFill>
          </p:grpSpPr>
          <p:sp>
            <p:nvSpPr>
              <p:cNvPr id="66" name="Freeform 217">
                <a:extLst>
                  <a:ext uri="{FF2B5EF4-FFF2-40B4-BE49-F238E27FC236}">
                    <a16:creationId xmlns:a16="http://schemas.microsoft.com/office/drawing/2014/main" xmlns="" id="{F1B1EE5D-D28D-47AB-8863-E9971243F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113" y="6195098"/>
                <a:ext cx="527534" cy="35905"/>
              </a:xfrm>
              <a:custGeom>
                <a:avLst/>
                <a:gdLst>
                  <a:gd name="T0" fmla="*/ 192 w 192"/>
                  <a:gd name="T1" fmla="*/ 0 h 13"/>
                  <a:gd name="T2" fmla="*/ 126 w 192"/>
                  <a:gd name="T3" fmla="*/ 0 h 13"/>
                  <a:gd name="T4" fmla="*/ 123 w 192"/>
                  <a:gd name="T5" fmla="*/ 2 h 13"/>
                  <a:gd name="T6" fmla="*/ 69 w 192"/>
                  <a:gd name="T7" fmla="*/ 2 h 13"/>
                  <a:gd name="T8" fmla="*/ 67 w 192"/>
                  <a:gd name="T9" fmla="*/ 0 h 13"/>
                  <a:gd name="T10" fmla="*/ 0 w 192"/>
                  <a:gd name="T11" fmla="*/ 0 h 13"/>
                  <a:gd name="T12" fmla="*/ 0 w 192"/>
                  <a:gd name="T13" fmla="*/ 1 h 13"/>
                  <a:gd name="T14" fmla="*/ 0 w 192"/>
                  <a:gd name="T15" fmla="*/ 4 h 13"/>
                  <a:gd name="T16" fmla="*/ 9 w 192"/>
                  <a:gd name="T17" fmla="*/ 13 h 13"/>
                  <a:gd name="T18" fmla="*/ 183 w 192"/>
                  <a:gd name="T19" fmla="*/ 13 h 13"/>
                  <a:gd name="T20" fmla="*/ 192 w 192"/>
                  <a:gd name="T21" fmla="*/ 4 h 13"/>
                  <a:gd name="T22" fmla="*/ 192 w 192"/>
                  <a:gd name="T23" fmla="*/ 1 h 13"/>
                  <a:gd name="T24" fmla="*/ 192 w 192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13">
                    <a:moveTo>
                      <a:pt x="19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1"/>
                      <a:pt x="124" y="2"/>
                      <a:pt x="123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8" y="2"/>
                      <a:pt x="67" y="1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9"/>
                      <a:pt x="4" y="13"/>
                      <a:pt x="9" y="13"/>
                    </a:cubicBezTo>
                    <a:cubicBezTo>
                      <a:pt x="183" y="13"/>
                      <a:pt x="183" y="13"/>
                      <a:pt x="183" y="13"/>
                    </a:cubicBezTo>
                    <a:cubicBezTo>
                      <a:pt x="188" y="13"/>
                      <a:pt x="192" y="9"/>
                      <a:pt x="192" y="4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92" y="1"/>
                      <a:pt x="192" y="0"/>
                      <a:pt x="1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18">
                <a:extLst>
                  <a:ext uri="{FF2B5EF4-FFF2-40B4-BE49-F238E27FC236}">
                    <a16:creationId xmlns:a16="http://schemas.microsoft.com/office/drawing/2014/main" xmlns="" id="{D4471FAA-8163-4810-9221-7BBDBE65E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308" y="5905093"/>
                <a:ext cx="52477" cy="23477"/>
              </a:xfrm>
              <a:custGeom>
                <a:avLst/>
                <a:gdLst>
                  <a:gd name="T0" fmla="*/ 0 w 19"/>
                  <a:gd name="T1" fmla="*/ 0 h 9"/>
                  <a:gd name="T2" fmla="*/ 0 w 19"/>
                  <a:gd name="T3" fmla="*/ 0 h 9"/>
                  <a:gd name="T4" fmla="*/ 9 w 19"/>
                  <a:gd name="T5" fmla="*/ 9 h 9"/>
                  <a:gd name="T6" fmla="*/ 9 w 19"/>
                  <a:gd name="T7" fmla="*/ 9 h 9"/>
                  <a:gd name="T8" fmla="*/ 19 w 19"/>
                  <a:gd name="T9" fmla="*/ 0 h 9"/>
                  <a:gd name="T10" fmla="*/ 0 w 19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19">
                <a:extLst>
                  <a:ext uri="{FF2B5EF4-FFF2-40B4-BE49-F238E27FC236}">
                    <a16:creationId xmlns:a16="http://schemas.microsoft.com/office/drawing/2014/main" xmlns="" id="{3DE5A9C2-54F6-4ACC-9213-7D237A052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543" y="5905093"/>
                <a:ext cx="444675" cy="278958"/>
              </a:xfrm>
              <a:custGeom>
                <a:avLst/>
                <a:gdLst>
                  <a:gd name="T0" fmla="*/ 158 w 162"/>
                  <a:gd name="T1" fmla="*/ 0 h 102"/>
                  <a:gd name="T2" fmla="*/ 130 w 162"/>
                  <a:gd name="T3" fmla="*/ 0 h 102"/>
                  <a:gd name="T4" fmla="*/ 124 w 162"/>
                  <a:gd name="T5" fmla="*/ 9 h 102"/>
                  <a:gd name="T6" fmla="*/ 152 w 162"/>
                  <a:gd name="T7" fmla="*/ 9 h 102"/>
                  <a:gd name="T8" fmla="*/ 152 w 162"/>
                  <a:gd name="T9" fmla="*/ 92 h 102"/>
                  <a:gd name="T10" fmla="*/ 10 w 162"/>
                  <a:gd name="T11" fmla="*/ 92 h 102"/>
                  <a:gd name="T12" fmla="*/ 10 w 162"/>
                  <a:gd name="T13" fmla="*/ 9 h 102"/>
                  <a:gd name="T14" fmla="*/ 25 w 162"/>
                  <a:gd name="T15" fmla="*/ 9 h 102"/>
                  <a:gd name="T16" fmla="*/ 21 w 162"/>
                  <a:gd name="T17" fmla="*/ 0 h 102"/>
                  <a:gd name="T18" fmla="*/ 4 w 162"/>
                  <a:gd name="T19" fmla="*/ 0 h 102"/>
                  <a:gd name="T20" fmla="*/ 0 w 162"/>
                  <a:gd name="T21" fmla="*/ 4 h 102"/>
                  <a:gd name="T22" fmla="*/ 0 w 162"/>
                  <a:gd name="T23" fmla="*/ 98 h 102"/>
                  <a:gd name="T24" fmla="*/ 4 w 162"/>
                  <a:gd name="T25" fmla="*/ 102 h 102"/>
                  <a:gd name="T26" fmla="*/ 158 w 162"/>
                  <a:gd name="T27" fmla="*/ 102 h 102"/>
                  <a:gd name="T28" fmla="*/ 162 w 162"/>
                  <a:gd name="T29" fmla="*/ 98 h 102"/>
                  <a:gd name="T30" fmla="*/ 162 w 162"/>
                  <a:gd name="T31" fmla="*/ 4 h 102"/>
                  <a:gd name="T32" fmla="*/ 158 w 162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2" h="102">
                    <a:moveTo>
                      <a:pt x="158" y="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4" y="9"/>
                      <a:pt x="124" y="9"/>
                      <a:pt x="124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3" y="6"/>
                      <a:pt x="22" y="3"/>
                      <a:pt x="2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2" y="102"/>
                      <a:pt x="4" y="102"/>
                    </a:cubicBezTo>
                    <a:cubicBezTo>
                      <a:pt x="158" y="102"/>
                      <a:pt x="158" y="102"/>
                      <a:pt x="158" y="102"/>
                    </a:cubicBezTo>
                    <a:cubicBezTo>
                      <a:pt x="160" y="102"/>
                      <a:pt x="162" y="100"/>
                      <a:pt x="162" y="98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2"/>
                      <a:pt x="160" y="0"/>
                      <a:pt x="1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20">
                <a:extLst>
                  <a:ext uri="{FF2B5EF4-FFF2-40B4-BE49-F238E27FC236}">
                    <a16:creationId xmlns:a16="http://schemas.microsoft.com/office/drawing/2014/main" xmlns="" id="{8D750B56-5DC7-40B5-BAEA-79CC8DF93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877" y="5838806"/>
                <a:ext cx="292767" cy="287243"/>
              </a:xfrm>
              <a:custGeom>
                <a:avLst/>
                <a:gdLst>
                  <a:gd name="T0" fmla="*/ 100 w 107"/>
                  <a:gd name="T1" fmla="*/ 72 h 105"/>
                  <a:gd name="T2" fmla="*/ 79 w 107"/>
                  <a:gd name="T3" fmla="*/ 68 h 105"/>
                  <a:gd name="T4" fmla="*/ 62 w 107"/>
                  <a:gd name="T5" fmla="*/ 51 h 105"/>
                  <a:gd name="T6" fmla="*/ 84 w 107"/>
                  <a:gd name="T7" fmla="*/ 30 h 105"/>
                  <a:gd name="T8" fmla="*/ 89 w 107"/>
                  <a:gd name="T9" fmla="*/ 29 h 105"/>
                  <a:gd name="T10" fmla="*/ 100 w 107"/>
                  <a:gd name="T11" fmla="*/ 13 h 105"/>
                  <a:gd name="T12" fmla="*/ 94 w 107"/>
                  <a:gd name="T13" fmla="*/ 7 h 105"/>
                  <a:gd name="T14" fmla="*/ 78 w 107"/>
                  <a:gd name="T15" fmla="*/ 18 h 105"/>
                  <a:gd name="T16" fmla="*/ 77 w 107"/>
                  <a:gd name="T17" fmla="*/ 24 h 105"/>
                  <a:gd name="T18" fmla="*/ 56 w 107"/>
                  <a:gd name="T19" fmla="*/ 45 h 105"/>
                  <a:gd name="T20" fmla="*/ 38 w 107"/>
                  <a:gd name="T21" fmla="*/ 26 h 105"/>
                  <a:gd name="T22" fmla="*/ 34 w 107"/>
                  <a:gd name="T23" fmla="*/ 6 h 105"/>
                  <a:gd name="T24" fmla="*/ 21 w 107"/>
                  <a:gd name="T25" fmla="*/ 0 h 105"/>
                  <a:gd name="T26" fmla="*/ 29 w 107"/>
                  <a:gd name="T27" fmla="*/ 8 h 105"/>
                  <a:gd name="T28" fmla="*/ 26 w 107"/>
                  <a:gd name="T29" fmla="*/ 21 h 105"/>
                  <a:gd name="T30" fmla="*/ 13 w 107"/>
                  <a:gd name="T31" fmla="*/ 25 h 105"/>
                  <a:gd name="T32" fmla="*/ 2 w 107"/>
                  <a:gd name="T33" fmla="*/ 14 h 105"/>
                  <a:gd name="T34" fmla="*/ 7 w 107"/>
                  <a:gd name="T35" fmla="*/ 33 h 105"/>
                  <a:gd name="T36" fmla="*/ 27 w 107"/>
                  <a:gd name="T37" fmla="*/ 37 h 105"/>
                  <a:gd name="T38" fmla="*/ 43 w 107"/>
                  <a:gd name="T39" fmla="*/ 53 h 105"/>
                  <a:gd name="T40" fmla="*/ 9 w 107"/>
                  <a:gd name="T41" fmla="*/ 88 h 105"/>
                  <a:gd name="T42" fmla="*/ 9 w 107"/>
                  <a:gd name="T43" fmla="*/ 98 h 105"/>
                  <a:gd name="T44" fmla="*/ 9 w 107"/>
                  <a:gd name="T45" fmla="*/ 98 h 105"/>
                  <a:gd name="T46" fmla="*/ 19 w 107"/>
                  <a:gd name="T47" fmla="*/ 98 h 105"/>
                  <a:gd name="T48" fmla="*/ 54 w 107"/>
                  <a:gd name="T49" fmla="*/ 64 h 105"/>
                  <a:gd name="T50" fmla="*/ 69 w 107"/>
                  <a:gd name="T51" fmla="*/ 79 h 105"/>
                  <a:gd name="T52" fmla="*/ 73 w 107"/>
                  <a:gd name="T53" fmla="*/ 99 h 105"/>
                  <a:gd name="T54" fmla="*/ 89 w 107"/>
                  <a:gd name="T55" fmla="*/ 105 h 105"/>
                  <a:gd name="T56" fmla="*/ 79 w 107"/>
                  <a:gd name="T57" fmla="*/ 94 h 105"/>
                  <a:gd name="T58" fmla="*/ 81 w 107"/>
                  <a:gd name="T59" fmla="*/ 84 h 105"/>
                  <a:gd name="T60" fmla="*/ 92 w 107"/>
                  <a:gd name="T61" fmla="*/ 81 h 105"/>
                  <a:gd name="T62" fmla="*/ 104 w 107"/>
                  <a:gd name="T63" fmla="*/ 93 h 105"/>
                  <a:gd name="T64" fmla="*/ 100 w 107"/>
                  <a:gd name="T65" fmla="*/ 7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105">
                    <a:moveTo>
                      <a:pt x="100" y="72"/>
                    </a:moveTo>
                    <a:cubicBezTo>
                      <a:pt x="94" y="67"/>
                      <a:pt x="86" y="65"/>
                      <a:pt x="79" y="68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0"/>
                      <a:pt x="39" y="11"/>
                      <a:pt x="34" y="6"/>
                    </a:cubicBezTo>
                    <a:cubicBezTo>
                      <a:pt x="30" y="2"/>
                      <a:pt x="26" y="1"/>
                      <a:pt x="21" y="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20"/>
                      <a:pt x="1" y="28"/>
                      <a:pt x="7" y="33"/>
                    </a:cubicBezTo>
                    <a:cubicBezTo>
                      <a:pt x="12" y="38"/>
                      <a:pt x="20" y="40"/>
                      <a:pt x="27" y="37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6" y="91"/>
                      <a:pt x="6" y="95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12" y="101"/>
                      <a:pt x="17" y="101"/>
                      <a:pt x="19" y="98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66" y="86"/>
                      <a:pt x="67" y="94"/>
                      <a:pt x="73" y="99"/>
                    </a:cubicBezTo>
                    <a:cubicBezTo>
                      <a:pt x="77" y="104"/>
                      <a:pt x="83" y="105"/>
                      <a:pt x="89" y="105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7" y="86"/>
                      <a:pt x="105" y="78"/>
                      <a:pt x="100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8798865" y="4689140"/>
            <a:ext cx="3639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发表游记，添加标签和照片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5863" y="506698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重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新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编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辑游记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3172" y="2461859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注册、登录网站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31538" y="287391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修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改个性资料、上传头像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4903" y="3304199"/>
            <a:ext cx="2236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搜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索其他城市游记</a:t>
            </a:r>
            <a:endParaRPr lang="id-ID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67913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参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与讨论网站“今日话题”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6037" y="50121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浏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览小商城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91" y="42722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搜索其他城市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游记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89687" y="428543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查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看他人个性空间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/>
      <p:bldP spid="54" grpId="0"/>
      <p:bldP spid="61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SubTitle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Sub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424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Other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SubTitle"/>
  <p:tag name="MH_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SubTitle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SubTitle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SubTitle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522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623"/>
  <p:tag name="MH_LIBRARY" val="GRAPHIC"/>
  <p:tag name="MH_TYPE" val="Other"/>
  <p:tag name="MH_ORDER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623"/>
  <p:tag name="MH_LIBRARY" val="GRAPHIC"/>
  <p:tag name="MH_TYPE" val="Other"/>
  <p:tag name="MH_ORDER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623"/>
  <p:tag name="MH_LIBRARY" val="GRAPHIC"/>
  <p:tag name="MH_TYPE" val="Other"/>
  <p:tag name="MH_ORDER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623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623"/>
  <p:tag name="MH_LIBRARY" val="GRAPHIC"/>
  <p:tag name="MH_TYPE" val="Other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4181623"/>
  <p:tag name="MH_LIBRARY" val="GRAPHIC"/>
  <p:tag name="MH_TYPE" val="Other"/>
  <p:tag name="MH_ORDER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黑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93759"/>
      </a:accent1>
      <a:accent2>
        <a:srgbClr val="F33735"/>
      </a:accent2>
      <a:accent3>
        <a:srgbClr val="AAC2AC"/>
      </a:accent3>
      <a:accent4>
        <a:srgbClr val="EBB690"/>
      </a:accent4>
      <a:accent5>
        <a:srgbClr val="0B4F76"/>
      </a:accent5>
      <a:accent6>
        <a:srgbClr val="BFBFBF"/>
      </a:accent6>
      <a:hlink>
        <a:srgbClr val="093759"/>
      </a:hlink>
      <a:folHlink>
        <a:srgbClr val="BFBFBF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黑色">
    <a:dk1>
      <a:srgbClr val="000000"/>
    </a:dk1>
    <a:lt1>
      <a:srgbClr val="FFFFFF"/>
    </a:lt1>
    <a:dk2>
      <a:srgbClr val="778495"/>
    </a:dk2>
    <a:lt2>
      <a:srgbClr val="F0F0F0"/>
    </a:lt2>
    <a:accent1>
      <a:srgbClr val="093759"/>
    </a:accent1>
    <a:accent2>
      <a:srgbClr val="F33735"/>
    </a:accent2>
    <a:accent3>
      <a:srgbClr val="AAC2AC"/>
    </a:accent3>
    <a:accent4>
      <a:srgbClr val="EBB690"/>
    </a:accent4>
    <a:accent5>
      <a:srgbClr val="0B4F76"/>
    </a:accent5>
    <a:accent6>
      <a:srgbClr val="BFBFBF"/>
    </a:accent6>
    <a:hlink>
      <a:srgbClr val="09375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1273</Words>
  <Application>Microsoft Office PowerPoint</Application>
  <PresentationFormat>自定义</PresentationFormat>
  <Paragraphs>178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carrie xie</dc:creator>
  <dc:description>http://www.ypppt.com/</dc:description>
  <cp:lastModifiedBy>HP</cp:lastModifiedBy>
  <cp:revision>448</cp:revision>
  <dcterms:created xsi:type="dcterms:W3CDTF">2016-07-03T13:52:00Z</dcterms:created>
  <dcterms:modified xsi:type="dcterms:W3CDTF">2018-12-30T06:43:28Z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