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0"/>
  </p:notesMasterIdLst>
  <p:handoutMasterIdLst>
    <p:handoutMasterId r:id="rId81"/>
  </p:handoutMasterIdLst>
  <p:sldIdLst>
    <p:sldId id="260" r:id="rId2"/>
    <p:sldId id="366" r:id="rId3"/>
    <p:sldId id="257" r:id="rId4"/>
    <p:sldId id="338" r:id="rId5"/>
    <p:sldId id="367" r:id="rId6"/>
    <p:sldId id="370" r:id="rId7"/>
    <p:sldId id="443" r:id="rId8"/>
    <p:sldId id="444" r:id="rId9"/>
    <p:sldId id="445" r:id="rId10"/>
    <p:sldId id="378" r:id="rId11"/>
    <p:sldId id="380" r:id="rId12"/>
    <p:sldId id="377" r:id="rId13"/>
    <p:sldId id="381" r:id="rId14"/>
    <p:sldId id="446" r:id="rId15"/>
    <p:sldId id="340" r:id="rId16"/>
    <p:sldId id="383" r:id="rId17"/>
    <p:sldId id="384" r:id="rId18"/>
    <p:sldId id="391" r:id="rId19"/>
    <p:sldId id="385" r:id="rId20"/>
    <p:sldId id="386" r:id="rId21"/>
    <p:sldId id="392" r:id="rId22"/>
    <p:sldId id="395" r:id="rId23"/>
    <p:sldId id="396" r:id="rId24"/>
    <p:sldId id="393" r:id="rId25"/>
    <p:sldId id="397" r:id="rId26"/>
    <p:sldId id="398" r:id="rId27"/>
    <p:sldId id="399" r:id="rId28"/>
    <p:sldId id="404" r:id="rId29"/>
    <p:sldId id="406" r:id="rId30"/>
    <p:sldId id="405" r:id="rId31"/>
    <p:sldId id="408" r:id="rId32"/>
    <p:sldId id="447" r:id="rId33"/>
    <p:sldId id="448" r:id="rId34"/>
    <p:sldId id="409" r:id="rId35"/>
    <p:sldId id="449" r:id="rId36"/>
    <p:sldId id="451" r:id="rId37"/>
    <p:sldId id="450" r:id="rId38"/>
    <p:sldId id="452" r:id="rId39"/>
    <p:sldId id="454" r:id="rId40"/>
    <p:sldId id="455" r:id="rId41"/>
    <p:sldId id="456" r:id="rId42"/>
    <p:sldId id="416" r:id="rId43"/>
    <p:sldId id="415" r:id="rId44"/>
    <p:sldId id="457" r:id="rId45"/>
    <p:sldId id="458" r:id="rId46"/>
    <p:sldId id="459" r:id="rId47"/>
    <p:sldId id="460" r:id="rId48"/>
    <p:sldId id="418" r:id="rId49"/>
    <p:sldId id="348" r:id="rId50"/>
    <p:sldId id="349" r:id="rId51"/>
    <p:sldId id="462" r:id="rId52"/>
    <p:sldId id="461" r:id="rId53"/>
    <p:sldId id="424" r:id="rId54"/>
    <p:sldId id="463" r:id="rId55"/>
    <p:sldId id="464" r:id="rId56"/>
    <p:sldId id="425" r:id="rId57"/>
    <p:sldId id="426" r:id="rId58"/>
    <p:sldId id="466" r:id="rId59"/>
    <p:sldId id="467" r:id="rId60"/>
    <p:sldId id="468" r:id="rId61"/>
    <p:sldId id="429" r:id="rId62"/>
    <p:sldId id="428" r:id="rId63"/>
    <p:sldId id="430" r:id="rId64"/>
    <p:sldId id="431" r:id="rId65"/>
    <p:sldId id="432" r:id="rId66"/>
    <p:sldId id="434" r:id="rId67"/>
    <p:sldId id="358" r:id="rId68"/>
    <p:sldId id="435" r:id="rId69"/>
    <p:sldId id="361" r:id="rId70"/>
    <p:sldId id="436" r:id="rId71"/>
    <p:sldId id="438" r:id="rId72"/>
    <p:sldId id="437" r:id="rId73"/>
    <p:sldId id="440" r:id="rId74"/>
    <p:sldId id="441" r:id="rId75"/>
    <p:sldId id="362" r:id="rId76"/>
    <p:sldId id="442" r:id="rId77"/>
    <p:sldId id="282" r:id="rId78"/>
    <p:sldId id="280" r:id="rId7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7F"/>
    <a:srgbClr val="7F0000"/>
    <a:srgbClr val="FFFAD4"/>
    <a:srgbClr val="F0F0F0"/>
    <a:srgbClr val="F6E979"/>
    <a:srgbClr val="92B3AD"/>
    <a:srgbClr val="12857E"/>
    <a:srgbClr val="000000"/>
    <a:srgbClr val="FFFFFF"/>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5C5F47-F3BF-4716-900C-106C0B354219}" v="3977" dt="2023-05-29T16:08:50.6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974" autoAdjust="0"/>
    <p:restoredTop sz="78086" autoAdjust="0"/>
  </p:normalViewPr>
  <p:slideViewPr>
    <p:cSldViewPr snapToGrid="0">
      <p:cViewPr varScale="1">
        <p:scale>
          <a:sx n="64" d="100"/>
          <a:sy n="64" d="100"/>
        </p:scale>
        <p:origin x="55" y="394"/>
      </p:cViewPr>
      <p:guideLst/>
    </p:cSldViewPr>
  </p:slideViewPr>
  <p:notesTextViewPr>
    <p:cViewPr>
      <p:scale>
        <a:sx n="1" d="1"/>
        <a:sy n="1" d="1"/>
      </p:scale>
      <p:origin x="0" y="0"/>
    </p:cViewPr>
  </p:notesTextViewPr>
  <p:notesViewPr>
    <p:cSldViewPr snapToGrid="0">
      <p:cViewPr>
        <p:scale>
          <a:sx n="33" d="100"/>
          <a:sy n="33" d="100"/>
        </p:scale>
        <p:origin x="3114" y="103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handoutMaster" Target="handoutMasters/handoutMaster1.xml"/><Relationship Id="rId86"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microsoft.com/office/2015/10/relationships/revisionInfo" Target="revisionInfo.xml"/><Relationship Id="rId61" Type="http://schemas.openxmlformats.org/officeDocument/2006/relationships/slide" Target="slides/slide60.xml"/><Relationship Id="rId8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ruel Tao" userId="5ea5c98d59b44d4b" providerId="LiveId" clId="{2BA6F94F-59B6-4AA6-9DB6-4A8227DBE37E}"/>
    <pc:docChg chg="undo redo custSel addSld delSld modSld sldOrd modMainMaster">
      <pc:chgData name="Scruel Tao" userId="5ea5c98d59b44d4b" providerId="LiveId" clId="{2BA6F94F-59B6-4AA6-9DB6-4A8227DBE37E}" dt="2023-04-06T03:22:01.021" v="6326" actId="20577"/>
      <pc:docMkLst>
        <pc:docMk/>
      </pc:docMkLst>
      <pc:sldChg chg="del">
        <pc:chgData name="Scruel Tao" userId="5ea5c98d59b44d4b" providerId="LiveId" clId="{2BA6F94F-59B6-4AA6-9DB6-4A8227DBE37E}" dt="2023-04-03T03:24:06.255" v="207" actId="47"/>
        <pc:sldMkLst>
          <pc:docMk/>
          <pc:sldMk cId="1900326474" sldId="256"/>
        </pc:sldMkLst>
      </pc:sldChg>
      <pc:sldChg chg="modSp mod">
        <pc:chgData name="Scruel Tao" userId="5ea5c98d59b44d4b" providerId="LiveId" clId="{2BA6F94F-59B6-4AA6-9DB6-4A8227DBE37E}" dt="2023-04-06T03:06:34.065" v="6045" actId="20577"/>
        <pc:sldMkLst>
          <pc:docMk/>
          <pc:sldMk cId="1112998187" sldId="257"/>
        </pc:sldMkLst>
        <pc:spChg chg="mod">
          <ac:chgData name="Scruel Tao" userId="5ea5c98d59b44d4b" providerId="LiveId" clId="{2BA6F94F-59B6-4AA6-9DB6-4A8227DBE37E}" dt="2023-04-06T01:53:20.359" v="3276"/>
          <ac:spMkLst>
            <pc:docMk/>
            <pc:sldMk cId="1112998187" sldId="257"/>
            <ac:spMk id="2" creationId="{1422DFF6-0952-1023-64E3-97184D36BE3F}"/>
          </ac:spMkLst>
        </pc:spChg>
        <pc:spChg chg="mod">
          <ac:chgData name="Scruel Tao" userId="5ea5c98d59b44d4b" providerId="LiveId" clId="{2BA6F94F-59B6-4AA6-9DB6-4A8227DBE37E}" dt="2023-04-06T03:06:34.065" v="6045" actId="20577"/>
          <ac:spMkLst>
            <pc:docMk/>
            <pc:sldMk cId="1112998187" sldId="257"/>
            <ac:spMk id="3" creationId="{AC7759D9-0BB4-08ED-8476-24F7D903D6DE}"/>
          </ac:spMkLst>
        </pc:spChg>
      </pc:sldChg>
      <pc:sldChg chg="addSp delSp modSp mod modClrScheme chgLayout">
        <pc:chgData name="Scruel Tao" userId="5ea5c98d59b44d4b" providerId="LiveId" clId="{2BA6F94F-59B6-4AA6-9DB6-4A8227DBE37E}" dt="2023-04-03T05:03:22.628" v="2756"/>
        <pc:sldMkLst>
          <pc:docMk/>
          <pc:sldMk cId="3636494425" sldId="258"/>
        </pc:sldMkLst>
        <pc:spChg chg="mod ord">
          <ac:chgData name="Scruel Tao" userId="5ea5c98d59b44d4b" providerId="LiveId" clId="{2BA6F94F-59B6-4AA6-9DB6-4A8227DBE37E}" dt="2023-04-03T05:03:22.628" v="2756"/>
          <ac:spMkLst>
            <pc:docMk/>
            <pc:sldMk cId="3636494425" sldId="258"/>
            <ac:spMk id="2" creationId="{ABA783DF-49A6-7EF1-661E-C574E2C2F386}"/>
          </ac:spMkLst>
        </pc:spChg>
        <pc:spChg chg="mod ord">
          <ac:chgData name="Scruel Tao" userId="5ea5c98d59b44d4b" providerId="LiveId" clId="{2BA6F94F-59B6-4AA6-9DB6-4A8227DBE37E}" dt="2023-04-03T03:46:29.252" v="641" actId="20577"/>
          <ac:spMkLst>
            <pc:docMk/>
            <pc:sldMk cId="3636494425" sldId="258"/>
            <ac:spMk id="3" creationId="{4C14948B-081B-0FED-AF72-DA2CFEC85EB0}"/>
          </ac:spMkLst>
        </pc:spChg>
        <pc:spChg chg="add del mod ord">
          <ac:chgData name="Scruel Tao" userId="5ea5c98d59b44d4b" providerId="LiveId" clId="{2BA6F94F-59B6-4AA6-9DB6-4A8227DBE37E}" dt="2023-04-03T03:44:53.662" v="491" actId="700"/>
          <ac:spMkLst>
            <pc:docMk/>
            <pc:sldMk cId="3636494425" sldId="258"/>
            <ac:spMk id="6" creationId="{F56D7D0D-9A8C-4EF8-27F2-E32848F94E27}"/>
          </ac:spMkLst>
        </pc:spChg>
        <pc:spChg chg="add del mod ord">
          <ac:chgData name="Scruel Tao" userId="5ea5c98d59b44d4b" providerId="LiveId" clId="{2BA6F94F-59B6-4AA6-9DB6-4A8227DBE37E}" dt="2023-04-03T03:47:53.866" v="642" actId="478"/>
          <ac:spMkLst>
            <pc:docMk/>
            <pc:sldMk cId="3636494425" sldId="258"/>
            <ac:spMk id="7" creationId="{34E14114-55C2-509B-E32D-4974A828AFB6}"/>
          </ac:spMkLst>
        </pc:spChg>
        <pc:picChg chg="add mod">
          <ac:chgData name="Scruel Tao" userId="5ea5c98d59b44d4b" providerId="LiveId" clId="{2BA6F94F-59B6-4AA6-9DB6-4A8227DBE37E}" dt="2023-04-03T03:45:05.643" v="494" actId="1076"/>
          <ac:picMkLst>
            <pc:docMk/>
            <pc:sldMk cId="3636494425" sldId="258"/>
            <ac:picMk id="5" creationId="{C5E50AA4-F82C-6E14-E269-5451494306AE}"/>
          </ac:picMkLst>
        </pc:picChg>
      </pc:sldChg>
      <pc:sldChg chg="addSp delSp modSp add mod modClrScheme chgLayout">
        <pc:chgData name="Scruel Tao" userId="5ea5c98d59b44d4b" providerId="LiveId" clId="{2BA6F94F-59B6-4AA6-9DB6-4A8227DBE37E}" dt="2023-04-06T01:58:50.310" v="3415" actId="20577"/>
        <pc:sldMkLst>
          <pc:docMk/>
          <pc:sldMk cId="1199684676" sldId="259"/>
        </pc:sldMkLst>
        <pc:spChg chg="mod ord">
          <ac:chgData name="Scruel Tao" userId="5ea5c98d59b44d4b" providerId="LiveId" clId="{2BA6F94F-59B6-4AA6-9DB6-4A8227DBE37E}" dt="2023-04-06T01:58:50.310" v="3415" actId="20577"/>
          <ac:spMkLst>
            <pc:docMk/>
            <pc:sldMk cId="1199684676" sldId="259"/>
            <ac:spMk id="2" creationId="{ABA783DF-49A6-7EF1-661E-C574E2C2F386}"/>
          </ac:spMkLst>
        </pc:spChg>
        <pc:spChg chg="del">
          <ac:chgData name="Scruel Tao" userId="5ea5c98d59b44d4b" providerId="LiveId" clId="{2BA6F94F-59B6-4AA6-9DB6-4A8227DBE37E}" dt="2023-04-03T03:35:16.150" v="336"/>
          <ac:spMkLst>
            <pc:docMk/>
            <pc:sldMk cId="1199684676" sldId="259"/>
            <ac:spMk id="3" creationId="{4C14948B-081B-0FED-AF72-DA2CFEC85EB0}"/>
          </ac:spMkLst>
        </pc:spChg>
        <pc:spChg chg="add del mod">
          <ac:chgData name="Scruel Tao" userId="5ea5c98d59b44d4b" providerId="LiveId" clId="{2BA6F94F-59B6-4AA6-9DB6-4A8227DBE37E}" dt="2023-04-03T03:35:26.887" v="338"/>
          <ac:spMkLst>
            <pc:docMk/>
            <pc:sldMk cId="1199684676" sldId="259"/>
            <ac:spMk id="6" creationId="{99A6C97A-27D9-096E-3F01-65FA7A6B5674}"/>
          </ac:spMkLst>
        </pc:spChg>
        <pc:spChg chg="add del mod">
          <ac:chgData name="Scruel Tao" userId="5ea5c98d59b44d4b" providerId="LiveId" clId="{2BA6F94F-59B6-4AA6-9DB6-4A8227DBE37E}" dt="2023-04-03T03:35:46.159" v="342"/>
          <ac:spMkLst>
            <pc:docMk/>
            <pc:sldMk cId="1199684676" sldId="259"/>
            <ac:spMk id="9" creationId="{EA4CD5A2-8483-D61D-CBA0-AB48D8A07DC9}"/>
          </ac:spMkLst>
        </pc:spChg>
        <pc:spChg chg="add mod ord">
          <ac:chgData name="Scruel Tao" userId="5ea5c98d59b44d4b" providerId="LiveId" clId="{2BA6F94F-59B6-4AA6-9DB6-4A8227DBE37E}" dt="2023-04-06T01:54:00.591" v="3312" actId="20577"/>
          <ac:spMkLst>
            <pc:docMk/>
            <pc:sldMk cId="1199684676" sldId="259"/>
            <ac:spMk id="12" creationId="{17AECC1C-6944-9F68-770A-0455E86B2492}"/>
          </ac:spMkLst>
        </pc:spChg>
        <pc:picChg chg="add del mod">
          <ac:chgData name="Scruel Tao" userId="5ea5c98d59b44d4b" providerId="LiveId" clId="{2BA6F94F-59B6-4AA6-9DB6-4A8227DBE37E}" dt="2023-04-03T03:35:18.823" v="337" actId="478"/>
          <ac:picMkLst>
            <pc:docMk/>
            <pc:sldMk cId="1199684676" sldId="259"/>
            <ac:picMk id="4" creationId="{5CD98794-78EF-B400-A554-F39AC55576BD}"/>
          </ac:picMkLst>
        </pc:picChg>
        <pc:picChg chg="add del mod">
          <ac:chgData name="Scruel Tao" userId="5ea5c98d59b44d4b" providerId="LiveId" clId="{2BA6F94F-59B6-4AA6-9DB6-4A8227DBE37E}" dt="2023-04-03T03:35:35.326" v="341" actId="478"/>
          <ac:picMkLst>
            <pc:docMk/>
            <pc:sldMk cId="1199684676" sldId="259"/>
            <ac:picMk id="7" creationId="{F8FEA747-E9DF-6A17-2CB8-1B41D931CB90}"/>
          </ac:picMkLst>
        </pc:picChg>
        <pc:picChg chg="add mod ord">
          <ac:chgData name="Scruel Tao" userId="5ea5c98d59b44d4b" providerId="LiveId" clId="{2BA6F94F-59B6-4AA6-9DB6-4A8227DBE37E}" dt="2023-04-06T01:54:10.825" v="3315" actId="1076"/>
          <ac:picMkLst>
            <pc:docMk/>
            <pc:sldMk cId="1199684676" sldId="259"/>
            <ac:picMk id="11" creationId="{9D500740-D60E-EFBC-F3C9-43DA9B4672BC}"/>
          </ac:picMkLst>
        </pc:picChg>
      </pc:sldChg>
      <pc:sldChg chg="addSp delSp modSp add mod">
        <pc:chgData name="Scruel Tao" userId="5ea5c98d59b44d4b" providerId="LiveId" clId="{2BA6F94F-59B6-4AA6-9DB6-4A8227DBE37E}" dt="2023-04-03T03:41:24.102" v="348" actId="1076"/>
        <pc:sldMkLst>
          <pc:docMk/>
          <pc:sldMk cId="0" sldId="260"/>
        </pc:sldMkLst>
        <pc:spChg chg="mod">
          <ac:chgData name="Scruel Tao" userId="5ea5c98d59b44d4b" providerId="LiveId" clId="{2BA6F94F-59B6-4AA6-9DB6-4A8227DBE37E}" dt="2023-04-03T03:33:34.644" v="330"/>
          <ac:spMkLst>
            <pc:docMk/>
            <pc:sldMk cId="0" sldId="260"/>
            <ac:spMk id="1227783" creationId="{F7B3941E-B689-22D6-F18C-358E4BAEDF5F}"/>
          </ac:spMkLst>
        </pc:spChg>
        <pc:spChg chg="add del mod">
          <ac:chgData name="Scruel Tao" userId="5ea5c98d59b44d4b" providerId="LiveId" clId="{2BA6F94F-59B6-4AA6-9DB6-4A8227DBE37E}" dt="2023-04-03T03:33:39.968" v="331" actId="1076"/>
          <ac:spMkLst>
            <pc:docMk/>
            <pc:sldMk cId="0" sldId="260"/>
            <ac:spMk id="1227786" creationId="{C3F4DD20-8FA3-3CB0-19B6-FE0240B92A34}"/>
          </ac:spMkLst>
        </pc:spChg>
        <pc:picChg chg="add mod">
          <ac:chgData name="Scruel Tao" userId="5ea5c98d59b44d4b" providerId="LiveId" clId="{2BA6F94F-59B6-4AA6-9DB6-4A8227DBE37E}" dt="2023-04-03T03:41:24.102" v="348" actId="1076"/>
          <ac:picMkLst>
            <pc:docMk/>
            <pc:sldMk cId="0" sldId="260"/>
            <ac:picMk id="4" creationId="{E03AF484-A892-E4D7-A8C4-A4C7AE20944E}"/>
          </ac:picMkLst>
        </pc:picChg>
      </pc:sldChg>
      <pc:sldChg chg="addSp delSp modSp add mod chgLayout">
        <pc:chgData name="Scruel Tao" userId="5ea5c98d59b44d4b" providerId="LiveId" clId="{2BA6F94F-59B6-4AA6-9DB6-4A8227DBE37E}" dt="2023-04-06T01:59:00.026" v="3419" actId="20577"/>
        <pc:sldMkLst>
          <pc:docMk/>
          <pc:sldMk cId="3351160539" sldId="261"/>
        </pc:sldMkLst>
        <pc:spChg chg="mod ord">
          <ac:chgData name="Scruel Tao" userId="5ea5c98d59b44d4b" providerId="LiveId" clId="{2BA6F94F-59B6-4AA6-9DB6-4A8227DBE37E}" dt="2023-04-06T01:59:00.026" v="3419" actId="20577"/>
          <ac:spMkLst>
            <pc:docMk/>
            <pc:sldMk cId="3351160539" sldId="261"/>
            <ac:spMk id="2" creationId="{ABA783DF-49A6-7EF1-661E-C574E2C2F386}"/>
          </ac:spMkLst>
        </pc:spChg>
        <pc:spChg chg="add del mod">
          <ac:chgData name="Scruel Tao" userId="5ea5c98d59b44d4b" providerId="LiveId" clId="{2BA6F94F-59B6-4AA6-9DB6-4A8227DBE37E}" dt="2023-04-03T03:55:10.330" v="847" actId="700"/>
          <ac:spMkLst>
            <pc:docMk/>
            <pc:sldMk cId="3351160539" sldId="261"/>
            <ac:spMk id="4" creationId="{B3A734ED-5C82-D6A5-9DB3-B2DF9F846D94}"/>
          </ac:spMkLst>
        </pc:spChg>
        <pc:spChg chg="add mod ord">
          <ac:chgData name="Scruel Tao" userId="5ea5c98d59b44d4b" providerId="LiveId" clId="{2BA6F94F-59B6-4AA6-9DB6-4A8227DBE37E}" dt="2023-04-03T04:04:07.946" v="1365" actId="20577"/>
          <ac:spMkLst>
            <pc:docMk/>
            <pc:sldMk cId="3351160539" sldId="261"/>
            <ac:spMk id="5" creationId="{334FF01F-2A65-44F6-34F9-69AC934A31D7}"/>
          </ac:spMkLst>
        </pc:spChg>
        <pc:spChg chg="add del mod">
          <ac:chgData name="Scruel Tao" userId="5ea5c98d59b44d4b" providerId="LiveId" clId="{2BA6F94F-59B6-4AA6-9DB6-4A8227DBE37E}" dt="2023-04-03T03:59:25.344" v="1081"/>
          <ac:spMkLst>
            <pc:docMk/>
            <pc:sldMk cId="3351160539" sldId="261"/>
            <ac:spMk id="9" creationId="{C16084A3-CDE6-AAC4-2971-FD575FBF0A8B}"/>
          </ac:spMkLst>
        </pc:spChg>
        <pc:spChg chg="del mod ord">
          <ac:chgData name="Scruel Tao" userId="5ea5c98d59b44d4b" providerId="LiveId" clId="{2BA6F94F-59B6-4AA6-9DB6-4A8227DBE37E}" dt="2023-04-03T03:58:01.823" v="1015"/>
          <ac:spMkLst>
            <pc:docMk/>
            <pc:sldMk cId="3351160539" sldId="261"/>
            <ac:spMk id="12" creationId="{17AECC1C-6944-9F68-770A-0455E86B2492}"/>
          </ac:spMkLst>
        </pc:spChg>
        <pc:spChg chg="add mod">
          <ac:chgData name="Scruel Tao" userId="5ea5c98d59b44d4b" providerId="LiveId" clId="{2BA6F94F-59B6-4AA6-9DB6-4A8227DBE37E}" dt="2023-04-03T04:05:44.217" v="1475" actId="114"/>
          <ac:spMkLst>
            <pc:docMk/>
            <pc:sldMk cId="3351160539" sldId="261"/>
            <ac:spMk id="14" creationId="{670E3534-8F35-5B26-8418-171E013CEE09}"/>
          </ac:spMkLst>
        </pc:spChg>
        <pc:picChg chg="add del mod">
          <ac:chgData name="Scruel Tao" userId="5ea5c98d59b44d4b" providerId="LiveId" clId="{2BA6F94F-59B6-4AA6-9DB6-4A8227DBE37E}" dt="2023-04-03T03:59:24.519" v="1080" actId="478"/>
          <ac:picMkLst>
            <pc:docMk/>
            <pc:sldMk cId="3351160539" sldId="261"/>
            <ac:picMk id="7" creationId="{0FBFFB0C-E3DC-4B3B-8988-A0B34551F390}"/>
          </ac:picMkLst>
        </pc:picChg>
        <pc:picChg chg="del">
          <ac:chgData name="Scruel Tao" userId="5ea5c98d59b44d4b" providerId="LiveId" clId="{2BA6F94F-59B6-4AA6-9DB6-4A8227DBE37E}" dt="2023-04-03T03:53:43.786" v="845" actId="21"/>
          <ac:picMkLst>
            <pc:docMk/>
            <pc:sldMk cId="3351160539" sldId="261"/>
            <ac:picMk id="11" creationId="{9D500740-D60E-EFBC-F3C9-43DA9B4672BC}"/>
          </ac:picMkLst>
        </pc:picChg>
        <pc:picChg chg="add mod">
          <ac:chgData name="Scruel Tao" userId="5ea5c98d59b44d4b" providerId="LiveId" clId="{2BA6F94F-59B6-4AA6-9DB6-4A8227DBE37E}" dt="2023-04-03T04:05:27.689" v="1473" actId="1076"/>
          <ac:picMkLst>
            <pc:docMk/>
            <pc:sldMk cId="3351160539" sldId="261"/>
            <ac:picMk id="13" creationId="{7C633EC2-82A6-5F6A-D9A3-326C1E77FDA3}"/>
          </ac:picMkLst>
        </pc:picChg>
      </pc:sldChg>
      <pc:sldChg chg="addSp delSp modSp add mod">
        <pc:chgData name="Scruel Tao" userId="5ea5c98d59b44d4b" providerId="LiveId" clId="{2BA6F94F-59B6-4AA6-9DB6-4A8227DBE37E}" dt="2023-04-06T03:20:40.633" v="6312" actId="20577"/>
        <pc:sldMkLst>
          <pc:docMk/>
          <pc:sldMk cId="1122177192" sldId="262"/>
        </pc:sldMkLst>
        <pc:spChg chg="mod">
          <ac:chgData name="Scruel Tao" userId="5ea5c98d59b44d4b" providerId="LiveId" clId="{2BA6F94F-59B6-4AA6-9DB6-4A8227DBE37E}" dt="2023-04-06T03:20:30.082" v="6290" actId="20577"/>
          <ac:spMkLst>
            <pc:docMk/>
            <pc:sldMk cId="1122177192" sldId="262"/>
            <ac:spMk id="2" creationId="{ABA783DF-49A6-7EF1-661E-C574E2C2F386}"/>
          </ac:spMkLst>
        </pc:spChg>
        <pc:spChg chg="mod">
          <ac:chgData name="Scruel Tao" userId="5ea5c98d59b44d4b" providerId="LiveId" clId="{2BA6F94F-59B6-4AA6-9DB6-4A8227DBE37E}" dt="2023-04-06T03:20:40.633" v="6312" actId="20577"/>
          <ac:spMkLst>
            <pc:docMk/>
            <pc:sldMk cId="1122177192" sldId="262"/>
            <ac:spMk id="5" creationId="{334FF01F-2A65-44F6-34F9-69AC934A31D7}"/>
          </ac:spMkLst>
        </pc:spChg>
        <pc:spChg chg="del">
          <ac:chgData name="Scruel Tao" userId="5ea5c98d59b44d4b" providerId="LiveId" clId="{2BA6F94F-59B6-4AA6-9DB6-4A8227DBE37E}" dt="2023-04-03T04:15:30.512" v="1555"/>
          <ac:spMkLst>
            <pc:docMk/>
            <pc:sldMk cId="1122177192" sldId="262"/>
            <ac:spMk id="12" creationId="{17AECC1C-6944-9F68-770A-0455E86B2492}"/>
          </ac:spMkLst>
        </pc:spChg>
        <pc:picChg chg="add mod">
          <ac:chgData name="Scruel Tao" userId="5ea5c98d59b44d4b" providerId="LiveId" clId="{2BA6F94F-59B6-4AA6-9DB6-4A8227DBE37E}" dt="2023-04-03T04:15:30.512" v="1555"/>
          <ac:picMkLst>
            <pc:docMk/>
            <pc:sldMk cId="1122177192" sldId="262"/>
            <ac:picMk id="4" creationId="{1025CE4E-D3BC-5184-15B8-313E85995FFB}"/>
          </ac:picMkLst>
        </pc:picChg>
      </pc:sldChg>
      <pc:sldChg chg="addSp delSp modSp add mod chgLayout">
        <pc:chgData name="Scruel Tao" userId="5ea5c98d59b44d4b" providerId="LiveId" clId="{2BA6F94F-59B6-4AA6-9DB6-4A8227DBE37E}" dt="2023-04-06T01:59:30.132" v="3435" actId="20577"/>
        <pc:sldMkLst>
          <pc:docMk/>
          <pc:sldMk cId="3745137309" sldId="263"/>
        </pc:sldMkLst>
        <pc:spChg chg="mod ord">
          <ac:chgData name="Scruel Tao" userId="5ea5c98d59b44d4b" providerId="LiveId" clId="{2BA6F94F-59B6-4AA6-9DB6-4A8227DBE37E}" dt="2023-04-06T01:59:30.132" v="3435" actId="20577"/>
          <ac:spMkLst>
            <pc:docMk/>
            <pc:sldMk cId="3745137309" sldId="263"/>
            <ac:spMk id="2" creationId="{ABA783DF-49A6-7EF1-661E-C574E2C2F386}"/>
          </ac:spMkLst>
        </pc:spChg>
        <pc:spChg chg="del">
          <ac:chgData name="Scruel Tao" userId="5ea5c98d59b44d4b" providerId="LiveId" clId="{2BA6F94F-59B6-4AA6-9DB6-4A8227DBE37E}" dt="2023-04-03T04:18:57.963" v="1679"/>
          <ac:spMkLst>
            <pc:docMk/>
            <pc:sldMk cId="3745137309" sldId="263"/>
            <ac:spMk id="5" creationId="{334FF01F-2A65-44F6-34F9-69AC934A31D7}"/>
          </ac:spMkLst>
        </pc:spChg>
        <pc:spChg chg="add del mod ord">
          <ac:chgData name="Scruel Tao" userId="5ea5c98d59b44d4b" providerId="LiveId" clId="{2BA6F94F-59B6-4AA6-9DB6-4A8227DBE37E}" dt="2023-04-03T04:19:17.511" v="1685"/>
          <ac:spMkLst>
            <pc:docMk/>
            <pc:sldMk cId="3745137309" sldId="263"/>
            <ac:spMk id="6" creationId="{6B189840-C568-FCE7-C338-AC0FAD512F62}"/>
          </ac:spMkLst>
        </pc:spChg>
        <pc:spChg chg="add mod">
          <ac:chgData name="Scruel Tao" userId="5ea5c98d59b44d4b" providerId="LiveId" clId="{2BA6F94F-59B6-4AA6-9DB6-4A8227DBE37E}" dt="2023-04-03T04:24:42.121" v="1788" actId="1076"/>
          <ac:spMkLst>
            <pc:docMk/>
            <pc:sldMk cId="3745137309" sldId="263"/>
            <ac:spMk id="8" creationId="{4EC194EB-1593-CBF2-055D-77D4ADFC943F}"/>
          </ac:spMkLst>
        </pc:spChg>
        <pc:spChg chg="del">
          <ac:chgData name="Scruel Tao" userId="5ea5c98d59b44d4b" providerId="LiveId" clId="{2BA6F94F-59B6-4AA6-9DB6-4A8227DBE37E}" dt="2023-04-03T04:19:06.857" v="1681" actId="478"/>
          <ac:spMkLst>
            <pc:docMk/>
            <pc:sldMk cId="3745137309" sldId="263"/>
            <ac:spMk id="12" creationId="{17AECC1C-6944-9F68-770A-0455E86B2492}"/>
          </ac:spMkLst>
        </pc:spChg>
        <pc:spChg chg="add del mod">
          <ac:chgData name="Scruel Tao" userId="5ea5c98d59b44d4b" providerId="LiveId" clId="{2BA6F94F-59B6-4AA6-9DB6-4A8227DBE37E}" dt="2023-04-03T04:39:14.278" v="1794"/>
          <ac:spMkLst>
            <pc:docMk/>
            <pc:sldMk cId="3745137309" sldId="263"/>
            <ac:spMk id="13" creationId="{2B1E7E69-5ECD-2369-2087-012FACB0EF09}"/>
          </ac:spMkLst>
        </pc:spChg>
        <pc:spChg chg="add mod">
          <ac:chgData name="Scruel Tao" userId="5ea5c98d59b44d4b" providerId="LiveId" clId="{2BA6F94F-59B6-4AA6-9DB6-4A8227DBE37E}" dt="2023-04-03T04:43:54.118" v="2025" actId="1076"/>
          <ac:spMkLst>
            <pc:docMk/>
            <pc:sldMk cId="3745137309" sldId="263"/>
            <ac:spMk id="14" creationId="{7382B610-BA58-D421-667D-2CC58252E53B}"/>
          </ac:spMkLst>
        </pc:spChg>
        <pc:spChg chg="add del mod">
          <ac:chgData name="Scruel Tao" userId="5ea5c98d59b44d4b" providerId="LiveId" clId="{2BA6F94F-59B6-4AA6-9DB6-4A8227DBE37E}" dt="2023-04-03T04:41:30.895" v="1872"/>
          <ac:spMkLst>
            <pc:docMk/>
            <pc:sldMk cId="3745137309" sldId="263"/>
            <ac:spMk id="20" creationId="{3C1528B3-D941-8F6A-C2B1-9FE727504D1A}"/>
          </ac:spMkLst>
        </pc:spChg>
        <pc:spChg chg="add mod">
          <ac:chgData name="Scruel Tao" userId="5ea5c98d59b44d4b" providerId="LiveId" clId="{2BA6F94F-59B6-4AA6-9DB6-4A8227DBE37E}" dt="2023-04-03T04:43:48.923" v="2024" actId="113"/>
          <ac:spMkLst>
            <pc:docMk/>
            <pc:sldMk cId="3745137309" sldId="263"/>
            <ac:spMk id="22" creationId="{7B6674C0-F558-F52E-4B1A-A3B15762388C}"/>
          </ac:spMkLst>
        </pc:spChg>
        <pc:picChg chg="add del mod ord">
          <ac:chgData name="Scruel Tao" userId="5ea5c98d59b44d4b" providerId="LiveId" clId="{2BA6F94F-59B6-4AA6-9DB6-4A8227DBE37E}" dt="2023-04-03T04:19:16.103" v="1684" actId="21"/>
          <ac:picMkLst>
            <pc:docMk/>
            <pc:sldMk cId="3745137309" sldId="263"/>
            <ac:picMk id="4" creationId="{52AC7973-0B2B-7791-FC5B-6D95CBD8CBA1}"/>
          </ac:picMkLst>
        </pc:picChg>
        <pc:picChg chg="add del mod">
          <ac:chgData name="Scruel Tao" userId="5ea5c98d59b44d4b" providerId="LiveId" clId="{2BA6F94F-59B6-4AA6-9DB6-4A8227DBE37E}" dt="2023-04-03T04:41:22.605" v="1869" actId="478"/>
          <ac:picMkLst>
            <pc:docMk/>
            <pc:sldMk cId="3745137309" sldId="263"/>
            <ac:picMk id="9" creationId="{B07056AA-01D5-51E8-D408-F1980FDC4BC3}"/>
          </ac:picMkLst>
        </pc:picChg>
        <pc:picChg chg="add del mod">
          <ac:chgData name="Scruel Tao" userId="5ea5c98d59b44d4b" providerId="LiveId" clId="{2BA6F94F-59B6-4AA6-9DB6-4A8227DBE37E}" dt="2023-04-03T04:40:34.570" v="1864" actId="21"/>
          <ac:picMkLst>
            <pc:docMk/>
            <pc:sldMk cId="3745137309" sldId="263"/>
            <ac:picMk id="11" creationId="{F2971DA2-97CA-921D-0683-2575B93D11D9}"/>
          </ac:picMkLst>
        </pc:picChg>
        <pc:picChg chg="add mod">
          <ac:chgData name="Scruel Tao" userId="5ea5c98d59b44d4b" providerId="LiveId" clId="{2BA6F94F-59B6-4AA6-9DB6-4A8227DBE37E}" dt="2023-04-03T04:41:02.756" v="1866" actId="1076"/>
          <ac:picMkLst>
            <pc:docMk/>
            <pc:sldMk cId="3745137309" sldId="263"/>
            <ac:picMk id="16" creationId="{6DA1B3CC-2227-CCDD-B3BF-D5E87A89708B}"/>
          </ac:picMkLst>
        </pc:picChg>
        <pc:picChg chg="add del mod">
          <ac:chgData name="Scruel Tao" userId="5ea5c98d59b44d4b" providerId="LiveId" clId="{2BA6F94F-59B6-4AA6-9DB6-4A8227DBE37E}" dt="2023-04-03T04:41:29.949" v="1871" actId="21"/>
          <ac:picMkLst>
            <pc:docMk/>
            <pc:sldMk cId="3745137309" sldId="263"/>
            <ac:picMk id="18" creationId="{313CB848-6C20-4548-45B0-BFDAA30EA3A2}"/>
          </ac:picMkLst>
        </pc:picChg>
        <pc:picChg chg="add mod">
          <ac:chgData name="Scruel Tao" userId="5ea5c98d59b44d4b" providerId="LiveId" clId="{2BA6F94F-59B6-4AA6-9DB6-4A8227DBE37E}" dt="2023-04-03T04:43:33.350" v="2001" actId="1076"/>
          <ac:picMkLst>
            <pc:docMk/>
            <pc:sldMk cId="3745137309" sldId="263"/>
            <ac:picMk id="21" creationId="{87C92696-2285-C2FB-D306-11BA00515544}"/>
          </ac:picMkLst>
        </pc:picChg>
      </pc:sldChg>
      <pc:sldChg chg="addSp delSp modSp add mod ord">
        <pc:chgData name="Scruel Tao" userId="5ea5c98d59b44d4b" providerId="LiveId" clId="{2BA6F94F-59B6-4AA6-9DB6-4A8227DBE37E}" dt="2023-04-06T01:59:23.291" v="3427" actId="20577"/>
        <pc:sldMkLst>
          <pc:docMk/>
          <pc:sldMk cId="3725727672" sldId="264"/>
        </pc:sldMkLst>
        <pc:spChg chg="mod">
          <ac:chgData name="Scruel Tao" userId="5ea5c98d59b44d4b" providerId="LiveId" clId="{2BA6F94F-59B6-4AA6-9DB6-4A8227DBE37E}" dt="2023-04-06T01:59:23.291" v="3427" actId="20577"/>
          <ac:spMkLst>
            <pc:docMk/>
            <pc:sldMk cId="3725727672" sldId="264"/>
            <ac:spMk id="2" creationId="{ABA783DF-49A6-7EF1-661E-C574E2C2F386}"/>
          </ac:spMkLst>
        </pc:spChg>
        <pc:spChg chg="mod">
          <ac:chgData name="Scruel Tao" userId="5ea5c98d59b44d4b" providerId="LiveId" clId="{2BA6F94F-59B6-4AA6-9DB6-4A8227DBE37E}" dt="2023-04-03T05:01:36.612" v="2644" actId="1076"/>
          <ac:spMkLst>
            <pc:docMk/>
            <pc:sldMk cId="3725727672" sldId="264"/>
            <ac:spMk id="5" creationId="{334FF01F-2A65-44F6-34F9-69AC934A31D7}"/>
          </ac:spMkLst>
        </pc:spChg>
        <pc:spChg chg="add del mod">
          <ac:chgData name="Scruel Tao" userId="5ea5c98d59b44d4b" providerId="LiveId" clId="{2BA6F94F-59B6-4AA6-9DB6-4A8227DBE37E}" dt="2023-04-03T05:00:26.370" v="2626"/>
          <ac:spMkLst>
            <pc:docMk/>
            <pc:sldMk cId="3725727672" sldId="264"/>
            <ac:spMk id="11" creationId="{E9210103-9DD3-6F29-C0C7-B18A6E419E73}"/>
          </ac:spMkLst>
        </pc:spChg>
        <pc:spChg chg="del mod">
          <ac:chgData name="Scruel Tao" userId="5ea5c98d59b44d4b" providerId="LiveId" clId="{2BA6F94F-59B6-4AA6-9DB6-4A8227DBE37E}" dt="2023-04-03T04:44:34.015" v="2029"/>
          <ac:spMkLst>
            <pc:docMk/>
            <pc:sldMk cId="3725727672" sldId="264"/>
            <ac:spMk id="12" creationId="{17AECC1C-6944-9F68-770A-0455E86B2492}"/>
          </ac:spMkLst>
        </pc:spChg>
        <pc:spChg chg="add mod">
          <ac:chgData name="Scruel Tao" userId="5ea5c98d59b44d4b" providerId="LiveId" clId="{2BA6F94F-59B6-4AA6-9DB6-4A8227DBE37E}" dt="2023-04-03T05:03:05.445" v="2754" actId="1076"/>
          <ac:spMkLst>
            <pc:docMk/>
            <pc:sldMk cId="3725727672" sldId="264"/>
            <ac:spMk id="15" creationId="{57CD949C-3C60-4F11-3188-DAAC2954E147}"/>
          </ac:spMkLst>
        </pc:spChg>
        <pc:picChg chg="add del mod">
          <ac:chgData name="Scruel Tao" userId="5ea5c98d59b44d4b" providerId="LiveId" clId="{2BA6F94F-59B6-4AA6-9DB6-4A8227DBE37E}" dt="2023-04-03T05:00:25.324" v="2625" actId="478"/>
          <ac:picMkLst>
            <pc:docMk/>
            <pc:sldMk cId="3725727672" sldId="264"/>
            <ac:picMk id="4" creationId="{A511FBE8-0DD6-E630-8EF3-0C4EEA9CD752}"/>
          </ac:picMkLst>
        </pc:picChg>
        <pc:picChg chg="add del mod">
          <ac:chgData name="Scruel Tao" userId="5ea5c98d59b44d4b" providerId="LiveId" clId="{2BA6F94F-59B6-4AA6-9DB6-4A8227DBE37E}" dt="2023-04-03T04:57:24.837" v="2616" actId="21"/>
          <ac:picMkLst>
            <pc:docMk/>
            <pc:sldMk cId="3725727672" sldId="264"/>
            <ac:picMk id="7" creationId="{DD04D8AF-8509-73F1-4E2C-416ED822D93C}"/>
          </ac:picMkLst>
        </pc:picChg>
        <pc:picChg chg="add mod">
          <ac:chgData name="Scruel Tao" userId="5ea5c98d59b44d4b" providerId="LiveId" clId="{2BA6F94F-59B6-4AA6-9DB6-4A8227DBE37E}" dt="2023-04-03T05:01:32.816" v="2643" actId="1076"/>
          <ac:picMkLst>
            <pc:docMk/>
            <pc:sldMk cId="3725727672" sldId="264"/>
            <ac:picMk id="9" creationId="{5508513D-8323-A6F7-C52C-5D05B49C07CC}"/>
          </ac:picMkLst>
        </pc:picChg>
        <pc:picChg chg="add mod">
          <ac:chgData name="Scruel Tao" userId="5ea5c98d59b44d4b" providerId="LiveId" clId="{2BA6F94F-59B6-4AA6-9DB6-4A8227DBE37E}" dt="2023-04-03T05:01:30.973" v="2642" actId="1076"/>
          <ac:picMkLst>
            <pc:docMk/>
            <pc:sldMk cId="3725727672" sldId="264"/>
            <ac:picMk id="14" creationId="{D5EB1BEF-B3CD-34F8-C19A-87E8C64345B3}"/>
          </ac:picMkLst>
        </pc:picChg>
      </pc:sldChg>
      <pc:sldChg chg="addSp delSp modSp add mod">
        <pc:chgData name="Scruel Tao" userId="5ea5c98d59b44d4b" providerId="LiveId" clId="{2BA6F94F-59B6-4AA6-9DB6-4A8227DBE37E}" dt="2023-04-06T03:12:15.194" v="6242" actId="13926"/>
        <pc:sldMkLst>
          <pc:docMk/>
          <pc:sldMk cId="3416507657" sldId="265"/>
        </pc:sldMkLst>
        <pc:spChg chg="mod">
          <ac:chgData name="Scruel Tao" userId="5ea5c98d59b44d4b" providerId="LiveId" clId="{2BA6F94F-59B6-4AA6-9DB6-4A8227DBE37E}" dt="2023-04-06T01:59:38.903" v="3439" actId="20577"/>
          <ac:spMkLst>
            <pc:docMk/>
            <pc:sldMk cId="3416507657" sldId="265"/>
            <ac:spMk id="2" creationId="{ABA783DF-49A6-7EF1-661E-C574E2C2F386}"/>
          </ac:spMkLst>
        </pc:spChg>
        <pc:spChg chg="add del mod">
          <ac:chgData name="Scruel Tao" userId="5ea5c98d59b44d4b" providerId="LiveId" clId="{2BA6F94F-59B6-4AA6-9DB6-4A8227DBE37E}" dt="2023-04-06T03:12:15.194" v="6242" actId="13926"/>
          <ac:spMkLst>
            <pc:docMk/>
            <pc:sldMk cId="3416507657" sldId="265"/>
            <ac:spMk id="5" creationId="{334FF01F-2A65-44F6-34F9-69AC934A31D7}"/>
          </ac:spMkLst>
        </pc:spChg>
        <pc:spChg chg="add del mod">
          <ac:chgData name="Scruel Tao" userId="5ea5c98d59b44d4b" providerId="LiveId" clId="{2BA6F94F-59B6-4AA6-9DB6-4A8227DBE37E}" dt="2023-04-03T05:07:31.501" v="2932"/>
          <ac:spMkLst>
            <pc:docMk/>
            <pc:sldMk cId="3416507657" sldId="265"/>
            <ac:spMk id="9" creationId="{CCAFF9B5-8F81-F673-219D-9240B0194641}"/>
          </ac:spMkLst>
        </pc:spChg>
        <pc:spChg chg="del">
          <ac:chgData name="Scruel Tao" userId="5ea5c98d59b44d4b" providerId="LiveId" clId="{2BA6F94F-59B6-4AA6-9DB6-4A8227DBE37E}" dt="2023-04-03T05:06:16.950" v="2812"/>
          <ac:spMkLst>
            <pc:docMk/>
            <pc:sldMk cId="3416507657" sldId="265"/>
            <ac:spMk id="12" creationId="{17AECC1C-6944-9F68-770A-0455E86B2492}"/>
          </ac:spMkLst>
        </pc:spChg>
        <pc:picChg chg="add del mod">
          <ac:chgData name="Scruel Tao" userId="5ea5c98d59b44d4b" providerId="LiveId" clId="{2BA6F94F-59B6-4AA6-9DB6-4A8227DBE37E}" dt="2023-04-03T05:06:16.168" v="2811"/>
          <ac:picMkLst>
            <pc:docMk/>
            <pc:sldMk cId="3416507657" sldId="265"/>
            <ac:picMk id="4" creationId="{ABCDEA2C-CB97-DE24-E641-E77BFA3BF78D}"/>
          </ac:picMkLst>
        </pc:picChg>
        <pc:picChg chg="add del mod">
          <ac:chgData name="Scruel Tao" userId="5ea5c98d59b44d4b" providerId="LiveId" clId="{2BA6F94F-59B6-4AA6-9DB6-4A8227DBE37E}" dt="2023-04-03T05:07:30.490" v="2931" actId="478"/>
          <ac:picMkLst>
            <pc:docMk/>
            <pc:sldMk cId="3416507657" sldId="265"/>
            <ac:picMk id="7" creationId="{203C7841-531F-0781-7458-699E2A5C7CE7}"/>
          </ac:picMkLst>
        </pc:picChg>
        <pc:picChg chg="add mod">
          <ac:chgData name="Scruel Tao" userId="5ea5c98d59b44d4b" providerId="LiveId" clId="{2BA6F94F-59B6-4AA6-9DB6-4A8227DBE37E}" dt="2023-04-03T05:09:18.591" v="3012" actId="1076"/>
          <ac:picMkLst>
            <pc:docMk/>
            <pc:sldMk cId="3416507657" sldId="265"/>
            <ac:picMk id="11" creationId="{44AA24C5-508C-4D40-7E65-55D5627E4671}"/>
          </ac:picMkLst>
        </pc:picChg>
      </pc:sldChg>
      <pc:sldChg chg="add del">
        <pc:chgData name="Scruel Tao" userId="5ea5c98d59b44d4b" providerId="LiveId" clId="{2BA6F94F-59B6-4AA6-9DB6-4A8227DBE37E}" dt="2023-04-03T05:03:50.426" v="2761" actId="47"/>
        <pc:sldMkLst>
          <pc:docMk/>
          <pc:sldMk cId="3540231720" sldId="266"/>
        </pc:sldMkLst>
      </pc:sldChg>
      <pc:sldChg chg="add del">
        <pc:chgData name="Scruel Tao" userId="5ea5c98d59b44d4b" providerId="LiveId" clId="{2BA6F94F-59B6-4AA6-9DB6-4A8227DBE37E}" dt="2023-04-03T05:03:50.758" v="2762" actId="47"/>
        <pc:sldMkLst>
          <pc:docMk/>
          <pc:sldMk cId="4025758886" sldId="267"/>
        </pc:sldMkLst>
      </pc:sldChg>
      <pc:sldChg chg="add del">
        <pc:chgData name="Scruel Tao" userId="5ea5c98d59b44d4b" providerId="LiveId" clId="{2BA6F94F-59B6-4AA6-9DB6-4A8227DBE37E}" dt="2023-04-03T05:03:50.967" v="2763" actId="47"/>
        <pc:sldMkLst>
          <pc:docMk/>
          <pc:sldMk cId="3881832977" sldId="268"/>
        </pc:sldMkLst>
      </pc:sldChg>
      <pc:sldChg chg="add del">
        <pc:chgData name="Scruel Tao" userId="5ea5c98d59b44d4b" providerId="LiveId" clId="{2BA6F94F-59B6-4AA6-9DB6-4A8227DBE37E}" dt="2023-04-03T05:03:51.140" v="2764" actId="47"/>
        <pc:sldMkLst>
          <pc:docMk/>
          <pc:sldMk cId="3546485175" sldId="269"/>
        </pc:sldMkLst>
      </pc:sldChg>
      <pc:sldChg chg="addSp delSp modSp add mod ord">
        <pc:chgData name="Scruel Tao" userId="5ea5c98d59b44d4b" providerId="LiveId" clId="{2BA6F94F-59B6-4AA6-9DB6-4A8227DBE37E}" dt="2023-04-06T03:12:53.496" v="6269" actId="1076"/>
        <pc:sldMkLst>
          <pc:docMk/>
          <pc:sldMk cId="192831406" sldId="270"/>
        </pc:sldMkLst>
        <pc:spChg chg="mod">
          <ac:chgData name="Scruel Tao" userId="5ea5c98d59b44d4b" providerId="LiveId" clId="{2BA6F94F-59B6-4AA6-9DB6-4A8227DBE37E}" dt="2023-04-06T01:59:06.037" v="3423" actId="20577"/>
          <ac:spMkLst>
            <pc:docMk/>
            <pc:sldMk cId="192831406" sldId="270"/>
            <ac:spMk id="2" creationId="{ABA783DF-49A6-7EF1-661E-C574E2C2F386}"/>
          </ac:spMkLst>
        </pc:spChg>
        <pc:spChg chg="mod">
          <ac:chgData name="Scruel Tao" userId="5ea5c98d59b44d4b" providerId="LiveId" clId="{2BA6F94F-59B6-4AA6-9DB6-4A8227DBE37E}" dt="2023-04-03T04:55:36.354" v="2500" actId="20577"/>
          <ac:spMkLst>
            <pc:docMk/>
            <pc:sldMk cId="192831406" sldId="270"/>
            <ac:spMk id="5" creationId="{334FF01F-2A65-44F6-34F9-69AC934A31D7}"/>
          </ac:spMkLst>
        </pc:spChg>
        <pc:spChg chg="add del mod">
          <ac:chgData name="Scruel Tao" userId="5ea5c98d59b44d4b" providerId="LiveId" clId="{2BA6F94F-59B6-4AA6-9DB6-4A8227DBE37E}" dt="2023-04-03T04:49:26.325" v="2108"/>
          <ac:spMkLst>
            <pc:docMk/>
            <pc:sldMk cId="192831406" sldId="270"/>
            <ac:spMk id="6" creationId="{4825B1F8-4B63-9130-AF5C-D8B58F7AE6AF}"/>
          </ac:spMkLst>
        </pc:spChg>
        <pc:spChg chg="add del mod">
          <ac:chgData name="Scruel Tao" userId="5ea5c98d59b44d4b" providerId="LiveId" clId="{2BA6F94F-59B6-4AA6-9DB6-4A8227DBE37E}" dt="2023-04-03T04:55:48.392" v="2504"/>
          <ac:spMkLst>
            <pc:docMk/>
            <pc:sldMk cId="192831406" sldId="270"/>
            <ac:spMk id="13" creationId="{BFF52406-2E49-3B9D-2A6D-2A5EDD1B1D0D}"/>
          </ac:spMkLst>
        </pc:spChg>
        <pc:spChg chg="add mod">
          <ac:chgData name="Scruel Tao" userId="5ea5c98d59b44d4b" providerId="LiveId" clId="{2BA6F94F-59B6-4AA6-9DB6-4A8227DBE37E}" dt="2023-04-06T03:12:53.496" v="6269" actId="1076"/>
          <ac:spMkLst>
            <pc:docMk/>
            <pc:sldMk cId="192831406" sldId="270"/>
            <ac:spMk id="14" creationId="{BF2C039C-7D70-5BA8-10BF-AC65C1C472C2}"/>
          </ac:spMkLst>
        </pc:spChg>
        <pc:picChg chg="del">
          <ac:chgData name="Scruel Tao" userId="5ea5c98d59b44d4b" providerId="LiveId" clId="{2BA6F94F-59B6-4AA6-9DB6-4A8227DBE37E}" dt="2023-04-03T04:46:04.237" v="2072" actId="21"/>
          <ac:picMkLst>
            <pc:docMk/>
            <pc:sldMk cId="192831406" sldId="270"/>
            <ac:picMk id="4" creationId="{A511FBE8-0DD6-E630-8EF3-0C4EEA9CD752}"/>
          </ac:picMkLst>
        </pc:picChg>
        <pc:picChg chg="del mod">
          <ac:chgData name="Scruel Tao" userId="5ea5c98d59b44d4b" providerId="LiveId" clId="{2BA6F94F-59B6-4AA6-9DB6-4A8227DBE37E}" dt="2023-04-03T04:49:25.552" v="2107" actId="21"/>
          <ac:picMkLst>
            <pc:docMk/>
            <pc:sldMk cId="192831406" sldId="270"/>
            <ac:picMk id="7" creationId="{DD04D8AF-8509-73F1-4E2C-416ED822D93C}"/>
          </ac:picMkLst>
        </pc:picChg>
        <pc:picChg chg="add mod">
          <ac:chgData name="Scruel Tao" userId="5ea5c98d59b44d4b" providerId="LiveId" clId="{2BA6F94F-59B6-4AA6-9DB6-4A8227DBE37E}" dt="2023-04-03T04:56:24.305" v="2563" actId="1076"/>
          <ac:picMkLst>
            <pc:docMk/>
            <pc:sldMk cId="192831406" sldId="270"/>
            <ac:picMk id="8" creationId="{9FEE71E3-5A5A-BDD3-0177-666AE0953528}"/>
          </ac:picMkLst>
        </pc:picChg>
        <pc:picChg chg="add mod">
          <ac:chgData name="Scruel Tao" userId="5ea5c98d59b44d4b" providerId="LiveId" clId="{2BA6F94F-59B6-4AA6-9DB6-4A8227DBE37E}" dt="2023-04-03T04:57:09.828" v="2614" actId="1076"/>
          <ac:picMkLst>
            <pc:docMk/>
            <pc:sldMk cId="192831406" sldId="270"/>
            <ac:picMk id="10" creationId="{ED7D2C24-3911-466C-3E76-669FC1671250}"/>
          </ac:picMkLst>
        </pc:picChg>
        <pc:picChg chg="add mod">
          <ac:chgData name="Scruel Tao" userId="5ea5c98d59b44d4b" providerId="LiveId" clId="{2BA6F94F-59B6-4AA6-9DB6-4A8227DBE37E}" dt="2023-04-03T04:55:39.683" v="2501" actId="1076"/>
          <ac:picMkLst>
            <pc:docMk/>
            <pc:sldMk cId="192831406" sldId="270"/>
            <ac:picMk id="12" creationId="{A8B42638-E2EC-8913-3326-65DFC6BFA414}"/>
          </ac:picMkLst>
        </pc:picChg>
      </pc:sldChg>
      <pc:sldChg chg="addSp delSp modSp add mod modTransition delAnim modAnim">
        <pc:chgData name="Scruel Tao" userId="5ea5c98d59b44d4b" providerId="LiveId" clId="{2BA6F94F-59B6-4AA6-9DB6-4A8227DBE37E}" dt="2023-04-06T02:37:35.540" v="4103" actId="20577"/>
        <pc:sldMkLst>
          <pc:docMk/>
          <pc:sldMk cId="555885545" sldId="271"/>
        </pc:sldMkLst>
        <pc:spChg chg="mod">
          <ac:chgData name="Scruel Tao" userId="5ea5c98d59b44d4b" providerId="LiveId" clId="{2BA6F94F-59B6-4AA6-9DB6-4A8227DBE37E}" dt="2023-04-06T02:37:35.540" v="4103" actId="20577"/>
          <ac:spMkLst>
            <pc:docMk/>
            <pc:sldMk cId="555885545" sldId="271"/>
            <ac:spMk id="2" creationId="{ABA783DF-49A6-7EF1-661E-C574E2C2F386}"/>
          </ac:spMkLst>
        </pc:spChg>
        <pc:spChg chg="mod">
          <ac:chgData name="Scruel Tao" userId="5ea5c98d59b44d4b" providerId="LiveId" clId="{2BA6F94F-59B6-4AA6-9DB6-4A8227DBE37E}" dt="2023-04-06T02:37:10.496" v="4102" actId="20577"/>
          <ac:spMkLst>
            <pc:docMk/>
            <pc:sldMk cId="555885545" sldId="271"/>
            <ac:spMk id="5" creationId="{334FF01F-2A65-44F6-34F9-69AC934A31D7}"/>
          </ac:spMkLst>
        </pc:spChg>
        <pc:spChg chg="del">
          <ac:chgData name="Scruel Tao" userId="5ea5c98d59b44d4b" providerId="LiveId" clId="{2BA6F94F-59B6-4AA6-9DB6-4A8227DBE37E}" dt="2023-04-03T05:12:20.396" v="3109"/>
          <ac:spMkLst>
            <pc:docMk/>
            <pc:sldMk cId="555885545" sldId="271"/>
            <ac:spMk id="12" creationId="{17AECC1C-6944-9F68-770A-0455E86B2492}"/>
          </ac:spMkLst>
        </pc:spChg>
        <pc:picChg chg="add mod">
          <ac:chgData name="Scruel Tao" userId="5ea5c98d59b44d4b" providerId="LiveId" clId="{2BA6F94F-59B6-4AA6-9DB6-4A8227DBE37E}" dt="2023-04-03T05:12:24.482" v="3111" actId="1076"/>
          <ac:picMkLst>
            <pc:docMk/>
            <pc:sldMk cId="555885545" sldId="271"/>
            <ac:picMk id="3" creationId="{E9C9C4B6-9E80-13FC-3C11-56455F818828}"/>
          </ac:picMkLst>
        </pc:picChg>
        <pc:picChg chg="add del mod">
          <ac:chgData name="Scruel Tao" userId="5ea5c98d59b44d4b" providerId="LiveId" clId="{2BA6F94F-59B6-4AA6-9DB6-4A8227DBE37E}" dt="2023-04-06T02:23:46.442" v="3975" actId="478"/>
          <ac:picMkLst>
            <pc:docMk/>
            <pc:sldMk cId="555885545" sldId="271"/>
            <ac:picMk id="6" creationId="{946FBC4D-967C-E0DD-4B99-AFE37DE456FC}"/>
          </ac:picMkLst>
        </pc:picChg>
        <pc:picChg chg="add del mod">
          <ac:chgData name="Scruel Tao" userId="5ea5c98d59b44d4b" providerId="LiveId" clId="{2BA6F94F-59B6-4AA6-9DB6-4A8227DBE37E}" dt="2023-04-06T02:34:23.966" v="4014" actId="478"/>
          <ac:picMkLst>
            <pc:docMk/>
            <pc:sldMk cId="555885545" sldId="271"/>
            <ac:picMk id="8" creationId="{CBE0F782-9063-9A1B-F123-E3585C23F8D4}"/>
          </ac:picMkLst>
        </pc:picChg>
        <pc:picChg chg="add mod ord">
          <ac:chgData name="Scruel Tao" userId="5ea5c98d59b44d4b" providerId="LiveId" clId="{2BA6F94F-59B6-4AA6-9DB6-4A8227DBE37E}" dt="2023-04-06T02:34:21.109" v="4013" actId="171"/>
          <ac:picMkLst>
            <pc:docMk/>
            <pc:sldMk cId="555885545" sldId="271"/>
            <ac:picMk id="10" creationId="{AB9AA877-00A8-CAE0-AEB2-54C3CC706AB2}"/>
          </ac:picMkLst>
        </pc:picChg>
        <pc:picChg chg="add del mod">
          <ac:chgData name="Scruel Tao" userId="5ea5c98d59b44d4b" providerId="LiveId" clId="{2BA6F94F-59B6-4AA6-9DB6-4A8227DBE37E}" dt="2023-04-06T02:34:05.904" v="4011" actId="478"/>
          <ac:picMkLst>
            <pc:docMk/>
            <pc:sldMk cId="555885545" sldId="271"/>
            <ac:picMk id="12" creationId="{6B5B9BC3-94A6-21D9-46F9-DD8E61B43B92}"/>
          </ac:picMkLst>
        </pc:picChg>
        <pc:picChg chg="add mod">
          <ac:chgData name="Scruel Tao" userId="5ea5c98d59b44d4b" providerId="LiveId" clId="{2BA6F94F-59B6-4AA6-9DB6-4A8227DBE37E}" dt="2023-04-06T02:34:48.022" v="4029" actId="1076"/>
          <ac:picMkLst>
            <pc:docMk/>
            <pc:sldMk cId="555885545" sldId="271"/>
            <ac:picMk id="14" creationId="{6A16C4FE-00E6-5357-100A-B8710B34F596}"/>
          </ac:picMkLst>
        </pc:picChg>
        <pc:picChg chg="add mod">
          <ac:chgData name="Scruel Tao" userId="5ea5c98d59b44d4b" providerId="LiveId" clId="{2BA6F94F-59B6-4AA6-9DB6-4A8227DBE37E}" dt="2023-04-06T02:35:36.170" v="4034" actId="1076"/>
          <ac:picMkLst>
            <pc:docMk/>
            <pc:sldMk cId="555885545" sldId="271"/>
            <ac:picMk id="16" creationId="{11C754BB-74AE-32B2-031C-7FF20420B575}"/>
          </ac:picMkLst>
        </pc:picChg>
      </pc:sldChg>
      <pc:sldChg chg="addSp delSp modSp add mod modClrScheme modAnim chgLayout">
        <pc:chgData name="Scruel Tao" userId="5ea5c98d59b44d4b" providerId="LiveId" clId="{2BA6F94F-59B6-4AA6-9DB6-4A8227DBE37E}" dt="2023-04-06T03:21:33.591" v="6322" actId="20577"/>
        <pc:sldMkLst>
          <pc:docMk/>
          <pc:sldMk cId="1518949093" sldId="272"/>
        </pc:sldMkLst>
        <pc:spChg chg="mod ord">
          <ac:chgData name="Scruel Tao" userId="5ea5c98d59b44d4b" providerId="LiveId" clId="{2BA6F94F-59B6-4AA6-9DB6-4A8227DBE37E}" dt="2023-04-06T02:46:26.755" v="4346" actId="700"/>
          <ac:spMkLst>
            <pc:docMk/>
            <pc:sldMk cId="1518949093" sldId="272"/>
            <ac:spMk id="2" creationId="{ABA783DF-49A6-7EF1-661E-C574E2C2F386}"/>
          </ac:spMkLst>
        </pc:spChg>
        <pc:spChg chg="add mod ord">
          <ac:chgData name="Scruel Tao" userId="5ea5c98d59b44d4b" providerId="LiveId" clId="{2BA6F94F-59B6-4AA6-9DB6-4A8227DBE37E}" dt="2023-04-06T03:21:33.591" v="6322" actId="20577"/>
          <ac:spMkLst>
            <pc:docMk/>
            <pc:sldMk cId="1518949093" sldId="272"/>
            <ac:spMk id="3" creationId="{939F03AE-10F4-D882-D99A-D5393469A114}"/>
          </ac:spMkLst>
        </pc:spChg>
        <pc:spChg chg="add mod">
          <ac:chgData name="Scruel Tao" userId="5ea5c98d59b44d4b" providerId="LiveId" clId="{2BA6F94F-59B6-4AA6-9DB6-4A8227DBE37E}" dt="2023-04-06T03:00:35.995" v="5800" actId="1076"/>
          <ac:spMkLst>
            <pc:docMk/>
            <pc:sldMk cId="1518949093" sldId="272"/>
            <ac:spMk id="4" creationId="{7F9F47DD-E49D-A929-FBF6-0571BAC29FB6}"/>
          </ac:spMkLst>
        </pc:spChg>
        <pc:spChg chg="del mod ord">
          <ac:chgData name="Scruel Tao" userId="5ea5c98d59b44d4b" providerId="LiveId" clId="{2BA6F94F-59B6-4AA6-9DB6-4A8227DBE37E}" dt="2023-04-06T02:46:26.755" v="4346" actId="700"/>
          <ac:spMkLst>
            <pc:docMk/>
            <pc:sldMk cId="1518949093" sldId="272"/>
            <ac:spMk id="5" creationId="{334FF01F-2A65-44F6-34F9-69AC934A31D7}"/>
          </ac:spMkLst>
        </pc:spChg>
        <pc:spChg chg="add del mod">
          <ac:chgData name="Scruel Tao" userId="5ea5c98d59b44d4b" providerId="LiveId" clId="{2BA6F94F-59B6-4AA6-9DB6-4A8227DBE37E}" dt="2023-04-06T02:46:26.755" v="4346" actId="700"/>
          <ac:spMkLst>
            <pc:docMk/>
            <pc:sldMk cId="1518949093" sldId="272"/>
            <ac:spMk id="7" creationId="{F35B7A8A-4930-2C62-CD2B-1E4E38AFABE3}"/>
          </ac:spMkLst>
        </pc:spChg>
        <pc:spChg chg="del">
          <ac:chgData name="Scruel Tao" userId="5ea5c98d59b44d4b" providerId="LiveId" clId="{2BA6F94F-59B6-4AA6-9DB6-4A8227DBE37E}" dt="2023-04-03T05:12:13.720" v="3106"/>
          <ac:spMkLst>
            <pc:docMk/>
            <pc:sldMk cId="1518949093" sldId="272"/>
            <ac:spMk id="12" creationId="{17AECC1C-6944-9F68-770A-0455E86B2492}"/>
          </ac:spMkLst>
        </pc:spChg>
        <pc:picChg chg="add del mod">
          <ac:chgData name="Scruel Tao" userId="5ea5c98d59b44d4b" providerId="LiveId" clId="{2BA6F94F-59B6-4AA6-9DB6-4A8227DBE37E}" dt="2023-04-03T05:12:18.430" v="3108" actId="21"/>
          <ac:picMkLst>
            <pc:docMk/>
            <pc:sldMk cId="1518949093" sldId="272"/>
            <ac:picMk id="4" creationId="{ED7E2725-EC32-D629-C663-EC55BC83D8AA}"/>
          </ac:picMkLst>
        </pc:picChg>
      </pc:sldChg>
      <pc:sldChg chg="addSp delSp modSp add mod modAnim">
        <pc:chgData name="Scruel Tao" userId="5ea5c98d59b44d4b" providerId="LiveId" clId="{2BA6F94F-59B6-4AA6-9DB6-4A8227DBE37E}" dt="2023-04-06T03:22:01.021" v="6326" actId="20577"/>
        <pc:sldMkLst>
          <pc:docMk/>
          <pc:sldMk cId="1301849154" sldId="273"/>
        </pc:sldMkLst>
        <pc:spChg chg="mod">
          <ac:chgData name="Scruel Tao" userId="5ea5c98d59b44d4b" providerId="LiveId" clId="{2BA6F94F-59B6-4AA6-9DB6-4A8227DBE37E}" dt="2023-04-06T02:00:22.559" v="3502" actId="20577"/>
          <ac:spMkLst>
            <pc:docMk/>
            <pc:sldMk cId="1301849154" sldId="273"/>
            <ac:spMk id="2" creationId="{ABA783DF-49A6-7EF1-661E-C574E2C2F386}"/>
          </ac:spMkLst>
        </pc:spChg>
        <pc:spChg chg="mod ord">
          <ac:chgData name="Scruel Tao" userId="5ea5c98d59b44d4b" providerId="LiveId" clId="{2BA6F94F-59B6-4AA6-9DB6-4A8227DBE37E}" dt="2023-04-06T03:22:01.021" v="6326" actId="20577"/>
          <ac:spMkLst>
            <pc:docMk/>
            <pc:sldMk cId="1301849154" sldId="273"/>
            <ac:spMk id="5" creationId="{334FF01F-2A65-44F6-34F9-69AC934A31D7}"/>
          </ac:spMkLst>
        </pc:spChg>
        <pc:spChg chg="add del">
          <ac:chgData name="Scruel Tao" userId="5ea5c98d59b44d4b" providerId="LiveId" clId="{2BA6F94F-59B6-4AA6-9DB6-4A8227DBE37E}" dt="2023-04-06T03:03:08.342" v="5816" actId="22"/>
          <ac:spMkLst>
            <pc:docMk/>
            <pc:sldMk cId="1301849154" sldId="273"/>
            <ac:spMk id="9" creationId="{2D63CFCC-FD4C-6E5B-C31C-1FACE6548087}"/>
          </ac:spMkLst>
        </pc:spChg>
        <pc:spChg chg="del">
          <ac:chgData name="Scruel Tao" userId="5ea5c98d59b44d4b" providerId="LiveId" clId="{2BA6F94F-59B6-4AA6-9DB6-4A8227DBE37E}" dt="2023-04-06T02:59:42.163" v="5772"/>
          <ac:spMkLst>
            <pc:docMk/>
            <pc:sldMk cId="1301849154" sldId="273"/>
            <ac:spMk id="12" creationId="{17AECC1C-6944-9F68-770A-0455E86B2492}"/>
          </ac:spMkLst>
        </pc:spChg>
        <pc:picChg chg="add mod">
          <ac:chgData name="Scruel Tao" userId="5ea5c98d59b44d4b" providerId="LiveId" clId="{2BA6F94F-59B6-4AA6-9DB6-4A8227DBE37E}" dt="2023-04-06T03:00:08.355" v="5783" actId="14100"/>
          <ac:picMkLst>
            <pc:docMk/>
            <pc:sldMk cId="1301849154" sldId="273"/>
            <ac:picMk id="4" creationId="{0A002240-4414-DA2D-96E9-81195475F4D9}"/>
          </ac:picMkLst>
        </pc:picChg>
        <pc:picChg chg="add mod">
          <ac:chgData name="Scruel Tao" userId="5ea5c98d59b44d4b" providerId="LiveId" clId="{2BA6F94F-59B6-4AA6-9DB6-4A8227DBE37E}" dt="2023-04-06T03:01:55.942" v="5807" actId="1076"/>
          <ac:picMkLst>
            <pc:docMk/>
            <pc:sldMk cId="1301849154" sldId="273"/>
            <ac:picMk id="7" creationId="{039AB04D-EA90-8BDD-A9C6-599C7C25DC63}"/>
          </ac:picMkLst>
        </pc:picChg>
        <pc:picChg chg="add mod">
          <ac:chgData name="Scruel Tao" userId="5ea5c98d59b44d4b" providerId="LiveId" clId="{2BA6F94F-59B6-4AA6-9DB6-4A8227DBE37E}" dt="2023-04-06T03:03:35.262" v="5826" actId="1076"/>
          <ac:picMkLst>
            <pc:docMk/>
            <pc:sldMk cId="1301849154" sldId="273"/>
            <ac:picMk id="11" creationId="{F56CF5C9-083E-9020-8D45-F23AB3CF38CE}"/>
          </ac:picMkLst>
        </pc:picChg>
      </pc:sldChg>
      <pc:sldChg chg="addSp delSp modSp add mod modClrScheme modAnim chgLayout">
        <pc:chgData name="Scruel Tao" userId="5ea5c98d59b44d4b" providerId="LiveId" clId="{2BA6F94F-59B6-4AA6-9DB6-4A8227DBE37E}" dt="2023-04-06T03:08:04.347" v="6177" actId="20577"/>
        <pc:sldMkLst>
          <pc:docMk/>
          <pc:sldMk cId="2878673110" sldId="274"/>
        </pc:sldMkLst>
        <pc:spChg chg="mod ord">
          <ac:chgData name="Scruel Tao" userId="5ea5c98d59b44d4b" providerId="LiveId" clId="{2BA6F94F-59B6-4AA6-9DB6-4A8227DBE37E}" dt="2023-04-06T03:06:24.832" v="6026" actId="20577"/>
          <ac:spMkLst>
            <pc:docMk/>
            <pc:sldMk cId="2878673110" sldId="274"/>
            <ac:spMk id="2" creationId="{ABA783DF-49A6-7EF1-661E-C574E2C2F386}"/>
          </ac:spMkLst>
        </pc:spChg>
        <pc:spChg chg="add mod ord">
          <ac:chgData name="Scruel Tao" userId="5ea5c98d59b44d4b" providerId="LiveId" clId="{2BA6F94F-59B6-4AA6-9DB6-4A8227DBE37E}" dt="2023-04-06T03:08:04.347" v="6177" actId="20577"/>
          <ac:spMkLst>
            <pc:docMk/>
            <pc:sldMk cId="2878673110" sldId="274"/>
            <ac:spMk id="3" creationId="{9E0BA8B8-92DA-1AC9-79B9-A552D184BB54}"/>
          </ac:spMkLst>
        </pc:spChg>
        <pc:spChg chg="del mod ord">
          <ac:chgData name="Scruel Tao" userId="5ea5c98d59b44d4b" providerId="LiveId" clId="{2BA6F94F-59B6-4AA6-9DB6-4A8227DBE37E}" dt="2023-04-03T05:14:57.549" v="3272" actId="700"/>
          <ac:spMkLst>
            <pc:docMk/>
            <pc:sldMk cId="2878673110" sldId="274"/>
            <ac:spMk id="5" creationId="{334FF01F-2A65-44F6-34F9-69AC934A31D7}"/>
          </ac:spMkLst>
        </pc:spChg>
        <pc:spChg chg="del">
          <ac:chgData name="Scruel Tao" userId="5ea5c98d59b44d4b" providerId="LiveId" clId="{2BA6F94F-59B6-4AA6-9DB6-4A8227DBE37E}" dt="2023-04-03T05:14:57.549" v="3272" actId="700"/>
          <ac:spMkLst>
            <pc:docMk/>
            <pc:sldMk cId="2878673110" sldId="274"/>
            <ac:spMk id="12" creationId="{17AECC1C-6944-9F68-770A-0455E86B2492}"/>
          </ac:spMkLst>
        </pc:spChg>
      </pc:sldChg>
      <pc:sldChg chg="addSp delSp modSp add mod delAnim modAnim">
        <pc:chgData name="Scruel Tao" userId="5ea5c98d59b44d4b" providerId="LiveId" clId="{2BA6F94F-59B6-4AA6-9DB6-4A8227DBE37E}" dt="2023-04-06T03:11:42.112" v="6223" actId="20577"/>
        <pc:sldMkLst>
          <pc:docMk/>
          <pc:sldMk cId="1525970791" sldId="275"/>
        </pc:sldMkLst>
        <pc:spChg chg="mod">
          <ac:chgData name="Scruel Tao" userId="5ea5c98d59b44d4b" providerId="LiveId" clId="{2BA6F94F-59B6-4AA6-9DB6-4A8227DBE37E}" dt="2023-04-06T02:37:55.606" v="4130" actId="20577"/>
          <ac:spMkLst>
            <pc:docMk/>
            <pc:sldMk cId="1525970791" sldId="275"/>
            <ac:spMk id="2" creationId="{ABA783DF-49A6-7EF1-661E-C574E2C2F386}"/>
          </ac:spMkLst>
        </pc:spChg>
        <pc:spChg chg="add mod">
          <ac:chgData name="Scruel Tao" userId="5ea5c98d59b44d4b" providerId="LiveId" clId="{2BA6F94F-59B6-4AA6-9DB6-4A8227DBE37E}" dt="2023-04-06T02:40:44.115" v="4288" actId="1076"/>
          <ac:spMkLst>
            <pc:docMk/>
            <pc:sldMk cId="1525970791" sldId="275"/>
            <ac:spMk id="3" creationId="{758FEE91-E006-78B4-7371-44F05CE1873F}"/>
          </ac:spMkLst>
        </pc:spChg>
        <pc:spChg chg="mod">
          <ac:chgData name="Scruel Tao" userId="5ea5c98d59b44d4b" providerId="LiveId" clId="{2BA6F94F-59B6-4AA6-9DB6-4A8227DBE37E}" dt="2023-04-06T03:11:42.112" v="6223" actId="20577"/>
          <ac:spMkLst>
            <pc:docMk/>
            <pc:sldMk cId="1525970791" sldId="275"/>
            <ac:spMk id="5" creationId="{334FF01F-2A65-44F6-34F9-69AC934A31D7}"/>
          </ac:spMkLst>
        </pc:spChg>
        <pc:spChg chg="add del mod">
          <ac:chgData name="Scruel Tao" userId="5ea5c98d59b44d4b" providerId="LiveId" clId="{2BA6F94F-59B6-4AA6-9DB6-4A8227DBE37E}" dt="2023-04-06T02:41:11.484" v="4301"/>
          <ac:spMkLst>
            <pc:docMk/>
            <pc:sldMk cId="1525970791" sldId="275"/>
            <ac:spMk id="6" creationId="{FE71521E-2CC0-4A61-AAED-50B969DD3FB2}"/>
          </ac:spMkLst>
        </pc:spChg>
        <pc:spChg chg="add del mod">
          <ac:chgData name="Scruel Tao" userId="5ea5c98d59b44d4b" providerId="LiveId" clId="{2BA6F94F-59B6-4AA6-9DB6-4A8227DBE37E}" dt="2023-04-06T02:41:49.801" v="4308"/>
          <ac:spMkLst>
            <pc:docMk/>
            <pc:sldMk cId="1525970791" sldId="275"/>
            <ac:spMk id="11" creationId="{E7566BCF-DD27-2A40-5FAC-846D590C6664}"/>
          </ac:spMkLst>
        </pc:spChg>
        <pc:picChg chg="del">
          <ac:chgData name="Scruel Tao" userId="5ea5c98d59b44d4b" providerId="LiveId" clId="{2BA6F94F-59B6-4AA6-9DB6-4A8227DBE37E}" dt="2023-04-03T05:13:19.543" v="3163" actId="21"/>
          <ac:picMkLst>
            <pc:docMk/>
            <pc:sldMk cId="1525970791" sldId="275"/>
            <ac:picMk id="3" creationId="{E9C9C4B6-9E80-13FC-3C11-56455F818828}"/>
          </ac:picMkLst>
        </pc:picChg>
        <pc:picChg chg="add del mod">
          <ac:chgData name="Scruel Tao" userId="5ea5c98d59b44d4b" providerId="LiveId" clId="{2BA6F94F-59B6-4AA6-9DB6-4A8227DBE37E}" dt="2023-04-06T02:41:10.728" v="4300"/>
          <ac:picMkLst>
            <pc:docMk/>
            <pc:sldMk cId="1525970791" sldId="275"/>
            <ac:picMk id="7" creationId="{72753DEC-DD0C-C274-F404-F5EB4CD1C448}"/>
          </ac:picMkLst>
        </pc:picChg>
        <pc:picChg chg="add del mod">
          <ac:chgData name="Scruel Tao" userId="5ea5c98d59b44d4b" providerId="LiveId" clId="{2BA6F94F-59B6-4AA6-9DB6-4A8227DBE37E}" dt="2023-04-06T02:41:48.798" v="4307" actId="478"/>
          <ac:picMkLst>
            <pc:docMk/>
            <pc:sldMk cId="1525970791" sldId="275"/>
            <ac:picMk id="9" creationId="{956D46E1-CA10-6110-3721-527FB106B816}"/>
          </ac:picMkLst>
        </pc:picChg>
        <pc:picChg chg="add mod">
          <ac:chgData name="Scruel Tao" userId="5ea5c98d59b44d4b" providerId="LiveId" clId="{2BA6F94F-59B6-4AA6-9DB6-4A8227DBE37E}" dt="2023-04-06T02:41:56.060" v="4311" actId="14100"/>
          <ac:picMkLst>
            <pc:docMk/>
            <pc:sldMk cId="1525970791" sldId="275"/>
            <ac:picMk id="13" creationId="{28E0336C-E8D0-EA88-BA1F-58180AAA10B2}"/>
          </ac:picMkLst>
        </pc:picChg>
        <pc:picChg chg="add mod">
          <ac:chgData name="Scruel Tao" userId="5ea5c98d59b44d4b" providerId="LiveId" clId="{2BA6F94F-59B6-4AA6-9DB6-4A8227DBE37E}" dt="2023-04-06T02:43:15.541" v="4323" actId="1076"/>
          <ac:picMkLst>
            <pc:docMk/>
            <pc:sldMk cId="1525970791" sldId="275"/>
            <ac:picMk id="15" creationId="{688D0B3B-ED19-D752-7801-4EA7CCF93CF1}"/>
          </ac:picMkLst>
        </pc:picChg>
        <pc:picChg chg="add del mod">
          <ac:chgData name="Scruel Tao" userId="5ea5c98d59b44d4b" providerId="LiveId" clId="{2BA6F94F-59B6-4AA6-9DB6-4A8227DBE37E}" dt="2023-04-06T02:45:44.597" v="4337" actId="478"/>
          <ac:picMkLst>
            <pc:docMk/>
            <pc:sldMk cId="1525970791" sldId="275"/>
            <ac:picMk id="17" creationId="{A0899730-319B-2A2E-DBC8-BEBF8655AA69}"/>
          </ac:picMkLst>
        </pc:picChg>
        <pc:picChg chg="add mod">
          <ac:chgData name="Scruel Tao" userId="5ea5c98d59b44d4b" providerId="LiveId" clId="{2BA6F94F-59B6-4AA6-9DB6-4A8227DBE37E}" dt="2023-04-06T02:45:54.296" v="4342" actId="1076"/>
          <ac:picMkLst>
            <pc:docMk/>
            <pc:sldMk cId="1525970791" sldId="275"/>
            <ac:picMk id="19" creationId="{EA4C9E56-4F35-33EF-251B-533EFC0DABBF}"/>
          </ac:picMkLst>
        </pc:picChg>
      </pc:sldChg>
      <pc:sldChg chg="modSp add del mod">
        <pc:chgData name="Scruel Tao" userId="5ea5c98d59b44d4b" providerId="LiveId" clId="{2BA6F94F-59B6-4AA6-9DB6-4A8227DBE37E}" dt="2023-04-06T02:37:57.733" v="4131" actId="47"/>
        <pc:sldMkLst>
          <pc:docMk/>
          <pc:sldMk cId="1084643022" sldId="276"/>
        </pc:sldMkLst>
        <pc:spChg chg="mod">
          <ac:chgData name="Scruel Tao" userId="5ea5c98d59b44d4b" providerId="LiveId" clId="{2BA6F94F-59B6-4AA6-9DB6-4A8227DBE37E}" dt="2023-04-06T01:59:57.563" v="3451" actId="20577"/>
          <ac:spMkLst>
            <pc:docMk/>
            <pc:sldMk cId="1084643022" sldId="276"/>
            <ac:spMk id="2" creationId="{ABA783DF-49A6-7EF1-661E-C574E2C2F386}"/>
          </ac:spMkLst>
        </pc:spChg>
      </pc:sldChg>
      <pc:sldMasterChg chg="modSldLayout">
        <pc:chgData name="Scruel Tao" userId="5ea5c98d59b44d4b" providerId="LiveId" clId="{2BA6F94F-59B6-4AA6-9DB6-4A8227DBE37E}" dt="2023-04-03T03:34:53.033" v="335" actId="1076"/>
        <pc:sldMasterMkLst>
          <pc:docMk/>
          <pc:sldMasterMk cId="1766057859" sldId="2147483648"/>
        </pc:sldMasterMkLst>
        <pc:sldLayoutChg chg="delSp modSp mod">
          <pc:chgData name="Scruel Tao" userId="5ea5c98d59b44d4b" providerId="LiveId" clId="{2BA6F94F-59B6-4AA6-9DB6-4A8227DBE37E}" dt="2023-04-03T03:34:53.033" v="335" actId="1076"/>
          <pc:sldLayoutMkLst>
            <pc:docMk/>
            <pc:sldMasterMk cId="1766057859" sldId="2147483648"/>
            <pc:sldLayoutMk cId="1337634028" sldId="2147483660"/>
          </pc:sldLayoutMkLst>
          <pc:spChg chg="del mod">
            <ac:chgData name="Scruel Tao" userId="5ea5c98d59b44d4b" providerId="LiveId" clId="{2BA6F94F-59B6-4AA6-9DB6-4A8227DBE37E}" dt="2023-04-03T03:27:47.594" v="278" actId="478"/>
            <ac:spMkLst>
              <pc:docMk/>
              <pc:sldMasterMk cId="1766057859" sldId="2147483648"/>
              <pc:sldLayoutMk cId="1337634028" sldId="2147483660"/>
              <ac:spMk id="19468" creationId="{418CE5A5-515B-CEAB-D160-CBAFEBF4837F}"/>
            </ac:spMkLst>
          </pc:spChg>
          <pc:picChg chg="del">
            <ac:chgData name="Scruel Tao" userId="5ea5c98d59b44d4b" providerId="LiveId" clId="{2BA6F94F-59B6-4AA6-9DB6-4A8227DBE37E}" dt="2023-04-03T03:26:11.336" v="269" actId="21"/>
            <ac:picMkLst>
              <pc:docMk/>
              <pc:sldMasterMk cId="1766057859" sldId="2147483648"/>
              <pc:sldLayoutMk cId="1337634028" sldId="2147483660"/>
              <ac:picMk id="19481" creationId="{02568321-E4E6-1B3D-8017-A3451A7203B9}"/>
            </ac:picMkLst>
          </pc:picChg>
          <pc:picChg chg="mod">
            <ac:chgData name="Scruel Tao" userId="5ea5c98d59b44d4b" providerId="LiveId" clId="{2BA6F94F-59B6-4AA6-9DB6-4A8227DBE37E}" dt="2023-04-03T03:34:53.033" v="335" actId="1076"/>
            <ac:picMkLst>
              <pc:docMk/>
              <pc:sldMasterMk cId="1766057859" sldId="2147483648"/>
              <pc:sldLayoutMk cId="1337634028" sldId="2147483660"/>
              <ac:picMk id="19482" creationId="{8F2B9C9A-7CA4-5723-784E-DBADCF09186B}"/>
            </ac:picMkLst>
          </pc:picChg>
        </pc:sldLayoutChg>
      </pc:sldMasterChg>
    </pc:docChg>
  </pc:docChgLst>
  <pc:docChgLst>
    <pc:chgData name="Scruel Tao" userId="5ea5c98d59b44d4b" providerId="LiveId" clId="{A52ED264-C864-416B-BFF4-46855FE833A0}"/>
    <pc:docChg chg="undo redo custSel addSld delSld modSld modMainMaster">
      <pc:chgData name="Scruel Tao" userId="5ea5c98d59b44d4b" providerId="LiveId" clId="{A52ED264-C864-416B-BFF4-46855FE833A0}" dt="2023-04-25T06:04:49.595" v="147" actId="47"/>
      <pc:docMkLst>
        <pc:docMk/>
      </pc:docMkLst>
      <pc:sldChg chg="modSp mod">
        <pc:chgData name="Scruel Tao" userId="5ea5c98d59b44d4b" providerId="LiveId" clId="{A52ED264-C864-416B-BFF4-46855FE833A0}" dt="2023-04-25T06:04:25.067" v="132" actId="20577"/>
        <pc:sldMkLst>
          <pc:docMk/>
          <pc:sldMk cId="1112998187" sldId="257"/>
        </pc:sldMkLst>
        <pc:spChg chg="mod">
          <ac:chgData name="Scruel Tao" userId="5ea5c98d59b44d4b" providerId="LiveId" clId="{A52ED264-C864-416B-BFF4-46855FE833A0}" dt="2023-04-25T05:55:34.925" v="7" actId="20577"/>
          <ac:spMkLst>
            <pc:docMk/>
            <pc:sldMk cId="1112998187" sldId="257"/>
            <ac:spMk id="2" creationId="{1422DFF6-0952-1023-64E3-97184D36BE3F}"/>
          </ac:spMkLst>
        </pc:spChg>
        <pc:spChg chg="mod">
          <ac:chgData name="Scruel Tao" userId="5ea5c98d59b44d4b" providerId="LiveId" clId="{A52ED264-C864-416B-BFF4-46855FE833A0}" dt="2023-04-25T06:04:25.067" v="132" actId="20577"/>
          <ac:spMkLst>
            <pc:docMk/>
            <pc:sldMk cId="1112998187" sldId="257"/>
            <ac:spMk id="3" creationId="{AC7759D9-0BB4-08ED-8476-24F7D903D6DE}"/>
          </ac:spMkLst>
        </pc:spChg>
      </pc:sldChg>
      <pc:sldChg chg="del">
        <pc:chgData name="Scruel Tao" userId="5ea5c98d59b44d4b" providerId="LiveId" clId="{A52ED264-C864-416B-BFF4-46855FE833A0}" dt="2023-04-25T06:04:27.581" v="133" actId="47"/>
        <pc:sldMkLst>
          <pc:docMk/>
          <pc:sldMk cId="3636494425" sldId="258"/>
        </pc:sldMkLst>
      </pc:sldChg>
      <pc:sldChg chg="modSp mod">
        <pc:chgData name="Scruel Tao" userId="5ea5c98d59b44d4b" providerId="LiveId" clId="{A52ED264-C864-416B-BFF4-46855FE833A0}" dt="2023-04-25T06:04:37.445" v="134"/>
        <pc:sldMkLst>
          <pc:docMk/>
          <pc:sldMk cId="1199684676" sldId="259"/>
        </pc:sldMkLst>
        <pc:spChg chg="mod">
          <ac:chgData name="Scruel Tao" userId="5ea5c98d59b44d4b" providerId="LiveId" clId="{A52ED264-C864-416B-BFF4-46855FE833A0}" dt="2023-04-25T06:04:37.445" v="134"/>
          <ac:spMkLst>
            <pc:docMk/>
            <pc:sldMk cId="1199684676" sldId="259"/>
            <ac:spMk id="2" creationId="{ABA783DF-49A6-7EF1-661E-C574E2C2F386}"/>
          </ac:spMkLst>
        </pc:spChg>
      </pc:sldChg>
      <pc:sldChg chg="modSp">
        <pc:chgData name="Scruel Tao" userId="5ea5c98d59b44d4b" providerId="LiveId" clId="{A52ED264-C864-416B-BFF4-46855FE833A0}" dt="2023-04-25T05:55:16.475" v="3" actId="113"/>
        <pc:sldMkLst>
          <pc:docMk/>
          <pc:sldMk cId="0" sldId="260"/>
        </pc:sldMkLst>
        <pc:spChg chg="mod">
          <ac:chgData name="Scruel Tao" userId="5ea5c98d59b44d4b" providerId="LiveId" clId="{A52ED264-C864-416B-BFF4-46855FE833A0}" dt="2023-04-25T05:55:16.475" v="3" actId="113"/>
          <ac:spMkLst>
            <pc:docMk/>
            <pc:sldMk cId="0" sldId="260"/>
            <ac:spMk id="1227786" creationId="{C3F4DD20-8FA3-3CB0-19B6-FE0240B92A34}"/>
          </ac:spMkLst>
        </pc:spChg>
      </pc:sldChg>
      <pc:sldChg chg="del">
        <pc:chgData name="Scruel Tao" userId="5ea5c98d59b44d4b" providerId="LiveId" clId="{A52ED264-C864-416B-BFF4-46855FE833A0}" dt="2023-04-25T06:04:41.889" v="135" actId="47"/>
        <pc:sldMkLst>
          <pc:docMk/>
          <pc:sldMk cId="3351160539" sldId="261"/>
        </pc:sldMkLst>
      </pc:sldChg>
      <pc:sldChg chg="del">
        <pc:chgData name="Scruel Tao" userId="5ea5c98d59b44d4b" providerId="LiveId" clId="{A52ED264-C864-416B-BFF4-46855FE833A0}" dt="2023-04-25T06:04:42.937" v="138" actId="47"/>
        <pc:sldMkLst>
          <pc:docMk/>
          <pc:sldMk cId="1122177192" sldId="262"/>
        </pc:sldMkLst>
      </pc:sldChg>
      <pc:sldChg chg="del">
        <pc:chgData name="Scruel Tao" userId="5ea5c98d59b44d4b" providerId="LiveId" clId="{A52ED264-C864-416B-BFF4-46855FE833A0}" dt="2023-04-25T06:04:43.130" v="139" actId="47"/>
        <pc:sldMkLst>
          <pc:docMk/>
          <pc:sldMk cId="3745137309" sldId="263"/>
        </pc:sldMkLst>
      </pc:sldChg>
      <pc:sldChg chg="del">
        <pc:chgData name="Scruel Tao" userId="5ea5c98d59b44d4b" providerId="LiveId" clId="{A52ED264-C864-416B-BFF4-46855FE833A0}" dt="2023-04-25T06:04:42.768" v="137" actId="47"/>
        <pc:sldMkLst>
          <pc:docMk/>
          <pc:sldMk cId="3725727672" sldId="264"/>
        </pc:sldMkLst>
      </pc:sldChg>
      <pc:sldChg chg="del">
        <pc:chgData name="Scruel Tao" userId="5ea5c98d59b44d4b" providerId="LiveId" clId="{A52ED264-C864-416B-BFF4-46855FE833A0}" dt="2023-04-25T06:04:43.938" v="140" actId="47"/>
        <pc:sldMkLst>
          <pc:docMk/>
          <pc:sldMk cId="3416507657" sldId="265"/>
        </pc:sldMkLst>
      </pc:sldChg>
      <pc:sldChg chg="del">
        <pc:chgData name="Scruel Tao" userId="5ea5c98d59b44d4b" providerId="LiveId" clId="{A52ED264-C864-416B-BFF4-46855FE833A0}" dt="2023-04-25T06:04:42.150" v="136" actId="47"/>
        <pc:sldMkLst>
          <pc:docMk/>
          <pc:sldMk cId="192831406" sldId="270"/>
        </pc:sldMkLst>
      </pc:sldChg>
      <pc:sldChg chg="del">
        <pc:chgData name="Scruel Tao" userId="5ea5c98d59b44d4b" providerId="LiveId" clId="{A52ED264-C864-416B-BFF4-46855FE833A0}" dt="2023-04-25T06:04:44.362" v="141" actId="47"/>
        <pc:sldMkLst>
          <pc:docMk/>
          <pc:sldMk cId="555885545" sldId="271"/>
        </pc:sldMkLst>
      </pc:sldChg>
      <pc:sldChg chg="del">
        <pc:chgData name="Scruel Tao" userId="5ea5c98d59b44d4b" providerId="LiveId" clId="{A52ED264-C864-416B-BFF4-46855FE833A0}" dt="2023-04-25T06:04:45.421" v="143" actId="47"/>
        <pc:sldMkLst>
          <pc:docMk/>
          <pc:sldMk cId="1518949093" sldId="272"/>
        </pc:sldMkLst>
      </pc:sldChg>
      <pc:sldChg chg="del">
        <pc:chgData name="Scruel Tao" userId="5ea5c98d59b44d4b" providerId="LiveId" clId="{A52ED264-C864-416B-BFF4-46855FE833A0}" dt="2023-04-25T06:04:45.923" v="144" actId="47"/>
        <pc:sldMkLst>
          <pc:docMk/>
          <pc:sldMk cId="1301849154" sldId="273"/>
        </pc:sldMkLst>
      </pc:sldChg>
      <pc:sldChg chg="add del">
        <pc:chgData name="Scruel Tao" userId="5ea5c98d59b44d4b" providerId="LiveId" clId="{A52ED264-C864-416B-BFF4-46855FE833A0}" dt="2023-04-25T06:04:49.595" v="147" actId="47"/>
        <pc:sldMkLst>
          <pc:docMk/>
          <pc:sldMk cId="2878673110" sldId="274"/>
        </pc:sldMkLst>
      </pc:sldChg>
      <pc:sldChg chg="del">
        <pc:chgData name="Scruel Tao" userId="5ea5c98d59b44d4b" providerId="LiveId" clId="{A52ED264-C864-416B-BFF4-46855FE833A0}" dt="2023-04-25T06:04:44.775" v="142" actId="47"/>
        <pc:sldMkLst>
          <pc:docMk/>
          <pc:sldMk cId="1525970791" sldId="275"/>
        </pc:sldMkLst>
      </pc:sldChg>
      <pc:sldMasterChg chg="modSldLayout">
        <pc:chgData name="Scruel Tao" userId="5ea5c98d59b44d4b" providerId="LiveId" clId="{A52ED264-C864-416B-BFF4-46855FE833A0}" dt="2023-04-25T06:02:10.750" v="86" actId="14100"/>
        <pc:sldMasterMkLst>
          <pc:docMk/>
          <pc:sldMasterMk cId="1766057859" sldId="2147483648"/>
        </pc:sldMasterMkLst>
        <pc:sldLayoutChg chg="modSp mod">
          <pc:chgData name="Scruel Tao" userId="5ea5c98d59b44d4b" providerId="LiveId" clId="{A52ED264-C864-416B-BFF4-46855FE833A0}" dt="2023-04-25T06:02:04.393" v="84" actId="14100"/>
          <pc:sldLayoutMkLst>
            <pc:docMk/>
            <pc:sldMasterMk cId="1766057859" sldId="2147483648"/>
            <pc:sldLayoutMk cId="2116765151" sldId="2147483650"/>
          </pc:sldLayoutMkLst>
          <pc:spChg chg="mod">
            <ac:chgData name="Scruel Tao" userId="5ea5c98d59b44d4b" providerId="LiveId" clId="{A52ED264-C864-416B-BFF4-46855FE833A0}" dt="2023-04-25T06:02:04.393" v="84" actId="14100"/>
            <ac:spMkLst>
              <pc:docMk/>
              <pc:sldMasterMk cId="1766057859" sldId="2147483648"/>
              <pc:sldLayoutMk cId="2116765151" sldId="2147483650"/>
              <ac:spMk id="7" creationId="{CC508A81-C1C7-B1D4-63BC-4C397A9B30DA}"/>
            </ac:spMkLst>
          </pc:spChg>
        </pc:sldLayoutChg>
        <pc:sldLayoutChg chg="modSp mod">
          <pc:chgData name="Scruel Tao" userId="5ea5c98d59b44d4b" providerId="LiveId" clId="{A52ED264-C864-416B-BFF4-46855FE833A0}" dt="2023-04-25T06:02:10.750" v="86" actId="14100"/>
          <pc:sldLayoutMkLst>
            <pc:docMk/>
            <pc:sldMasterMk cId="1766057859" sldId="2147483648"/>
            <pc:sldLayoutMk cId="2296489930" sldId="2147483652"/>
          </pc:sldLayoutMkLst>
          <pc:spChg chg="mod">
            <ac:chgData name="Scruel Tao" userId="5ea5c98d59b44d4b" providerId="LiveId" clId="{A52ED264-C864-416B-BFF4-46855FE833A0}" dt="2023-04-25T06:02:10.750" v="86" actId="14100"/>
            <ac:spMkLst>
              <pc:docMk/>
              <pc:sldMasterMk cId="1766057859" sldId="2147483648"/>
              <pc:sldLayoutMk cId="2296489930" sldId="2147483652"/>
              <ac:spMk id="8" creationId="{C5A5C420-1B53-618C-C968-A8FEF109459A}"/>
            </ac:spMkLst>
          </pc:spChg>
        </pc:sldLayoutChg>
      </pc:sldMasterChg>
    </pc:docChg>
  </pc:docChgLst>
  <pc:docChgLst>
    <pc:chgData name="Scruel Tao" userId="5ea5c98d59b44d4b" providerId="LiveId" clId="{42F73B06-DA81-4C67-8473-07E158E9C79B}"/>
    <pc:docChg chg="undo redo custSel addSld delSld modSld sldOrd modMainMaster">
      <pc:chgData name="Scruel Tao" userId="5ea5c98d59b44d4b" providerId="LiveId" clId="{42F73B06-DA81-4C67-8473-07E158E9C79B}" dt="2023-04-25T04:46:22.938" v="2599" actId="20577"/>
      <pc:docMkLst>
        <pc:docMk/>
      </pc:docMkLst>
      <pc:sldChg chg="addSp delSp modSp mod">
        <pc:chgData name="Scruel Tao" userId="5ea5c98d59b44d4b" providerId="LiveId" clId="{42F73B06-DA81-4C67-8473-07E158E9C79B}" dt="2023-04-25T04:46:22.938" v="2599" actId="20577"/>
        <pc:sldMkLst>
          <pc:docMk/>
          <pc:sldMk cId="1112998187" sldId="257"/>
        </pc:sldMkLst>
        <pc:spChg chg="mod">
          <ac:chgData name="Scruel Tao" userId="5ea5c98d59b44d4b" providerId="LiveId" clId="{42F73B06-DA81-4C67-8473-07E158E9C79B}" dt="2023-04-25T02:56:34.616" v="176" actId="13926"/>
          <ac:spMkLst>
            <pc:docMk/>
            <pc:sldMk cId="1112998187" sldId="257"/>
            <ac:spMk id="2" creationId="{1422DFF6-0952-1023-64E3-97184D36BE3F}"/>
          </ac:spMkLst>
        </pc:spChg>
        <pc:spChg chg="mod">
          <ac:chgData name="Scruel Tao" userId="5ea5c98d59b44d4b" providerId="LiveId" clId="{42F73B06-DA81-4C67-8473-07E158E9C79B}" dt="2023-04-25T04:46:22.938" v="2599" actId="20577"/>
          <ac:spMkLst>
            <pc:docMk/>
            <pc:sldMk cId="1112998187" sldId="257"/>
            <ac:spMk id="3" creationId="{AC7759D9-0BB4-08ED-8476-24F7D903D6DE}"/>
          </ac:spMkLst>
        </pc:spChg>
        <pc:spChg chg="add del mod">
          <ac:chgData name="Scruel Tao" userId="5ea5c98d59b44d4b" providerId="LiveId" clId="{42F73B06-DA81-4C67-8473-07E158E9C79B}" dt="2023-04-25T02:46:25.828" v="34"/>
          <ac:spMkLst>
            <pc:docMk/>
            <pc:sldMk cId="1112998187" sldId="257"/>
            <ac:spMk id="4" creationId="{A079E8C0-052B-18D5-9CF8-DD0AE74AF66B}"/>
          </ac:spMkLst>
        </pc:spChg>
        <pc:spChg chg="add del mod">
          <ac:chgData name="Scruel Tao" userId="5ea5c98d59b44d4b" providerId="LiveId" clId="{42F73B06-DA81-4C67-8473-07E158E9C79B}" dt="2023-04-25T02:53:39.318" v="165" actId="21"/>
          <ac:spMkLst>
            <pc:docMk/>
            <pc:sldMk cId="1112998187" sldId="257"/>
            <ac:spMk id="5" creationId="{6B681F1F-0DE6-B406-204C-9354D5670F8E}"/>
          </ac:spMkLst>
        </pc:spChg>
      </pc:sldChg>
      <pc:sldChg chg="addSp delSp modSp mod">
        <pc:chgData name="Scruel Tao" userId="5ea5c98d59b44d4b" providerId="LiveId" clId="{42F73B06-DA81-4C67-8473-07E158E9C79B}" dt="2023-04-25T04:46:05.667" v="2597" actId="21"/>
        <pc:sldMkLst>
          <pc:docMk/>
          <pc:sldMk cId="3636494425" sldId="258"/>
        </pc:sldMkLst>
        <pc:spChg chg="mod">
          <ac:chgData name="Scruel Tao" userId="5ea5c98d59b44d4b" providerId="LiveId" clId="{42F73B06-DA81-4C67-8473-07E158E9C79B}" dt="2023-04-25T03:22:32.151" v="867" actId="20577"/>
          <ac:spMkLst>
            <pc:docMk/>
            <pc:sldMk cId="3636494425" sldId="258"/>
            <ac:spMk id="2" creationId="{ABA783DF-49A6-7EF1-661E-C574E2C2F386}"/>
          </ac:spMkLst>
        </pc:spChg>
        <pc:spChg chg="del mod">
          <ac:chgData name="Scruel Tao" userId="5ea5c98d59b44d4b" providerId="LiveId" clId="{42F73B06-DA81-4C67-8473-07E158E9C79B}" dt="2023-04-25T03:12:42.110" v="592" actId="478"/>
          <ac:spMkLst>
            <pc:docMk/>
            <pc:sldMk cId="3636494425" sldId="258"/>
            <ac:spMk id="3" creationId="{4C14948B-081B-0FED-AF72-DA2CFEC85EB0}"/>
          </ac:spMkLst>
        </pc:spChg>
        <pc:spChg chg="add del mod">
          <ac:chgData name="Scruel Tao" userId="5ea5c98d59b44d4b" providerId="LiveId" clId="{42F73B06-DA81-4C67-8473-07E158E9C79B}" dt="2023-04-25T03:12:32.844" v="591"/>
          <ac:spMkLst>
            <pc:docMk/>
            <pc:sldMk cId="3636494425" sldId="258"/>
            <ac:spMk id="9" creationId="{BA908FC3-A0EB-F7FE-4E65-D9458F7A14A9}"/>
          </ac:spMkLst>
        </pc:spChg>
        <pc:spChg chg="add del mod">
          <ac:chgData name="Scruel Tao" userId="5ea5c98d59b44d4b" providerId="LiveId" clId="{42F73B06-DA81-4C67-8473-07E158E9C79B}" dt="2023-04-25T03:12:32.844" v="591"/>
          <ac:spMkLst>
            <pc:docMk/>
            <pc:sldMk cId="3636494425" sldId="258"/>
            <ac:spMk id="10" creationId="{FFB3B742-5269-C9DD-2CA4-966DADE8F9E0}"/>
          </ac:spMkLst>
        </pc:spChg>
        <pc:spChg chg="add del mod">
          <ac:chgData name="Scruel Tao" userId="5ea5c98d59b44d4b" providerId="LiveId" clId="{42F73B06-DA81-4C67-8473-07E158E9C79B}" dt="2023-04-25T03:12:32.844" v="591"/>
          <ac:spMkLst>
            <pc:docMk/>
            <pc:sldMk cId="3636494425" sldId="258"/>
            <ac:spMk id="11" creationId="{BA703B33-7CB6-9FD1-6308-5A66A84AE171}"/>
          </ac:spMkLst>
        </pc:spChg>
        <pc:spChg chg="add del mod">
          <ac:chgData name="Scruel Tao" userId="5ea5c98d59b44d4b" providerId="LiveId" clId="{42F73B06-DA81-4C67-8473-07E158E9C79B}" dt="2023-04-25T03:12:32.844" v="591"/>
          <ac:spMkLst>
            <pc:docMk/>
            <pc:sldMk cId="3636494425" sldId="258"/>
            <ac:spMk id="12" creationId="{151B79C1-137A-57A9-0616-3DF5499DEDE0}"/>
          </ac:spMkLst>
        </pc:spChg>
        <pc:spChg chg="add del mod">
          <ac:chgData name="Scruel Tao" userId="5ea5c98d59b44d4b" providerId="LiveId" clId="{42F73B06-DA81-4C67-8473-07E158E9C79B}" dt="2023-04-25T03:12:32.844" v="591"/>
          <ac:spMkLst>
            <pc:docMk/>
            <pc:sldMk cId="3636494425" sldId="258"/>
            <ac:spMk id="13" creationId="{CC84C452-144D-00E8-F419-9F2CFB9B199C}"/>
          </ac:spMkLst>
        </pc:spChg>
        <pc:spChg chg="add del mod">
          <ac:chgData name="Scruel Tao" userId="5ea5c98d59b44d4b" providerId="LiveId" clId="{42F73B06-DA81-4C67-8473-07E158E9C79B}" dt="2023-04-25T03:12:32.844" v="591"/>
          <ac:spMkLst>
            <pc:docMk/>
            <pc:sldMk cId="3636494425" sldId="258"/>
            <ac:spMk id="14" creationId="{399876F9-00F3-3D6A-E2DA-9E3F062548EC}"/>
          </ac:spMkLst>
        </pc:spChg>
        <pc:spChg chg="add del mod">
          <ac:chgData name="Scruel Tao" userId="5ea5c98d59b44d4b" providerId="LiveId" clId="{42F73B06-DA81-4C67-8473-07E158E9C79B}" dt="2023-04-25T03:12:32.844" v="591"/>
          <ac:spMkLst>
            <pc:docMk/>
            <pc:sldMk cId="3636494425" sldId="258"/>
            <ac:spMk id="15" creationId="{8CB8A818-E440-9338-2FD4-89160E0FAD7F}"/>
          </ac:spMkLst>
        </pc:spChg>
        <pc:spChg chg="add del mod">
          <ac:chgData name="Scruel Tao" userId="5ea5c98d59b44d4b" providerId="LiveId" clId="{42F73B06-DA81-4C67-8473-07E158E9C79B}" dt="2023-04-25T03:12:32.844" v="591"/>
          <ac:spMkLst>
            <pc:docMk/>
            <pc:sldMk cId="3636494425" sldId="258"/>
            <ac:spMk id="16" creationId="{8226402F-1940-BAAF-8CDD-A588047059AC}"/>
          </ac:spMkLst>
        </pc:spChg>
        <pc:spChg chg="add del mod">
          <ac:chgData name="Scruel Tao" userId="5ea5c98d59b44d4b" providerId="LiveId" clId="{42F73B06-DA81-4C67-8473-07E158E9C79B}" dt="2023-04-25T03:12:32.844" v="591"/>
          <ac:spMkLst>
            <pc:docMk/>
            <pc:sldMk cId="3636494425" sldId="258"/>
            <ac:spMk id="17" creationId="{46DCCA24-2144-A4FD-E167-DA7BBE5B3F6D}"/>
          </ac:spMkLst>
        </pc:spChg>
        <pc:spChg chg="add del mod">
          <ac:chgData name="Scruel Tao" userId="5ea5c98d59b44d4b" providerId="LiveId" clId="{42F73B06-DA81-4C67-8473-07E158E9C79B}" dt="2023-04-25T03:12:32.844" v="591"/>
          <ac:spMkLst>
            <pc:docMk/>
            <pc:sldMk cId="3636494425" sldId="258"/>
            <ac:spMk id="18" creationId="{545EA90B-9834-F825-8B44-305D329730D8}"/>
          </ac:spMkLst>
        </pc:spChg>
        <pc:spChg chg="add del mod">
          <ac:chgData name="Scruel Tao" userId="5ea5c98d59b44d4b" providerId="LiveId" clId="{42F73B06-DA81-4C67-8473-07E158E9C79B}" dt="2023-04-25T03:12:32.844" v="591"/>
          <ac:spMkLst>
            <pc:docMk/>
            <pc:sldMk cId="3636494425" sldId="258"/>
            <ac:spMk id="19" creationId="{2FDD208C-8CDC-5791-DB0C-46A496231D22}"/>
          </ac:spMkLst>
        </pc:spChg>
        <pc:spChg chg="add del mod">
          <ac:chgData name="Scruel Tao" userId="5ea5c98d59b44d4b" providerId="LiveId" clId="{42F73B06-DA81-4C67-8473-07E158E9C79B}" dt="2023-04-25T03:12:32.844" v="591"/>
          <ac:spMkLst>
            <pc:docMk/>
            <pc:sldMk cId="3636494425" sldId="258"/>
            <ac:spMk id="20" creationId="{A3C0FB5D-4E00-3696-61DB-E49AEE25DB09}"/>
          </ac:spMkLst>
        </pc:spChg>
        <pc:spChg chg="add del mod">
          <ac:chgData name="Scruel Tao" userId="5ea5c98d59b44d4b" providerId="LiveId" clId="{42F73B06-DA81-4C67-8473-07E158E9C79B}" dt="2023-04-25T03:12:32.844" v="591"/>
          <ac:spMkLst>
            <pc:docMk/>
            <pc:sldMk cId="3636494425" sldId="258"/>
            <ac:spMk id="21" creationId="{71F8EEF6-9A32-0A78-4E2F-950322B8AC2C}"/>
          </ac:spMkLst>
        </pc:spChg>
        <pc:spChg chg="add del mod">
          <ac:chgData name="Scruel Tao" userId="5ea5c98d59b44d4b" providerId="LiveId" clId="{42F73B06-DA81-4C67-8473-07E158E9C79B}" dt="2023-04-25T03:12:32.844" v="591"/>
          <ac:spMkLst>
            <pc:docMk/>
            <pc:sldMk cId="3636494425" sldId="258"/>
            <ac:spMk id="22" creationId="{47D5D505-F800-D76D-E7B6-F3EB87664C74}"/>
          </ac:spMkLst>
        </pc:spChg>
        <pc:spChg chg="add del mod">
          <ac:chgData name="Scruel Tao" userId="5ea5c98d59b44d4b" providerId="LiveId" clId="{42F73B06-DA81-4C67-8473-07E158E9C79B}" dt="2023-04-25T03:12:32.844" v="591"/>
          <ac:spMkLst>
            <pc:docMk/>
            <pc:sldMk cId="3636494425" sldId="258"/>
            <ac:spMk id="23" creationId="{E8A85D2B-AB1D-9C0D-08EC-934FF9D7003F}"/>
          </ac:spMkLst>
        </pc:spChg>
        <pc:spChg chg="add del mod">
          <ac:chgData name="Scruel Tao" userId="5ea5c98d59b44d4b" providerId="LiveId" clId="{42F73B06-DA81-4C67-8473-07E158E9C79B}" dt="2023-04-25T03:12:32.844" v="591"/>
          <ac:spMkLst>
            <pc:docMk/>
            <pc:sldMk cId="3636494425" sldId="258"/>
            <ac:spMk id="24" creationId="{0AC97BA1-83B0-DB02-81AC-6213009241F3}"/>
          </ac:spMkLst>
        </pc:spChg>
        <pc:spChg chg="add del mod">
          <ac:chgData name="Scruel Tao" userId="5ea5c98d59b44d4b" providerId="LiveId" clId="{42F73B06-DA81-4C67-8473-07E158E9C79B}" dt="2023-04-25T03:12:32.844" v="591"/>
          <ac:spMkLst>
            <pc:docMk/>
            <pc:sldMk cId="3636494425" sldId="258"/>
            <ac:spMk id="25" creationId="{5F1C6A34-E5FE-21CA-E715-E556C8811400}"/>
          </ac:spMkLst>
        </pc:spChg>
        <pc:spChg chg="add del mod">
          <ac:chgData name="Scruel Tao" userId="5ea5c98d59b44d4b" providerId="LiveId" clId="{42F73B06-DA81-4C67-8473-07E158E9C79B}" dt="2023-04-25T03:12:32.844" v="591"/>
          <ac:spMkLst>
            <pc:docMk/>
            <pc:sldMk cId="3636494425" sldId="258"/>
            <ac:spMk id="26" creationId="{8A7695B3-E880-A584-75A9-94BD937774FF}"/>
          </ac:spMkLst>
        </pc:spChg>
        <pc:spChg chg="add del mod">
          <ac:chgData name="Scruel Tao" userId="5ea5c98d59b44d4b" providerId="LiveId" clId="{42F73B06-DA81-4C67-8473-07E158E9C79B}" dt="2023-04-25T03:12:32.844" v="591"/>
          <ac:spMkLst>
            <pc:docMk/>
            <pc:sldMk cId="3636494425" sldId="258"/>
            <ac:spMk id="27" creationId="{DDA9CB73-5323-7074-72F0-FE213A7656CE}"/>
          </ac:spMkLst>
        </pc:spChg>
        <pc:spChg chg="add del mod">
          <ac:chgData name="Scruel Tao" userId="5ea5c98d59b44d4b" providerId="LiveId" clId="{42F73B06-DA81-4C67-8473-07E158E9C79B}" dt="2023-04-25T03:12:32.844" v="591"/>
          <ac:spMkLst>
            <pc:docMk/>
            <pc:sldMk cId="3636494425" sldId="258"/>
            <ac:spMk id="28" creationId="{BE9D20DE-121B-F6A5-4436-DF6C304DC9B4}"/>
          </ac:spMkLst>
        </pc:spChg>
        <pc:spChg chg="add del mod">
          <ac:chgData name="Scruel Tao" userId="5ea5c98d59b44d4b" providerId="LiveId" clId="{42F73B06-DA81-4C67-8473-07E158E9C79B}" dt="2023-04-25T03:12:32.844" v="591"/>
          <ac:spMkLst>
            <pc:docMk/>
            <pc:sldMk cId="3636494425" sldId="258"/>
            <ac:spMk id="29" creationId="{2DC44659-C03E-0D86-F7C0-0978EF476040}"/>
          </ac:spMkLst>
        </pc:spChg>
        <pc:spChg chg="add del mod">
          <ac:chgData name="Scruel Tao" userId="5ea5c98d59b44d4b" providerId="LiveId" clId="{42F73B06-DA81-4C67-8473-07E158E9C79B}" dt="2023-04-25T03:12:32.844" v="591"/>
          <ac:spMkLst>
            <pc:docMk/>
            <pc:sldMk cId="3636494425" sldId="258"/>
            <ac:spMk id="30" creationId="{7AEC2843-9DD8-8FE8-B5D1-A4C4D1D386A3}"/>
          </ac:spMkLst>
        </pc:spChg>
        <pc:spChg chg="add del mod">
          <ac:chgData name="Scruel Tao" userId="5ea5c98d59b44d4b" providerId="LiveId" clId="{42F73B06-DA81-4C67-8473-07E158E9C79B}" dt="2023-04-25T03:12:32.844" v="591"/>
          <ac:spMkLst>
            <pc:docMk/>
            <pc:sldMk cId="3636494425" sldId="258"/>
            <ac:spMk id="31" creationId="{444C8620-BBE0-B587-70F9-61F84356BFC9}"/>
          </ac:spMkLst>
        </pc:spChg>
        <pc:spChg chg="add del mod">
          <ac:chgData name="Scruel Tao" userId="5ea5c98d59b44d4b" providerId="LiveId" clId="{42F73B06-DA81-4C67-8473-07E158E9C79B}" dt="2023-04-25T03:12:32.844" v="591"/>
          <ac:spMkLst>
            <pc:docMk/>
            <pc:sldMk cId="3636494425" sldId="258"/>
            <ac:spMk id="32" creationId="{1A2A0E7C-32A4-D0EF-50CB-9275BA653A46}"/>
          </ac:spMkLst>
        </pc:spChg>
        <pc:spChg chg="add del mod">
          <ac:chgData name="Scruel Tao" userId="5ea5c98d59b44d4b" providerId="LiveId" clId="{42F73B06-DA81-4C67-8473-07E158E9C79B}" dt="2023-04-25T03:12:32.844" v="591"/>
          <ac:spMkLst>
            <pc:docMk/>
            <pc:sldMk cId="3636494425" sldId="258"/>
            <ac:spMk id="33" creationId="{3B0FD91E-90DC-12A5-BD5D-D4EEF984FBF9}"/>
          </ac:spMkLst>
        </pc:spChg>
        <pc:spChg chg="add del mod">
          <ac:chgData name="Scruel Tao" userId="5ea5c98d59b44d4b" providerId="LiveId" clId="{42F73B06-DA81-4C67-8473-07E158E9C79B}" dt="2023-04-25T03:12:32.844" v="591"/>
          <ac:spMkLst>
            <pc:docMk/>
            <pc:sldMk cId="3636494425" sldId="258"/>
            <ac:spMk id="34" creationId="{ADD06899-CA0E-640F-BE8C-C94B407217D8}"/>
          </ac:spMkLst>
        </pc:spChg>
        <pc:spChg chg="add del mod">
          <ac:chgData name="Scruel Tao" userId="5ea5c98d59b44d4b" providerId="LiveId" clId="{42F73B06-DA81-4C67-8473-07E158E9C79B}" dt="2023-04-25T03:12:32.844" v="591"/>
          <ac:spMkLst>
            <pc:docMk/>
            <pc:sldMk cId="3636494425" sldId="258"/>
            <ac:spMk id="35" creationId="{35DB8BD3-7EF0-88D9-611E-481E0080EB9C}"/>
          </ac:spMkLst>
        </pc:spChg>
        <pc:spChg chg="add del mod">
          <ac:chgData name="Scruel Tao" userId="5ea5c98d59b44d4b" providerId="LiveId" clId="{42F73B06-DA81-4C67-8473-07E158E9C79B}" dt="2023-04-25T03:12:32.844" v="591"/>
          <ac:spMkLst>
            <pc:docMk/>
            <pc:sldMk cId="3636494425" sldId="258"/>
            <ac:spMk id="36" creationId="{AFC9C7BA-7A24-6E3D-4442-046FA94109E5}"/>
          </ac:spMkLst>
        </pc:spChg>
        <pc:spChg chg="add del mod">
          <ac:chgData name="Scruel Tao" userId="5ea5c98d59b44d4b" providerId="LiveId" clId="{42F73B06-DA81-4C67-8473-07E158E9C79B}" dt="2023-04-25T03:12:44.503" v="593" actId="478"/>
          <ac:spMkLst>
            <pc:docMk/>
            <pc:sldMk cId="3636494425" sldId="258"/>
            <ac:spMk id="38" creationId="{A30D7F5D-9E79-2552-D499-8B7304C5F748}"/>
          </ac:spMkLst>
        </pc:spChg>
        <pc:spChg chg="add mod">
          <ac:chgData name="Scruel Tao" userId="5ea5c98d59b44d4b" providerId="LiveId" clId="{42F73B06-DA81-4C67-8473-07E158E9C79B}" dt="2023-04-25T03:22:58.685" v="884" actId="1035"/>
          <ac:spMkLst>
            <pc:docMk/>
            <pc:sldMk cId="3636494425" sldId="258"/>
            <ac:spMk id="39" creationId="{8D309316-0912-245A-36C4-6EEFCF882A6C}"/>
          </ac:spMkLst>
        </pc:spChg>
        <pc:spChg chg="add mod">
          <ac:chgData name="Scruel Tao" userId="5ea5c98d59b44d4b" providerId="LiveId" clId="{42F73B06-DA81-4C67-8473-07E158E9C79B}" dt="2023-04-25T03:22:58.685" v="884" actId="1035"/>
          <ac:spMkLst>
            <pc:docMk/>
            <pc:sldMk cId="3636494425" sldId="258"/>
            <ac:spMk id="40" creationId="{F356A7F9-408C-48AD-D73A-AB2BE2683ACE}"/>
          </ac:spMkLst>
        </pc:spChg>
        <pc:spChg chg="add mod">
          <ac:chgData name="Scruel Tao" userId="5ea5c98d59b44d4b" providerId="LiveId" clId="{42F73B06-DA81-4C67-8473-07E158E9C79B}" dt="2023-04-25T03:22:58.685" v="884" actId="1035"/>
          <ac:spMkLst>
            <pc:docMk/>
            <pc:sldMk cId="3636494425" sldId="258"/>
            <ac:spMk id="41" creationId="{A65C9C38-D9D4-4ECA-E1D0-6FE80D1FC8CB}"/>
          </ac:spMkLst>
        </pc:spChg>
        <pc:spChg chg="add mod">
          <ac:chgData name="Scruel Tao" userId="5ea5c98d59b44d4b" providerId="LiveId" clId="{42F73B06-DA81-4C67-8473-07E158E9C79B}" dt="2023-04-25T03:22:58.685" v="884" actId="1035"/>
          <ac:spMkLst>
            <pc:docMk/>
            <pc:sldMk cId="3636494425" sldId="258"/>
            <ac:spMk id="42" creationId="{7E3B9975-3062-8002-8685-35899B3AFCA8}"/>
          </ac:spMkLst>
        </pc:spChg>
        <pc:spChg chg="add mod">
          <ac:chgData name="Scruel Tao" userId="5ea5c98d59b44d4b" providerId="LiveId" clId="{42F73B06-DA81-4C67-8473-07E158E9C79B}" dt="2023-04-25T03:22:58.685" v="884" actId="1035"/>
          <ac:spMkLst>
            <pc:docMk/>
            <pc:sldMk cId="3636494425" sldId="258"/>
            <ac:spMk id="43" creationId="{3785958C-CD18-CC2E-9E0C-55A294D2F859}"/>
          </ac:spMkLst>
        </pc:spChg>
        <pc:spChg chg="add mod">
          <ac:chgData name="Scruel Tao" userId="5ea5c98d59b44d4b" providerId="LiveId" clId="{42F73B06-DA81-4C67-8473-07E158E9C79B}" dt="2023-04-25T03:22:58.685" v="884" actId="1035"/>
          <ac:spMkLst>
            <pc:docMk/>
            <pc:sldMk cId="3636494425" sldId="258"/>
            <ac:spMk id="44" creationId="{36F07874-9C56-D8E0-B1BA-7BCD3E1F71C9}"/>
          </ac:spMkLst>
        </pc:spChg>
        <pc:spChg chg="add mod">
          <ac:chgData name="Scruel Tao" userId="5ea5c98d59b44d4b" providerId="LiveId" clId="{42F73B06-DA81-4C67-8473-07E158E9C79B}" dt="2023-04-25T03:22:58.685" v="884" actId="1035"/>
          <ac:spMkLst>
            <pc:docMk/>
            <pc:sldMk cId="3636494425" sldId="258"/>
            <ac:spMk id="45" creationId="{D7E44A64-E568-6693-3D25-7CD2C9426109}"/>
          </ac:spMkLst>
        </pc:spChg>
        <pc:spChg chg="add mod">
          <ac:chgData name="Scruel Tao" userId="5ea5c98d59b44d4b" providerId="LiveId" clId="{42F73B06-DA81-4C67-8473-07E158E9C79B}" dt="2023-04-25T03:22:58.685" v="884" actId="1035"/>
          <ac:spMkLst>
            <pc:docMk/>
            <pc:sldMk cId="3636494425" sldId="258"/>
            <ac:spMk id="46" creationId="{0E1909D8-1601-DFB5-56B3-16A56AE6AFE9}"/>
          </ac:spMkLst>
        </pc:spChg>
        <pc:spChg chg="add del mod">
          <ac:chgData name="Scruel Tao" userId="5ea5c98d59b44d4b" providerId="LiveId" clId="{42F73B06-DA81-4C67-8473-07E158E9C79B}" dt="2023-04-25T03:14:09.423" v="612" actId="21"/>
          <ac:spMkLst>
            <pc:docMk/>
            <pc:sldMk cId="3636494425" sldId="258"/>
            <ac:spMk id="47" creationId="{7AD1E3F2-059C-C35B-5426-0E689F8B2312}"/>
          </ac:spMkLst>
        </pc:spChg>
        <pc:spChg chg="add mod">
          <ac:chgData name="Scruel Tao" userId="5ea5c98d59b44d4b" providerId="LiveId" clId="{42F73B06-DA81-4C67-8473-07E158E9C79B}" dt="2023-04-25T03:22:58.685" v="884" actId="1035"/>
          <ac:spMkLst>
            <pc:docMk/>
            <pc:sldMk cId="3636494425" sldId="258"/>
            <ac:spMk id="48" creationId="{8EF70B6C-10AB-C9E2-0ADD-90E337F914E7}"/>
          </ac:spMkLst>
        </pc:spChg>
        <pc:spChg chg="add mod">
          <ac:chgData name="Scruel Tao" userId="5ea5c98d59b44d4b" providerId="LiveId" clId="{42F73B06-DA81-4C67-8473-07E158E9C79B}" dt="2023-04-25T03:22:58.685" v="884" actId="1035"/>
          <ac:spMkLst>
            <pc:docMk/>
            <pc:sldMk cId="3636494425" sldId="258"/>
            <ac:spMk id="49" creationId="{3FFE2D0F-D5D7-38F6-8079-091F446C324F}"/>
          </ac:spMkLst>
        </pc:spChg>
        <pc:spChg chg="add mod">
          <ac:chgData name="Scruel Tao" userId="5ea5c98d59b44d4b" providerId="LiveId" clId="{42F73B06-DA81-4C67-8473-07E158E9C79B}" dt="2023-04-25T03:22:58.685" v="884" actId="1035"/>
          <ac:spMkLst>
            <pc:docMk/>
            <pc:sldMk cId="3636494425" sldId="258"/>
            <ac:spMk id="50" creationId="{5BDF8FF3-017B-5699-11E7-C6538205D42B}"/>
          </ac:spMkLst>
        </pc:spChg>
        <pc:spChg chg="add mod">
          <ac:chgData name="Scruel Tao" userId="5ea5c98d59b44d4b" providerId="LiveId" clId="{42F73B06-DA81-4C67-8473-07E158E9C79B}" dt="2023-04-25T03:22:58.685" v="884" actId="1035"/>
          <ac:spMkLst>
            <pc:docMk/>
            <pc:sldMk cId="3636494425" sldId="258"/>
            <ac:spMk id="51" creationId="{49EA7185-A97F-ADA5-D08B-1F009E8A86D7}"/>
          </ac:spMkLst>
        </pc:spChg>
        <pc:spChg chg="add mod">
          <ac:chgData name="Scruel Tao" userId="5ea5c98d59b44d4b" providerId="LiveId" clId="{42F73B06-DA81-4C67-8473-07E158E9C79B}" dt="2023-04-25T03:22:58.685" v="884" actId="1035"/>
          <ac:spMkLst>
            <pc:docMk/>
            <pc:sldMk cId="3636494425" sldId="258"/>
            <ac:spMk id="52" creationId="{FC361533-57CD-8F96-1954-E552EFBCB02D}"/>
          </ac:spMkLst>
        </pc:spChg>
        <pc:spChg chg="add mod">
          <ac:chgData name="Scruel Tao" userId="5ea5c98d59b44d4b" providerId="LiveId" clId="{42F73B06-DA81-4C67-8473-07E158E9C79B}" dt="2023-04-25T03:22:58.685" v="884" actId="1035"/>
          <ac:spMkLst>
            <pc:docMk/>
            <pc:sldMk cId="3636494425" sldId="258"/>
            <ac:spMk id="53" creationId="{03FE0395-4FFA-4B43-7348-8A18CD05B3DC}"/>
          </ac:spMkLst>
        </pc:spChg>
        <pc:spChg chg="add mod">
          <ac:chgData name="Scruel Tao" userId="5ea5c98d59b44d4b" providerId="LiveId" clId="{42F73B06-DA81-4C67-8473-07E158E9C79B}" dt="2023-04-25T03:22:58.685" v="884" actId="1035"/>
          <ac:spMkLst>
            <pc:docMk/>
            <pc:sldMk cId="3636494425" sldId="258"/>
            <ac:spMk id="54" creationId="{A537EA06-6625-07C6-8C40-953BDD632EAB}"/>
          </ac:spMkLst>
        </pc:spChg>
        <pc:spChg chg="add mod">
          <ac:chgData name="Scruel Tao" userId="5ea5c98d59b44d4b" providerId="LiveId" clId="{42F73B06-DA81-4C67-8473-07E158E9C79B}" dt="2023-04-25T03:22:58.685" v="884" actId="1035"/>
          <ac:spMkLst>
            <pc:docMk/>
            <pc:sldMk cId="3636494425" sldId="258"/>
            <ac:spMk id="55" creationId="{2B12582F-6DD3-2038-D5C0-F941BCEE00B4}"/>
          </ac:spMkLst>
        </pc:spChg>
        <pc:spChg chg="add mod">
          <ac:chgData name="Scruel Tao" userId="5ea5c98d59b44d4b" providerId="LiveId" clId="{42F73B06-DA81-4C67-8473-07E158E9C79B}" dt="2023-04-25T03:22:58.685" v="884" actId="1035"/>
          <ac:spMkLst>
            <pc:docMk/>
            <pc:sldMk cId="3636494425" sldId="258"/>
            <ac:spMk id="56" creationId="{95372342-D86C-DC3A-B25D-EDA6C57C1B5B}"/>
          </ac:spMkLst>
        </pc:spChg>
        <pc:spChg chg="add mod">
          <ac:chgData name="Scruel Tao" userId="5ea5c98d59b44d4b" providerId="LiveId" clId="{42F73B06-DA81-4C67-8473-07E158E9C79B}" dt="2023-04-25T03:22:58.685" v="884" actId="1035"/>
          <ac:spMkLst>
            <pc:docMk/>
            <pc:sldMk cId="3636494425" sldId="258"/>
            <ac:spMk id="57" creationId="{12B59904-5CB1-2D40-ABE3-688B2D571D7C}"/>
          </ac:spMkLst>
        </pc:spChg>
        <pc:spChg chg="add mod">
          <ac:chgData name="Scruel Tao" userId="5ea5c98d59b44d4b" providerId="LiveId" clId="{42F73B06-DA81-4C67-8473-07E158E9C79B}" dt="2023-04-25T03:22:58.685" v="884" actId="1035"/>
          <ac:spMkLst>
            <pc:docMk/>
            <pc:sldMk cId="3636494425" sldId="258"/>
            <ac:spMk id="58" creationId="{744D1BA5-DCF5-C693-3ACD-4128848197F5}"/>
          </ac:spMkLst>
        </pc:spChg>
        <pc:spChg chg="add mod">
          <ac:chgData name="Scruel Tao" userId="5ea5c98d59b44d4b" providerId="LiveId" clId="{42F73B06-DA81-4C67-8473-07E158E9C79B}" dt="2023-04-25T03:22:58.685" v="884" actId="1035"/>
          <ac:spMkLst>
            <pc:docMk/>
            <pc:sldMk cId="3636494425" sldId="258"/>
            <ac:spMk id="59" creationId="{679C6DCA-93EF-C47E-B75E-7C7F1E9F94C4}"/>
          </ac:spMkLst>
        </pc:spChg>
        <pc:spChg chg="add mod">
          <ac:chgData name="Scruel Tao" userId="5ea5c98d59b44d4b" providerId="LiveId" clId="{42F73B06-DA81-4C67-8473-07E158E9C79B}" dt="2023-04-25T03:22:58.685" v="884" actId="1035"/>
          <ac:spMkLst>
            <pc:docMk/>
            <pc:sldMk cId="3636494425" sldId="258"/>
            <ac:spMk id="60" creationId="{3B2146D0-F7C3-DCE3-BE29-F363BFE08CA2}"/>
          </ac:spMkLst>
        </pc:spChg>
        <pc:spChg chg="add mod">
          <ac:chgData name="Scruel Tao" userId="5ea5c98d59b44d4b" providerId="LiveId" clId="{42F73B06-DA81-4C67-8473-07E158E9C79B}" dt="2023-04-25T04:03:31.110" v="1011" actId="1076"/>
          <ac:spMkLst>
            <pc:docMk/>
            <pc:sldMk cId="3636494425" sldId="258"/>
            <ac:spMk id="61" creationId="{26C3A082-A7FD-FD74-BECF-67FF073E8A45}"/>
          </ac:spMkLst>
        </pc:spChg>
        <pc:spChg chg="add mod">
          <ac:chgData name="Scruel Tao" userId="5ea5c98d59b44d4b" providerId="LiveId" clId="{42F73B06-DA81-4C67-8473-07E158E9C79B}" dt="2023-04-25T04:03:39.391" v="1014" actId="1076"/>
          <ac:spMkLst>
            <pc:docMk/>
            <pc:sldMk cId="3636494425" sldId="258"/>
            <ac:spMk id="62" creationId="{9FC2C471-7E85-A661-F5F3-551B20D19794}"/>
          </ac:spMkLst>
        </pc:spChg>
        <pc:spChg chg="add mod">
          <ac:chgData name="Scruel Tao" userId="5ea5c98d59b44d4b" providerId="LiveId" clId="{42F73B06-DA81-4C67-8473-07E158E9C79B}" dt="2023-04-25T04:03:19.805" v="1006" actId="1076"/>
          <ac:spMkLst>
            <pc:docMk/>
            <pc:sldMk cId="3636494425" sldId="258"/>
            <ac:spMk id="63" creationId="{77A5EEA3-B866-173F-23BF-6F01A8D0CEFE}"/>
          </ac:spMkLst>
        </pc:spChg>
        <pc:spChg chg="add mod">
          <ac:chgData name="Scruel Tao" userId="5ea5c98d59b44d4b" providerId="LiveId" clId="{42F73B06-DA81-4C67-8473-07E158E9C79B}" dt="2023-04-25T04:03:59.363" v="1017" actId="1076"/>
          <ac:spMkLst>
            <pc:docMk/>
            <pc:sldMk cId="3636494425" sldId="258"/>
            <ac:spMk id="64" creationId="{C984414B-E85A-0C51-1947-5EF04227CEFE}"/>
          </ac:spMkLst>
        </pc:spChg>
        <pc:spChg chg="add del mod">
          <ac:chgData name="Scruel Tao" userId="5ea5c98d59b44d4b" providerId="LiveId" clId="{42F73B06-DA81-4C67-8473-07E158E9C79B}" dt="2023-04-25T04:04:43.546" v="1073" actId="1076"/>
          <ac:spMkLst>
            <pc:docMk/>
            <pc:sldMk cId="3636494425" sldId="258"/>
            <ac:spMk id="65" creationId="{2CF429CA-16B1-CEDA-46DC-D37D290690D4}"/>
          </ac:spMkLst>
        </pc:spChg>
        <pc:spChg chg="add mod">
          <ac:chgData name="Scruel Tao" userId="5ea5c98d59b44d4b" providerId="LiveId" clId="{42F73B06-DA81-4C67-8473-07E158E9C79B}" dt="2023-04-25T04:15:36.300" v="1328" actId="2711"/>
          <ac:spMkLst>
            <pc:docMk/>
            <pc:sldMk cId="3636494425" sldId="258"/>
            <ac:spMk id="66" creationId="{983A5980-DFF1-C5D2-408C-E0485B57A0C0}"/>
          </ac:spMkLst>
        </pc:spChg>
        <pc:spChg chg="add mod">
          <ac:chgData name="Scruel Tao" userId="5ea5c98d59b44d4b" providerId="LiveId" clId="{42F73B06-DA81-4C67-8473-07E158E9C79B}" dt="2023-04-25T03:22:58.685" v="884" actId="1035"/>
          <ac:spMkLst>
            <pc:docMk/>
            <pc:sldMk cId="3636494425" sldId="258"/>
            <ac:spMk id="69" creationId="{80550B4F-EFB3-A7EC-B14D-B081DE9BA42B}"/>
          </ac:spMkLst>
        </pc:spChg>
        <pc:spChg chg="add del mod">
          <ac:chgData name="Scruel Tao" userId="5ea5c98d59b44d4b" providerId="LiveId" clId="{42F73B06-DA81-4C67-8473-07E158E9C79B}" dt="2023-04-25T04:14:46.122" v="1253"/>
          <ac:spMkLst>
            <pc:docMk/>
            <pc:sldMk cId="3636494425" sldId="258"/>
            <ac:spMk id="70" creationId="{8FD26C44-A566-6E98-AD97-3143525A0D1A}"/>
          </ac:spMkLst>
        </pc:spChg>
        <pc:spChg chg="add mod">
          <ac:chgData name="Scruel Tao" userId="5ea5c98d59b44d4b" providerId="LiveId" clId="{42F73B06-DA81-4C67-8473-07E158E9C79B}" dt="2023-04-25T04:15:45.148" v="1329" actId="20577"/>
          <ac:spMkLst>
            <pc:docMk/>
            <pc:sldMk cId="3636494425" sldId="258"/>
            <ac:spMk id="71" creationId="{67A30D04-38D0-D20E-4EE8-EE121DB259C0}"/>
          </ac:spMkLst>
        </pc:spChg>
        <pc:spChg chg="add del mod">
          <ac:chgData name="Scruel Tao" userId="5ea5c98d59b44d4b" providerId="LiveId" clId="{42F73B06-DA81-4C67-8473-07E158E9C79B}" dt="2023-04-25T04:46:05.667" v="2597" actId="21"/>
          <ac:spMkLst>
            <pc:docMk/>
            <pc:sldMk cId="3636494425" sldId="258"/>
            <ac:spMk id="73" creationId="{84DDD523-FA55-B2B2-276E-52F418F47C13}"/>
          </ac:spMkLst>
        </pc:spChg>
        <pc:picChg chg="del">
          <ac:chgData name="Scruel Tao" userId="5ea5c98d59b44d4b" providerId="LiveId" clId="{42F73B06-DA81-4C67-8473-07E158E9C79B}" dt="2023-04-25T03:10:54.140" v="585" actId="478"/>
          <ac:picMkLst>
            <pc:docMk/>
            <pc:sldMk cId="3636494425" sldId="258"/>
            <ac:picMk id="5" creationId="{C5E50AA4-F82C-6E14-E269-5451494306AE}"/>
          </ac:picMkLst>
        </pc:picChg>
        <pc:picChg chg="add del">
          <ac:chgData name="Scruel Tao" userId="5ea5c98d59b44d4b" providerId="LiveId" clId="{42F73B06-DA81-4C67-8473-07E158E9C79B}" dt="2023-04-25T03:10:56.658" v="587" actId="22"/>
          <ac:picMkLst>
            <pc:docMk/>
            <pc:sldMk cId="3636494425" sldId="258"/>
            <ac:picMk id="6" creationId="{4E201ED9-0F1A-8825-D720-1B2ECE3A082B}"/>
          </ac:picMkLst>
        </pc:picChg>
        <pc:picChg chg="add del">
          <ac:chgData name="Scruel Tao" userId="5ea5c98d59b44d4b" providerId="LiveId" clId="{42F73B06-DA81-4C67-8473-07E158E9C79B}" dt="2023-04-25T03:11:01.295" v="589" actId="22"/>
          <ac:picMkLst>
            <pc:docMk/>
            <pc:sldMk cId="3636494425" sldId="258"/>
            <ac:picMk id="8" creationId="{A5393E97-7327-273F-FFB8-059909458AA8}"/>
          </ac:picMkLst>
        </pc:picChg>
        <pc:picChg chg="add mod modCrop">
          <ac:chgData name="Scruel Tao" userId="5ea5c98d59b44d4b" providerId="LiveId" clId="{42F73B06-DA81-4C67-8473-07E158E9C79B}" dt="2023-04-25T03:22:58.685" v="884" actId="1035"/>
          <ac:picMkLst>
            <pc:docMk/>
            <pc:sldMk cId="3636494425" sldId="258"/>
            <ac:picMk id="68" creationId="{50E66276-9285-8541-5867-A74B28A14697}"/>
          </ac:picMkLst>
        </pc:picChg>
      </pc:sldChg>
      <pc:sldChg chg="addSp delSp modSp mod setBg">
        <pc:chgData name="Scruel Tao" userId="5ea5c98d59b44d4b" providerId="LiveId" clId="{42F73B06-DA81-4C67-8473-07E158E9C79B}" dt="2023-04-25T02:53:33.423" v="163" actId="1076"/>
        <pc:sldMkLst>
          <pc:docMk/>
          <pc:sldMk cId="0" sldId="260"/>
        </pc:sldMkLst>
        <pc:spChg chg="add mod">
          <ac:chgData name="Scruel Tao" userId="5ea5c98d59b44d4b" providerId="LiveId" clId="{42F73B06-DA81-4C67-8473-07E158E9C79B}" dt="2023-04-25T02:46:50.579" v="40" actId="14100"/>
          <ac:spMkLst>
            <pc:docMk/>
            <pc:sldMk cId="0" sldId="260"/>
            <ac:spMk id="3" creationId="{C8068F35-EF78-6218-F528-48E9ED924DF4}"/>
          </ac:spMkLst>
        </pc:spChg>
        <pc:spChg chg="mod">
          <ac:chgData name="Scruel Tao" userId="5ea5c98d59b44d4b" providerId="LiveId" clId="{42F73B06-DA81-4C67-8473-07E158E9C79B}" dt="2023-04-25T02:53:26.055" v="159" actId="1035"/>
          <ac:spMkLst>
            <pc:docMk/>
            <pc:sldMk cId="0" sldId="260"/>
            <ac:spMk id="1227783" creationId="{F7B3941E-B689-22D6-F18C-358E4BAEDF5F}"/>
          </ac:spMkLst>
        </pc:spChg>
        <pc:spChg chg="mod">
          <ac:chgData name="Scruel Tao" userId="5ea5c98d59b44d4b" providerId="LiveId" clId="{42F73B06-DA81-4C67-8473-07E158E9C79B}" dt="2023-04-25T02:53:33.423" v="163" actId="1076"/>
          <ac:spMkLst>
            <pc:docMk/>
            <pc:sldMk cId="0" sldId="260"/>
            <ac:spMk id="1227786" creationId="{C3F4DD20-8FA3-3CB0-19B6-FE0240B92A34}"/>
          </ac:spMkLst>
        </pc:spChg>
        <pc:picChg chg="del mod">
          <ac:chgData name="Scruel Tao" userId="5ea5c98d59b44d4b" providerId="LiveId" clId="{42F73B06-DA81-4C67-8473-07E158E9C79B}" dt="2023-04-25T02:46:16.950" v="32" actId="21"/>
          <ac:picMkLst>
            <pc:docMk/>
            <pc:sldMk cId="0" sldId="260"/>
            <ac:picMk id="4" creationId="{E03AF484-A892-E4D7-A8C4-A4C7AE20944E}"/>
          </ac:picMkLst>
        </pc:picChg>
        <pc:picChg chg="add del mod">
          <ac:chgData name="Scruel Tao" userId="5ea5c98d59b44d4b" providerId="LiveId" clId="{42F73B06-DA81-4C67-8473-07E158E9C79B}" dt="2023-04-25T02:51:04.016" v="96" actId="478"/>
          <ac:picMkLst>
            <pc:docMk/>
            <pc:sldMk cId="0" sldId="260"/>
            <ac:picMk id="6" creationId="{8F6BAC62-D56B-39BA-33C7-4611D64596BC}"/>
          </ac:picMkLst>
        </pc:picChg>
        <pc:picChg chg="add del mod">
          <ac:chgData name="Scruel Tao" userId="5ea5c98d59b44d4b" providerId="LiveId" clId="{42F73B06-DA81-4C67-8473-07E158E9C79B}" dt="2023-04-25T02:47:43.315" v="45" actId="21"/>
          <ac:picMkLst>
            <pc:docMk/>
            <pc:sldMk cId="0" sldId="260"/>
            <ac:picMk id="7" creationId="{C72527C3-67E6-8459-C50A-5CD316C89F12}"/>
          </ac:picMkLst>
        </pc:picChg>
        <pc:picChg chg="add del mod">
          <ac:chgData name="Scruel Tao" userId="5ea5c98d59b44d4b" providerId="LiveId" clId="{42F73B06-DA81-4C67-8473-07E158E9C79B}" dt="2023-04-25T02:50:45.954" v="93" actId="21"/>
          <ac:picMkLst>
            <pc:docMk/>
            <pc:sldMk cId="0" sldId="260"/>
            <ac:picMk id="9" creationId="{9C9D0ECD-1A79-8980-91B8-78E845B3174D}"/>
          </ac:picMkLst>
        </pc:picChg>
        <pc:picChg chg="add mod">
          <ac:chgData name="Scruel Tao" userId="5ea5c98d59b44d4b" providerId="LiveId" clId="{42F73B06-DA81-4C67-8473-07E158E9C79B}" dt="2023-04-25T02:52:07.147" v="148" actId="1035"/>
          <ac:picMkLst>
            <pc:docMk/>
            <pc:sldMk cId="0" sldId="260"/>
            <ac:picMk id="11" creationId="{4C6E84E5-1708-27F1-0BCD-1C6D65C46764}"/>
          </ac:picMkLst>
        </pc:picChg>
      </pc:sldChg>
      <pc:sldChg chg="modSp mod">
        <pc:chgData name="Scruel Tao" userId="5ea5c98d59b44d4b" providerId="LiveId" clId="{42F73B06-DA81-4C67-8473-07E158E9C79B}" dt="2023-04-25T04:33:58.711" v="1576" actId="13926"/>
        <pc:sldMkLst>
          <pc:docMk/>
          <pc:sldMk cId="3416507657" sldId="265"/>
        </pc:sldMkLst>
        <pc:spChg chg="mod">
          <ac:chgData name="Scruel Tao" userId="5ea5c98d59b44d4b" providerId="LiveId" clId="{42F73B06-DA81-4C67-8473-07E158E9C79B}" dt="2023-04-25T04:33:58.711" v="1576" actId="13926"/>
          <ac:spMkLst>
            <pc:docMk/>
            <pc:sldMk cId="3416507657" sldId="265"/>
            <ac:spMk id="5" creationId="{334FF01F-2A65-44F6-34F9-69AC934A31D7}"/>
          </ac:spMkLst>
        </pc:spChg>
      </pc:sldChg>
      <pc:sldChg chg="addSp delSp modSp mod">
        <pc:chgData name="Scruel Tao" userId="5ea5c98d59b44d4b" providerId="LiveId" clId="{42F73B06-DA81-4C67-8473-07E158E9C79B}" dt="2023-04-25T04:24:38.061" v="1389" actId="1076"/>
        <pc:sldMkLst>
          <pc:docMk/>
          <pc:sldMk cId="192831406" sldId="270"/>
        </pc:sldMkLst>
        <pc:picChg chg="add del mod">
          <ac:chgData name="Scruel Tao" userId="5ea5c98d59b44d4b" providerId="LiveId" clId="{42F73B06-DA81-4C67-8473-07E158E9C79B}" dt="2023-04-25T04:24:24.360" v="1384" actId="478"/>
          <ac:picMkLst>
            <pc:docMk/>
            <pc:sldMk cId="192831406" sldId="270"/>
            <ac:picMk id="4" creationId="{BA240ED0-0734-A001-F383-C18129C3CB90}"/>
          </ac:picMkLst>
        </pc:picChg>
        <pc:picChg chg="add mod">
          <ac:chgData name="Scruel Tao" userId="5ea5c98d59b44d4b" providerId="LiveId" clId="{42F73B06-DA81-4C67-8473-07E158E9C79B}" dt="2023-04-25T04:24:38.061" v="1389" actId="1076"/>
          <ac:picMkLst>
            <pc:docMk/>
            <pc:sldMk cId="192831406" sldId="270"/>
            <ac:picMk id="7" creationId="{1CAC3588-E08A-3D80-6CFF-0894136F15D6}"/>
          </ac:picMkLst>
        </pc:picChg>
        <pc:picChg chg="mod">
          <ac:chgData name="Scruel Tao" userId="5ea5c98d59b44d4b" providerId="LiveId" clId="{42F73B06-DA81-4C67-8473-07E158E9C79B}" dt="2023-04-25T04:23:22.248" v="1378" actId="1076"/>
          <ac:picMkLst>
            <pc:docMk/>
            <pc:sldMk cId="192831406" sldId="270"/>
            <ac:picMk id="10" creationId="{ED7D2C24-3911-466C-3E76-669FC1671250}"/>
          </ac:picMkLst>
        </pc:picChg>
        <pc:picChg chg="del mod">
          <ac:chgData name="Scruel Tao" userId="5ea5c98d59b44d4b" providerId="LiveId" clId="{42F73B06-DA81-4C67-8473-07E158E9C79B}" dt="2023-04-25T04:23:48.612" v="1379" actId="478"/>
          <ac:picMkLst>
            <pc:docMk/>
            <pc:sldMk cId="192831406" sldId="270"/>
            <ac:picMk id="12" creationId="{A8B42638-E2EC-8913-3326-65DFC6BFA414}"/>
          </ac:picMkLst>
        </pc:picChg>
      </pc:sldChg>
      <pc:sldChg chg="addSp delSp modSp mod delAnim modAnim">
        <pc:chgData name="Scruel Tao" userId="5ea5c98d59b44d4b" providerId="LiveId" clId="{42F73B06-DA81-4C67-8473-07E158E9C79B}" dt="2023-04-25T04:29:20.121" v="1450"/>
        <pc:sldMkLst>
          <pc:docMk/>
          <pc:sldMk cId="1301849154" sldId="273"/>
        </pc:sldMkLst>
        <pc:spChg chg="mod">
          <ac:chgData name="Scruel Tao" userId="5ea5c98d59b44d4b" providerId="LiveId" clId="{42F73B06-DA81-4C67-8473-07E158E9C79B}" dt="2023-04-25T04:25:53.804" v="1402" actId="1076"/>
          <ac:spMkLst>
            <pc:docMk/>
            <pc:sldMk cId="1301849154" sldId="273"/>
            <ac:spMk id="2" creationId="{ABA783DF-49A6-7EF1-661E-C574E2C2F386}"/>
          </ac:spMkLst>
        </pc:spChg>
        <pc:spChg chg="mod">
          <ac:chgData name="Scruel Tao" userId="5ea5c98d59b44d4b" providerId="LiveId" clId="{42F73B06-DA81-4C67-8473-07E158E9C79B}" dt="2023-04-25T04:16:41.089" v="1348" actId="20577"/>
          <ac:spMkLst>
            <pc:docMk/>
            <pc:sldMk cId="1301849154" sldId="273"/>
            <ac:spMk id="5" creationId="{334FF01F-2A65-44F6-34F9-69AC934A31D7}"/>
          </ac:spMkLst>
        </pc:spChg>
        <pc:spChg chg="add del mod">
          <ac:chgData name="Scruel Tao" userId="5ea5c98d59b44d4b" providerId="LiveId" clId="{42F73B06-DA81-4C67-8473-07E158E9C79B}" dt="2023-04-25T04:16:25.041" v="1337" actId="478"/>
          <ac:spMkLst>
            <pc:docMk/>
            <pc:sldMk cId="1301849154" sldId="273"/>
            <ac:spMk id="6" creationId="{D379A5A2-B7F4-7CE4-82E1-ED8CB1E0E7F0}"/>
          </ac:spMkLst>
        </pc:spChg>
        <pc:picChg chg="del">
          <ac:chgData name="Scruel Tao" userId="5ea5c98d59b44d4b" providerId="LiveId" clId="{42F73B06-DA81-4C67-8473-07E158E9C79B}" dt="2023-04-25T04:16:06.231" v="1332" actId="21"/>
          <ac:picMkLst>
            <pc:docMk/>
            <pc:sldMk cId="1301849154" sldId="273"/>
            <ac:picMk id="4" creationId="{0A002240-4414-DA2D-96E9-81195475F4D9}"/>
          </ac:picMkLst>
        </pc:picChg>
        <pc:picChg chg="del mod">
          <ac:chgData name="Scruel Tao" userId="5ea5c98d59b44d4b" providerId="LiveId" clId="{42F73B06-DA81-4C67-8473-07E158E9C79B}" dt="2023-04-25T04:22:09.009" v="1373" actId="478"/>
          <ac:picMkLst>
            <pc:docMk/>
            <pc:sldMk cId="1301849154" sldId="273"/>
            <ac:picMk id="7" creationId="{039AB04D-EA90-8BDD-A9C6-599C7C25DC63}"/>
          </ac:picMkLst>
        </pc:picChg>
        <pc:picChg chg="add mod">
          <ac:chgData name="Scruel Tao" userId="5ea5c98d59b44d4b" providerId="LiveId" clId="{42F73B06-DA81-4C67-8473-07E158E9C79B}" dt="2023-04-25T04:28:10.588" v="1434" actId="14100"/>
          <ac:picMkLst>
            <pc:docMk/>
            <pc:sldMk cId="1301849154" sldId="273"/>
            <ac:picMk id="9" creationId="{856C34C2-C1AC-15ED-2698-F7795C446412}"/>
          </ac:picMkLst>
        </pc:picChg>
        <pc:picChg chg="del">
          <ac:chgData name="Scruel Tao" userId="5ea5c98d59b44d4b" providerId="LiveId" clId="{42F73B06-DA81-4C67-8473-07E158E9C79B}" dt="2023-04-25T04:16:04.918" v="1331" actId="21"/>
          <ac:picMkLst>
            <pc:docMk/>
            <pc:sldMk cId="1301849154" sldId="273"/>
            <ac:picMk id="11" creationId="{F56CF5C9-083E-9020-8D45-F23AB3CF38CE}"/>
          </ac:picMkLst>
        </pc:picChg>
        <pc:picChg chg="add mod">
          <ac:chgData name="Scruel Tao" userId="5ea5c98d59b44d4b" providerId="LiveId" clId="{42F73B06-DA81-4C67-8473-07E158E9C79B}" dt="2023-04-25T04:28:14.645" v="1435" actId="14100"/>
          <ac:picMkLst>
            <pc:docMk/>
            <pc:sldMk cId="1301849154" sldId="273"/>
            <ac:picMk id="12" creationId="{2335BBB0-B3B7-E025-7233-A20DDD1960BD}"/>
          </ac:picMkLst>
        </pc:picChg>
        <pc:picChg chg="add mod">
          <ac:chgData name="Scruel Tao" userId="5ea5c98d59b44d4b" providerId="LiveId" clId="{42F73B06-DA81-4C67-8473-07E158E9C79B}" dt="2023-04-25T04:28:18.732" v="1436" actId="14100"/>
          <ac:picMkLst>
            <pc:docMk/>
            <pc:sldMk cId="1301849154" sldId="273"/>
            <ac:picMk id="14" creationId="{8F029D3B-108E-907E-31CE-8D6B0831DC14}"/>
          </ac:picMkLst>
        </pc:picChg>
      </pc:sldChg>
      <pc:sldChg chg="modSp modAnim">
        <pc:chgData name="Scruel Tao" userId="5ea5c98d59b44d4b" providerId="LiveId" clId="{42F73B06-DA81-4C67-8473-07E158E9C79B}" dt="2023-04-25T04:33:38.940" v="1574" actId="20578"/>
        <pc:sldMkLst>
          <pc:docMk/>
          <pc:sldMk cId="1525970791" sldId="275"/>
        </pc:sldMkLst>
        <pc:spChg chg="mod">
          <ac:chgData name="Scruel Tao" userId="5ea5c98d59b44d4b" providerId="LiveId" clId="{42F73B06-DA81-4C67-8473-07E158E9C79B}" dt="2023-04-25T04:33:36.991" v="1573" actId="20578"/>
          <ac:spMkLst>
            <pc:docMk/>
            <pc:sldMk cId="1525970791" sldId="275"/>
            <ac:spMk id="5" creationId="{334FF01F-2A65-44F6-34F9-69AC934A31D7}"/>
          </ac:spMkLst>
        </pc:spChg>
      </pc:sldChg>
      <pc:sldChg chg="modSp add mod modAnim modNotesTx">
        <pc:chgData name="Scruel Tao" userId="5ea5c98d59b44d4b" providerId="LiveId" clId="{42F73B06-DA81-4C67-8473-07E158E9C79B}" dt="2023-04-25T04:43:34.245" v="2583" actId="20577"/>
        <pc:sldMkLst>
          <pc:docMk/>
          <pc:sldMk cId="1751565490" sldId="276"/>
        </pc:sldMkLst>
        <pc:spChg chg="mod">
          <ac:chgData name="Scruel Tao" userId="5ea5c98d59b44d4b" providerId="LiveId" clId="{42F73B06-DA81-4C67-8473-07E158E9C79B}" dt="2023-04-25T02:59:39.051" v="198" actId="20577"/>
          <ac:spMkLst>
            <pc:docMk/>
            <pc:sldMk cId="1751565490" sldId="276"/>
            <ac:spMk id="2" creationId="{ABA783DF-49A6-7EF1-661E-C574E2C2F386}"/>
          </ac:spMkLst>
        </pc:spChg>
        <pc:spChg chg="mod">
          <ac:chgData name="Scruel Tao" userId="5ea5c98d59b44d4b" providerId="LiveId" clId="{42F73B06-DA81-4C67-8473-07E158E9C79B}" dt="2023-04-25T04:43:34.245" v="2583" actId="20577"/>
          <ac:spMkLst>
            <pc:docMk/>
            <pc:sldMk cId="1751565490" sldId="276"/>
            <ac:spMk id="3" creationId="{9E0BA8B8-92DA-1AC9-79B9-A552D184BB54}"/>
          </ac:spMkLst>
        </pc:spChg>
      </pc:sldChg>
      <pc:sldChg chg="delSp modSp add del mod delAnim">
        <pc:chgData name="Scruel Tao" userId="5ea5c98d59b44d4b" providerId="LiveId" clId="{42F73B06-DA81-4C67-8473-07E158E9C79B}" dt="2023-04-25T04:28:31.173" v="1437" actId="47"/>
        <pc:sldMkLst>
          <pc:docMk/>
          <pc:sldMk cId="1867533738" sldId="277"/>
        </pc:sldMkLst>
        <pc:picChg chg="mod">
          <ac:chgData name="Scruel Tao" userId="5ea5c98d59b44d4b" providerId="LiveId" clId="{42F73B06-DA81-4C67-8473-07E158E9C79B}" dt="2023-04-25T04:16:59.169" v="1350" actId="1076"/>
          <ac:picMkLst>
            <pc:docMk/>
            <pc:sldMk cId="1867533738" sldId="277"/>
            <ac:picMk id="4" creationId="{0A002240-4414-DA2D-96E9-81195475F4D9}"/>
          </ac:picMkLst>
        </pc:picChg>
        <pc:picChg chg="del mod">
          <ac:chgData name="Scruel Tao" userId="5ea5c98d59b44d4b" providerId="LiveId" clId="{42F73B06-DA81-4C67-8473-07E158E9C79B}" dt="2023-04-25T04:16:17.170" v="1335" actId="21"/>
          <ac:picMkLst>
            <pc:docMk/>
            <pc:sldMk cId="1867533738" sldId="277"/>
            <ac:picMk id="7" creationId="{039AB04D-EA90-8BDD-A9C6-599C7C25DC63}"/>
          </ac:picMkLst>
        </pc:picChg>
        <pc:picChg chg="mod">
          <ac:chgData name="Scruel Tao" userId="5ea5c98d59b44d4b" providerId="LiveId" clId="{42F73B06-DA81-4C67-8473-07E158E9C79B}" dt="2023-04-25T04:16:15.098" v="1333" actId="1076"/>
          <ac:picMkLst>
            <pc:docMk/>
            <pc:sldMk cId="1867533738" sldId="277"/>
            <ac:picMk id="11" creationId="{F56CF5C9-083E-9020-8D45-F23AB3CF38CE}"/>
          </ac:picMkLst>
        </pc:picChg>
      </pc:sldChg>
      <pc:sldChg chg="delSp modSp add del mod ord delAnim modAnim">
        <pc:chgData name="Scruel Tao" userId="5ea5c98d59b44d4b" providerId="LiveId" clId="{42F73B06-DA81-4C67-8473-07E158E9C79B}" dt="2023-04-25T04:28:33.324" v="1438" actId="47"/>
        <pc:sldMkLst>
          <pc:docMk/>
          <pc:sldMk cId="652576724" sldId="278"/>
        </pc:sldMkLst>
        <pc:spChg chg="mod">
          <ac:chgData name="Scruel Tao" userId="5ea5c98d59b44d4b" providerId="LiveId" clId="{42F73B06-DA81-4C67-8473-07E158E9C79B}" dt="2023-04-25T04:18:00.412" v="1369" actId="1076"/>
          <ac:spMkLst>
            <pc:docMk/>
            <pc:sldMk cId="652576724" sldId="278"/>
            <ac:spMk id="5" creationId="{334FF01F-2A65-44F6-34F9-69AC934A31D7}"/>
          </ac:spMkLst>
        </pc:spChg>
        <pc:picChg chg="mod">
          <ac:chgData name="Scruel Tao" userId="5ea5c98d59b44d4b" providerId="LiveId" clId="{42F73B06-DA81-4C67-8473-07E158E9C79B}" dt="2023-04-25T04:18:10.404" v="1371" actId="1076"/>
          <ac:picMkLst>
            <pc:docMk/>
            <pc:sldMk cId="652576724" sldId="278"/>
            <ac:picMk id="4" creationId="{0A002240-4414-DA2D-96E9-81195475F4D9}"/>
          </ac:picMkLst>
        </pc:picChg>
        <pc:picChg chg="del">
          <ac:chgData name="Scruel Tao" userId="5ea5c98d59b44d4b" providerId="LiveId" clId="{42F73B06-DA81-4C67-8473-07E158E9C79B}" dt="2023-04-25T04:17:14.096" v="1359" actId="478"/>
          <ac:picMkLst>
            <pc:docMk/>
            <pc:sldMk cId="652576724" sldId="278"/>
            <ac:picMk id="11" creationId="{F56CF5C9-083E-9020-8D45-F23AB3CF38CE}"/>
          </ac:picMkLst>
        </pc:picChg>
      </pc:sldChg>
      <pc:sldMasterChg chg="modSldLayout">
        <pc:chgData name="Scruel Tao" userId="5ea5c98d59b44d4b" providerId="LiveId" clId="{42F73B06-DA81-4C67-8473-07E158E9C79B}" dt="2023-04-25T04:46:11.808" v="2598" actId="21"/>
        <pc:sldMasterMkLst>
          <pc:docMk/>
          <pc:sldMasterMk cId="1766057859" sldId="2147483648"/>
        </pc:sldMasterMkLst>
        <pc:sldLayoutChg chg="addSp delSp modSp mod">
          <pc:chgData name="Scruel Tao" userId="5ea5c98d59b44d4b" providerId="LiveId" clId="{42F73B06-DA81-4C67-8473-07E158E9C79B}" dt="2023-04-25T04:46:11.808" v="2598" actId="21"/>
          <pc:sldLayoutMkLst>
            <pc:docMk/>
            <pc:sldMasterMk cId="1766057859" sldId="2147483648"/>
            <pc:sldLayoutMk cId="2116765151" sldId="2147483650"/>
          </pc:sldLayoutMkLst>
          <pc:spChg chg="mod">
            <ac:chgData name="Scruel Tao" userId="5ea5c98d59b44d4b" providerId="LiveId" clId="{42F73B06-DA81-4C67-8473-07E158E9C79B}" dt="2023-04-25T03:04:17.371" v="475" actId="1036"/>
            <ac:spMkLst>
              <pc:docMk/>
              <pc:sldMasterMk cId="1766057859" sldId="2147483648"/>
              <pc:sldLayoutMk cId="2116765151" sldId="2147483650"/>
              <ac:spMk id="2" creationId="{9556AB55-80C6-28AF-0C73-3819184EC6FC}"/>
            </ac:spMkLst>
          </pc:spChg>
          <pc:spChg chg="mod">
            <ac:chgData name="Scruel Tao" userId="5ea5c98d59b44d4b" providerId="LiveId" clId="{42F73B06-DA81-4C67-8473-07E158E9C79B}" dt="2023-04-25T03:04:19.618" v="480" actId="1036"/>
            <ac:spMkLst>
              <pc:docMk/>
              <pc:sldMasterMk cId="1766057859" sldId="2147483648"/>
              <pc:sldLayoutMk cId="2116765151" sldId="2147483650"/>
              <ac:spMk id="3" creationId="{9C7469E7-ED7E-A1F2-48AF-DF31AAC06407}"/>
            </ac:spMkLst>
          </pc:spChg>
          <pc:spChg chg="add mod">
            <ac:chgData name="Scruel Tao" userId="5ea5c98d59b44d4b" providerId="LiveId" clId="{42F73B06-DA81-4C67-8473-07E158E9C79B}" dt="2023-04-25T02:54:57.108" v="167"/>
            <ac:spMkLst>
              <pc:docMk/>
              <pc:sldMasterMk cId="1766057859" sldId="2147483648"/>
              <pc:sldLayoutMk cId="2116765151" sldId="2147483650"/>
              <ac:spMk id="7" creationId="{CC508A81-C1C7-B1D4-63BC-4C397A9B30DA}"/>
            </ac:spMkLst>
          </pc:spChg>
          <pc:spChg chg="add del mod">
            <ac:chgData name="Scruel Tao" userId="5ea5c98d59b44d4b" providerId="LiveId" clId="{42F73B06-DA81-4C67-8473-07E158E9C79B}" dt="2023-04-25T04:46:11.808" v="2598" actId="21"/>
            <ac:spMkLst>
              <pc:docMk/>
              <pc:sldMasterMk cId="1766057859" sldId="2147483648"/>
              <pc:sldLayoutMk cId="2116765151" sldId="2147483650"/>
              <ac:spMk id="8" creationId="{7937C967-209E-6EA9-70B0-A293E9C7384E}"/>
            </ac:spMkLst>
          </pc:spChg>
        </pc:sldLayoutChg>
        <pc:sldLayoutChg chg="addSp modSp mod">
          <pc:chgData name="Scruel Tao" userId="5ea5c98d59b44d4b" providerId="LiveId" clId="{42F73B06-DA81-4C67-8473-07E158E9C79B}" dt="2023-04-25T03:04:13.005" v="473" actId="1036"/>
          <pc:sldLayoutMkLst>
            <pc:docMk/>
            <pc:sldMasterMk cId="1766057859" sldId="2147483648"/>
            <pc:sldLayoutMk cId="2296489930" sldId="2147483652"/>
          </pc:sldLayoutMkLst>
          <pc:spChg chg="mod">
            <ac:chgData name="Scruel Tao" userId="5ea5c98d59b44d4b" providerId="LiveId" clId="{42F73B06-DA81-4C67-8473-07E158E9C79B}" dt="2023-04-25T03:04:09.093" v="469" actId="1036"/>
            <ac:spMkLst>
              <pc:docMk/>
              <pc:sldMasterMk cId="1766057859" sldId="2147483648"/>
              <pc:sldLayoutMk cId="2296489930" sldId="2147483652"/>
              <ac:spMk id="2" creationId="{CC2F2AEB-03A9-6F28-C6C8-209647EB94BF}"/>
            </ac:spMkLst>
          </pc:spChg>
          <pc:spChg chg="mod">
            <ac:chgData name="Scruel Tao" userId="5ea5c98d59b44d4b" providerId="LiveId" clId="{42F73B06-DA81-4C67-8473-07E158E9C79B}" dt="2023-04-25T03:04:11.009" v="471" actId="1036"/>
            <ac:spMkLst>
              <pc:docMk/>
              <pc:sldMasterMk cId="1766057859" sldId="2147483648"/>
              <pc:sldLayoutMk cId="2296489930" sldId="2147483652"/>
              <ac:spMk id="3" creationId="{FA361A1F-DD24-D4DC-FDF8-14089EDC7CAD}"/>
            </ac:spMkLst>
          </pc:spChg>
          <pc:spChg chg="mod">
            <ac:chgData name="Scruel Tao" userId="5ea5c98d59b44d4b" providerId="LiveId" clId="{42F73B06-DA81-4C67-8473-07E158E9C79B}" dt="2023-04-25T03:04:13.005" v="473" actId="1036"/>
            <ac:spMkLst>
              <pc:docMk/>
              <pc:sldMasterMk cId="1766057859" sldId="2147483648"/>
              <pc:sldLayoutMk cId="2296489930" sldId="2147483652"/>
              <ac:spMk id="4" creationId="{F7656781-5A02-AEE4-2F0C-71BC7C17E38F}"/>
            </ac:spMkLst>
          </pc:spChg>
          <pc:spChg chg="add mod">
            <ac:chgData name="Scruel Tao" userId="5ea5c98d59b44d4b" providerId="LiveId" clId="{42F73B06-DA81-4C67-8473-07E158E9C79B}" dt="2023-04-25T02:54:08.050" v="166"/>
            <ac:spMkLst>
              <pc:docMk/>
              <pc:sldMasterMk cId="1766057859" sldId="2147483648"/>
              <pc:sldLayoutMk cId="2296489930" sldId="2147483652"/>
              <ac:spMk id="8" creationId="{C5A5C420-1B53-618C-C968-A8FEF109459A}"/>
            </ac:spMkLst>
          </pc:spChg>
        </pc:sldLayoutChg>
        <pc:sldLayoutChg chg="delSp">
          <pc:chgData name="Scruel Tao" userId="5ea5c98d59b44d4b" providerId="LiveId" clId="{42F73B06-DA81-4C67-8473-07E158E9C79B}" dt="2023-04-25T02:47:33.665" v="42" actId="21"/>
          <pc:sldLayoutMkLst>
            <pc:docMk/>
            <pc:sldMasterMk cId="1766057859" sldId="2147483648"/>
            <pc:sldLayoutMk cId="1337634028" sldId="2147483660"/>
          </pc:sldLayoutMkLst>
          <pc:picChg chg="del">
            <ac:chgData name="Scruel Tao" userId="5ea5c98d59b44d4b" providerId="LiveId" clId="{42F73B06-DA81-4C67-8473-07E158E9C79B}" dt="2023-04-25T02:47:33.665" v="42" actId="21"/>
            <ac:picMkLst>
              <pc:docMk/>
              <pc:sldMasterMk cId="1766057859" sldId="2147483648"/>
              <pc:sldLayoutMk cId="1337634028" sldId="2147483660"/>
              <ac:picMk id="19482" creationId="{8F2B9C9A-7CA4-5723-784E-DBADCF09186B}"/>
            </ac:picMkLst>
          </pc:picChg>
        </pc:sldLayoutChg>
      </pc:sldMasterChg>
    </pc:docChg>
  </pc:docChgLst>
  <pc:docChgLst>
    <pc:chgData name="Scruel Tao" userId="5ea5c98d59b44d4b" providerId="LiveId" clId="{88D73D01-CABB-4B2D-80EC-648726E3C219}"/>
    <pc:docChg chg="addSld delSld modSld">
      <pc:chgData name="Scruel Tao" userId="5ea5c98d59b44d4b" providerId="LiveId" clId="{88D73D01-CABB-4B2D-80EC-648726E3C219}" dt="2023-04-26T02:43:35.768" v="17" actId="20577"/>
      <pc:docMkLst>
        <pc:docMk/>
      </pc:docMkLst>
      <pc:sldChg chg="modSp add del mod">
        <pc:chgData name="Scruel Tao" userId="5ea5c98d59b44d4b" providerId="LiveId" clId="{88D73D01-CABB-4B2D-80EC-648726E3C219}" dt="2023-04-26T02:43:35.768" v="17" actId="20577"/>
        <pc:sldMkLst>
          <pc:docMk/>
          <pc:sldMk cId="1112998187" sldId="257"/>
        </pc:sldMkLst>
        <pc:spChg chg="mod">
          <ac:chgData name="Scruel Tao" userId="5ea5c98d59b44d4b" providerId="LiveId" clId="{88D73D01-CABB-4B2D-80EC-648726E3C219}" dt="2023-04-26T02:43:35.768" v="17" actId="20577"/>
          <ac:spMkLst>
            <pc:docMk/>
            <pc:sldMk cId="1112998187" sldId="257"/>
            <ac:spMk id="2" creationId="{1422DFF6-0952-1023-64E3-97184D36BE3F}"/>
          </ac:spMkLst>
        </pc:spChg>
      </pc:sldChg>
      <pc:sldChg chg="del">
        <pc:chgData name="Scruel Tao" userId="5ea5c98d59b44d4b" providerId="LiveId" clId="{88D73D01-CABB-4B2D-80EC-648726E3C219}" dt="2023-04-26T02:43:28.228" v="0" actId="47"/>
        <pc:sldMkLst>
          <pc:docMk/>
          <pc:sldMk cId="1199684676" sldId="259"/>
        </pc:sldMkLst>
      </pc:sldChg>
      <pc:sldChg chg="del">
        <pc:chgData name="Scruel Tao" userId="5ea5c98d59b44d4b" providerId="LiveId" clId="{88D73D01-CABB-4B2D-80EC-648726E3C219}" dt="2023-04-26T02:43:28.228" v="0" actId="47"/>
        <pc:sldMkLst>
          <pc:docMk/>
          <pc:sldMk cId="1751565490" sldId="276"/>
        </pc:sldMkLst>
      </pc:sldChg>
      <pc:sldChg chg="add">
        <pc:chgData name="Scruel Tao" userId="5ea5c98d59b44d4b" providerId="LiveId" clId="{88D73D01-CABB-4B2D-80EC-648726E3C219}" dt="2023-04-26T02:43:28.794" v="1"/>
        <pc:sldMkLst>
          <pc:docMk/>
          <pc:sldMk cId="3519437269" sldId="279"/>
        </pc:sldMkLst>
      </pc:sldChg>
      <pc:sldChg chg="add">
        <pc:chgData name="Scruel Tao" userId="5ea5c98d59b44d4b" providerId="LiveId" clId="{88D73D01-CABB-4B2D-80EC-648726E3C219}" dt="2023-04-26T02:43:28.794" v="1"/>
        <pc:sldMkLst>
          <pc:docMk/>
          <pc:sldMk cId="3745708182" sldId="280"/>
        </pc:sldMkLst>
      </pc:sldChg>
      <pc:sldChg chg="add">
        <pc:chgData name="Scruel Tao" userId="5ea5c98d59b44d4b" providerId="LiveId" clId="{88D73D01-CABB-4B2D-80EC-648726E3C219}" dt="2023-04-26T02:43:28.794" v="1"/>
        <pc:sldMkLst>
          <pc:docMk/>
          <pc:sldMk cId="364430658" sldId="282"/>
        </pc:sldMkLst>
      </pc:sldChg>
    </pc:docChg>
  </pc:docChgLst>
  <pc:docChgLst>
    <pc:chgData name="Scruel Tao" userId="5ea5c98d59b44d4b" providerId="LiveId" clId="{6E5C5F47-F3BF-4716-900C-106C0B354219}"/>
    <pc:docChg chg="undo redo custSel addSld delSld modSld sldOrd modMainMaster modNotesMaster">
      <pc:chgData name="Scruel Tao" userId="5ea5c98d59b44d4b" providerId="LiveId" clId="{6E5C5F47-F3BF-4716-900C-106C0B354219}" dt="2023-05-29T16:09:52.152" v="25868" actId="20577"/>
      <pc:docMkLst>
        <pc:docMk/>
      </pc:docMkLst>
      <pc:sldChg chg="addSp delSp modSp add del mod modTransition">
        <pc:chgData name="Scruel Tao" userId="5ea5c98d59b44d4b" providerId="LiveId" clId="{6E5C5F47-F3BF-4716-900C-106C0B354219}" dt="2023-05-23T09:39:24.049" v="18953" actId="478"/>
        <pc:sldMkLst>
          <pc:docMk/>
          <pc:sldMk cId="1112998187" sldId="257"/>
        </pc:sldMkLst>
        <pc:spChg chg="mod">
          <ac:chgData name="Scruel Tao" userId="5ea5c98d59b44d4b" providerId="LiveId" clId="{6E5C5F47-F3BF-4716-900C-106C0B354219}" dt="2023-05-09T16:23:24.352" v="4085"/>
          <ac:spMkLst>
            <pc:docMk/>
            <pc:sldMk cId="1112998187" sldId="257"/>
            <ac:spMk id="2" creationId="{1422DFF6-0952-1023-64E3-97184D36BE3F}"/>
          </ac:spMkLst>
        </pc:spChg>
        <pc:spChg chg="mod">
          <ac:chgData name="Scruel Tao" userId="5ea5c98d59b44d4b" providerId="LiveId" clId="{6E5C5F47-F3BF-4716-900C-106C0B354219}" dt="2023-05-09T16:23:24.352" v="4085"/>
          <ac:spMkLst>
            <pc:docMk/>
            <pc:sldMk cId="1112998187" sldId="257"/>
            <ac:spMk id="3" creationId="{AC7759D9-0BB4-08ED-8476-24F7D903D6DE}"/>
          </ac:spMkLst>
        </pc:spChg>
        <pc:spChg chg="del">
          <ac:chgData name="Scruel Tao" userId="5ea5c98d59b44d4b" providerId="LiveId" clId="{6E5C5F47-F3BF-4716-900C-106C0B354219}" dt="2023-05-01T17:15:14.671" v="50" actId="478"/>
          <ac:spMkLst>
            <pc:docMk/>
            <pc:sldMk cId="1112998187" sldId="257"/>
            <ac:spMk id="4" creationId="{6AD46250-9B6B-223F-E667-F7185C441368}"/>
          </ac:spMkLst>
        </pc:spChg>
        <pc:spChg chg="add del mod">
          <ac:chgData name="Scruel Tao" userId="5ea5c98d59b44d4b" providerId="LiveId" clId="{6E5C5F47-F3BF-4716-900C-106C0B354219}" dt="2023-05-23T09:39:24.049" v="18953" actId="478"/>
          <ac:spMkLst>
            <pc:docMk/>
            <pc:sldMk cId="1112998187" sldId="257"/>
            <ac:spMk id="4" creationId="{75E7E1D0-29BD-84BB-66F1-D1FE3EFB0AB6}"/>
          </ac:spMkLst>
        </pc:spChg>
      </pc:sldChg>
      <pc:sldChg chg="addSp delSp modSp mod modTransition">
        <pc:chgData name="Scruel Tao" userId="5ea5c98d59b44d4b" providerId="LiveId" clId="{6E5C5F47-F3BF-4716-900C-106C0B354219}" dt="2023-05-16T03:55:42.016" v="18784" actId="478"/>
        <pc:sldMkLst>
          <pc:docMk/>
          <pc:sldMk cId="0" sldId="260"/>
        </pc:sldMkLst>
        <pc:spChg chg="del mod">
          <ac:chgData name="Scruel Tao" userId="5ea5c98d59b44d4b" providerId="LiveId" clId="{6E5C5F47-F3BF-4716-900C-106C0B354219}" dt="2023-05-16T03:55:42.016" v="18784" actId="478"/>
          <ac:spMkLst>
            <pc:docMk/>
            <pc:sldMk cId="0" sldId="260"/>
            <ac:spMk id="2" creationId="{51B8E4C0-E15B-4BD0-7B5B-A44A3D5B0C34}"/>
          </ac:spMkLst>
        </pc:spChg>
        <pc:spChg chg="add del">
          <ac:chgData name="Scruel Tao" userId="5ea5c98d59b44d4b" providerId="LiveId" clId="{6E5C5F47-F3BF-4716-900C-106C0B354219}" dt="2023-05-03T00:09:22.084" v="324" actId="478"/>
          <ac:spMkLst>
            <pc:docMk/>
            <pc:sldMk cId="0" sldId="260"/>
            <ac:spMk id="3" creationId="{C8068F35-EF78-6218-F528-48E9ED924DF4}"/>
          </ac:spMkLst>
        </pc:spChg>
        <pc:spChg chg="add mod">
          <ac:chgData name="Scruel Tao" userId="5ea5c98d59b44d4b" providerId="LiveId" clId="{6E5C5F47-F3BF-4716-900C-106C0B354219}" dt="2023-05-03T00:09:04.738" v="316"/>
          <ac:spMkLst>
            <pc:docMk/>
            <pc:sldMk cId="0" sldId="260"/>
            <ac:spMk id="4" creationId="{C8068F35-EF78-6218-F528-48E9ED924DF4}"/>
          </ac:spMkLst>
        </pc:spChg>
        <pc:spChg chg="add mod">
          <ac:chgData name="Scruel Tao" userId="5ea5c98d59b44d4b" providerId="LiveId" clId="{6E5C5F47-F3BF-4716-900C-106C0B354219}" dt="2023-05-03T00:09:06.580" v="318"/>
          <ac:spMkLst>
            <pc:docMk/>
            <pc:sldMk cId="0" sldId="260"/>
            <ac:spMk id="5" creationId="{C8068F35-EF78-6218-F528-48E9ED924DF4}"/>
          </ac:spMkLst>
        </pc:spChg>
        <pc:spChg chg="add mod">
          <ac:chgData name="Scruel Tao" userId="5ea5c98d59b44d4b" providerId="LiveId" clId="{6E5C5F47-F3BF-4716-900C-106C0B354219}" dt="2023-05-03T00:09:09.669" v="320"/>
          <ac:spMkLst>
            <pc:docMk/>
            <pc:sldMk cId="0" sldId="260"/>
            <ac:spMk id="6" creationId="{C8068F35-EF78-6218-F528-48E9ED924DF4}"/>
          </ac:spMkLst>
        </pc:spChg>
        <pc:spChg chg="add del mod">
          <ac:chgData name="Scruel Tao" userId="5ea5c98d59b44d4b" providerId="LiveId" clId="{6E5C5F47-F3BF-4716-900C-106C0B354219}" dt="2023-05-03T00:09:20.918" v="323"/>
          <ac:spMkLst>
            <pc:docMk/>
            <pc:sldMk cId="0" sldId="260"/>
            <ac:spMk id="7" creationId="{9C8C49F3-CCDF-E676-224A-A58C8575F0A3}"/>
          </ac:spMkLst>
        </pc:spChg>
        <pc:spChg chg="add mod">
          <ac:chgData name="Scruel Tao" userId="5ea5c98d59b44d4b" providerId="LiveId" clId="{6E5C5F47-F3BF-4716-900C-106C0B354219}" dt="2023-05-09T16:23:24.352" v="4085"/>
          <ac:spMkLst>
            <pc:docMk/>
            <pc:sldMk cId="0" sldId="260"/>
            <ac:spMk id="8" creationId="{40603300-EEE9-D425-C064-3F97FC4914A1}"/>
          </ac:spMkLst>
        </pc:spChg>
        <pc:spChg chg="mod">
          <ac:chgData name="Scruel Tao" userId="5ea5c98d59b44d4b" providerId="LiveId" clId="{6E5C5F47-F3BF-4716-900C-106C0B354219}" dt="2023-05-09T16:23:24.352" v="4085"/>
          <ac:spMkLst>
            <pc:docMk/>
            <pc:sldMk cId="0" sldId="260"/>
            <ac:spMk id="1227783" creationId="{F7B3941E-B689-22D6-F18C-358E4BAEDF5F}"/>
          </ac:spMkLst>
        </pc:spChg>
        <pc:spChg chg="mod">
          <ac:chgData name="Scruel Tao" userId="5ea5c98d59b44d4b" providerId="LiveId" clId="{6E5C5F47-F3BF-4716-900C-106C0B354219}" dt="2023-05-09T16:23:24.352" v="4085"/>
          <ac:spMkLst>
            <pc:docMk/>
            <pc:sldMk cId="0" sldId="260"/>
            <ac:spMk id="1227786" creationId="{C3F4DD20-8FA3-3CB0-19B6-FE0240B92A34}"/>
          </ac:spMkLst>
        </pc:spChg>
        <pc:picChg chg="mod">
          <ac:chgData name="Scruel Tao" userId="5ea5c98d59b44d4b" providerId="LiveId" clId="{6E5C5F47-F3BF-4716-900C-106C0B354219}" dt="2023-05-09T16:23:24.352" v="4085"/>
          <ac:picMkLst>
            <pc:docMk/>
            <pc:sldMk cId="0" sldId="260"/>
            <ac:picMk id="11" creationId="{4C6E84E5-1708-27F1-0BCD-1C6D65C46764}"/>
          </ac:picMkLst>
        </pc:picChg>
      </pc:sldChg>
      <pc:sldChg chg="add del ord">
        <pc:chgData name="Scruel Tao" userId="5ea5c98d59b44d4b" providerId="LiveId" clId="{6E5C5F47-F3BF-4716-900C-106C0B354219}" dt="2023-05-01T18:26:56.559" v="313" actId="47"/>
        <pc:sldMkLst>
          <pc:docMk/>
          <pc:sldMk cId="2706538019" sldId="277"/>
        </pc:sldMkLst>
      </pc:sldChg>
      <pc:sldChg chg="modSp add del mod modAnim">
        <pc:chgData name="Scruel Tao" userId="5ea5c98d59b44d4b" providerId="LiveId" clId="{6E5C5F47-F3BF-4716-900C-106C0B354219}" dt="2023-05-01T17:24:59.626" v="85" actId="2696"/>
        <pc:sldMkLst>
          <pc:docMk/>
          <pc:sldMk cId="3519437269" sldId="279"/>
        </pc:sldMkLst>
        <pc:spChg chg="mod">
          <ac:chgData name="Scruel Tao" userId="5ea5c98d59b44d4b" providerId="LiveId" clId="{6E5C5F47-F3BF-4716-900C-106C0B354219}" dt="2023-04-26T02:54:15.199" v="33"/>
          <ac:spMkLst>
            <pc:docMk/>
            <pc:sldMk cId="3519437269" sldId="279"/>
            <ac:spMk id="2" creationId="{BAD162F0-2175-84E9-2387-55F669162449}"/>
          </ac:spMkLst>
        </pc:spChg>
        <pc:spChg chg="mod">
          <ac:chgData name="Scruel Tao" userId="5ea5c98d59b44d4b" providerId="LiveId" clId="{6E5C5F47-F3BF-4716-900C-106C0B354219}" dt="2023-04-29T18:27:38.596" v="45" actId="113"/>
          <ac:spMkLst>
            <pc:docMk/>
            <pc:sldMk cId="3519437269" sldId="279"/>
            <ac:spMk id="7" creationId="{12C899D8-51C5-D9B7-A323-E6EFE4AB5C33}"/>
          </ac:spMkLst>
        </pc:spChg>
      </pc:sldChg>
      <pc:sldChg chg="modSp add del mod modTransition modAnim modNotes">
        <pc:chgData name="Scruel Tao" userId="5ea5c98d59b44d4b" providerId="LiveId" clId="{6E5C5F47-F3BF-4716-900C-106C0B354219}" dt="2023-05-29T15:48:34.062" v="24614"/>
        <pc:sldMkLst>
          <pc:docMk/>
          <pc:sldMk cId="3745708182" sldId="280"/>
        </pc:sldMkLst>
        <pc:spChg chg="mod">
          <ac:chgData name="Scruel Tao" userId="5ea5c98d59b44d4b" providerId="LiveId" clId="{6E5C5F47-F3BF-4716-900C-106C0B354219}" dt="2023-05-09T16:23:24.352" v="4085"/>
          <ac:spMkLst>
            <pc:docMk/>
            <pc:sldMk cId="3745708182" sldId="280"/>
            <ac:spMk id="2" creationId="{ABA783DF-49A6-7EF1-661E-C574E2C2F386}"/>
          </ac:spMkLst>
        </pc:spChg>
        <pc:spChg chg="mod">
          <ac:chgData name="Scruel Tao" userId="5ea5c98d59b44d4b" providerId="LiveId" clId="{6E5C5F47-F3BF-4716-900C-106C0B354219}" dt="2023-05-29T15:48:34.062" v="24614"/>
          <ac:spMkLst>
            <pc:docMk/>
            <pc:sldMk cId="3745708182" sldId="280"/>
            <ac:spMk id="3" creationId="{9E0BA8B8-92DA-1AC9-79B9-A552D184BB54}"/>
          </ac:spMkLst>
        </pc:spChg>
      </pc:sldChg>
      <pc:sldChg chg="modSp add del mod modTransition">
        <pc:chgData name="Scruel Tao" userId="5ea5c98d59b44d4b" providerId="LiveId" clId="{6E5C5F47-F3BF-4716-900C-106C0B354219}" dt="2023-05-12T09:21:27.455" v="18220" actId="27636"/>
        <pc:sldMkLst>
          <pc:docMk/>
          <pc:sldMk cId="364430658" sldId="282"/>
        </pc:sldMkLst>
        <pc:spChg chg="mod">
          <ac:chgData name="Scruel Tao" userId="5ea5c98d59b44d4b" providerId="LiveId" clId="{6E5C5F47-F3BF-4716-900C-106C0B354219}" dt="2023-05-09T16:23:24.352" v="4085"/>
          <ac:spMkLst>
            <pc:docMk/>
            <pc:sldMk cId="364430658" sldId="282"/>
            <ac:spMk id="2" creationId="{1CBF67D3-549D-0623-7687-618F66C7933B}"/>
          </ac:spMkLst>
        </pc:spChg>
        <pc:spChg chg="mod">
          <ac:chgData name="Scruel Tao" userId="5ea5c98d59b44d4b" providerId="LiveId" clId="{6E5C5F47-F3BF-4716-900C-106C0B354219}" dt="2023-05-12T09:21:27.455" v="18220" actId="27636"/>
          <ac:spMkLst>
            <pc:docMk/>
            <pc:sldMk cId="364430658" sldId="282"/>
            <ac:spMk id="5" creationId="{27E734E7-DC50-2043-E0F4-ADDF97100AAB}"/>
          </ac:spMkLst>
        </pc:spChg>
      </pc:sldChg>
      <pc:sldChg chg="modSp add del mod">
        <pc:chgData name="Scruel Tao" userId="5ea5c98d59b44d4b" providerId="LiveId" clId="{6E5C5F47-F3BF-4716-900C-106C0B354219}" dt="2023-05-01T17:25:40.753" v="97" actId="2696"/>
        <pc:sldMkLst>
          <pc:docMk/>
          <pc:sldMk cId="538390839" sldId="283"/>
        </pc:sldMkLst>
        <pc:spChg chg="mod">
          <ac:chgData name="Scruel Tao" userId="5ea5c98d59b44d4b" providerId="LiveId" clId="{6E5C5F47-F3BF-4716-900C-106C0B354219}" dt="2023-05-01T17:25:12.462" v="87" actId="21"/>
          <ac:spMkLst>
            <pc:docMk/>
            <pc:sldMk cId="538390839" sldId="283"/>
            <ac:spMk id="2" creationId="{BAD162F0-2175-84E9-2387-55F669162449}"/>
          </ac:spMkLst>
        </pc:spChg>
        <pc:spChg chg="mod">
          <ac:chgData name="Scruel Tao" userId="5ea5c98d59b44d4b" providerId="LiveId" clId="{6E5C5F47-F3BF-4716-900C-106C0B354219}" dt="2023-04-29T18:27:40.154" v="46" actId="113"/>
          <ac:spMkLst>
            <pc:docMk/>
            <pc:sldMk cId="538390839" sldId="283"/>
            <ac:spMk id="7" creationId="{12C899D8-51C5-D9B7-A323-E6EFE4AB5C33}"/>
          </ac:spMkLst>
        </pc:spChg>
      </pc:sldChg>
      <pc:sldChg chg="modSp add del mod">
        <pc:chgData name="Scruel Tao" userId="5ea5c98d59b44d4b" providerId="LiveId" clId="{6E5C5F47-F3BF-4716-900C-106C0B354219}" dt="2023-05-01T17:27:29.901" v="246" actId="2696"/>
        <pc:sldMkLst>
          <pc:docMk/>
          <pc:sldMk cId="1908955443" sldId="284"/>
        </pc:sldMkLst>
        <pc:spChg chg="mod">
          <ac:chgData name="Scruel Tao" userId="5ea5c98d59b44d4b" providerId="LiveId" clId="{6E5C5F47-F3BF-4716-900C-106C0B354219}" dt="2023-04-26T08:29:39.562" v="39"/>
          <ac:spMkLst>
            <pc:docMk/>
            <pc:sldMk cId="1908955443" sldId="284"/>
            <ac:spMk id="2" creationId="{BAD162F0-2175-84E9-2387-55F669162449}"/>
          </ac:spMkLst>
        </pc:spChg>
        <pc:spChg chg="mod">
          <ac:chgData name="Scruel Tao" userId="5ea5c98d59b44d4b" providerId="LiveId" clId="{6E5C5F47-F3BF-4716-900C-106C0B354219}" dt="2023-04-29T18:27:41.118" v="47" actId="113"/>
          <ac:spMkLst>
            <pc:docMk/>
            <pc:sldMk cId="1908955443" sldId="284"/>
            <ac:spMk id="7" creationId="{12C899D8-51C5-D9B7-A323-E6EFE4AB5C33}"/>
          </ac:spMkLst>
        </pc:spChg>
      </pc:sldChg>
      <pc:sldChg chg="modSp add del mod">
        <pc:chgData name="Scruel Tao" userId="5ea5c98d59b44d4b" providerId="LiveId" clId="{6E5C5F47-F3BF-4716-900C-106C0B354219}" dt="2023-05-01T17:29:20.266" v="280" actId="2696"/>
        <pc:sldMkLst>
          <pc:docMk/>
          <pc:sldMk cId="3674027583" sldId="285"/>
        </pc:sldMkLst>
        <pc:spChg chg="mod">
          <ac:chgData name="Scruel Tao" userId="5ea5c98d59b44d4b" providerId="LiveId" clId="{6E5C5F47-F3BF-4716-900C-106C0B354219}" dt="2023-04-26T08:29:42.318" v="40"/>
          <ac:spMkLst>
            <pc:docMk/>
            <pc:sldMk cId="3674027583" sldId="285"/>
            <ac:spMk id="2" creationId="{BAD162F0-2175-84E9-2387-55F669162449}"/>
          </ac:spMkLst>
        </pc:spChg>
        <pc:spChg chg="mod">
          <ac:chgData name="Scruel Tao" userId="5ea5c98d59b44d4b" providerId="LiveId" clId="{6E5C5F47-F3BF-4716-900C-106C0B354219}" dt="2023-04-29T18:27:41.966" v="48" actId="113"/>
          <ac:spMkLst>
            <pc:docMk/>
            <pc:sldMk cId="3674027583" sldId="285"/>
            <ac:spMk id="7" creationId="{12C899D8-51C5-D9B7-A323-E6EFE4AB5C33}"/>
          </ac:spMkLst>
        </pc:spChg>
      </pc:sldChg>
      <pc:sldChg chg="add del">
        <pc:chgData name="Scruel Tao" userId="5ea5c98d59b44d4b" providerId="LiveId" clId="{6E5C5F47-F3BF-4716-900C-106C0B354219}" dt="2023-05-04T01:23:07.552" v="333" actId="47"/>
        <pc:sldMkLst>
          <pc:docMk/>
          <pc:sldMk cId="1599418885" sldId="286"/>
        </pc:sldMkLst>
      </pc:sldChg>
      <pc:sldChg chg="addSp delSp modSp add del mod ord delAnim modAnim modNotesTx">
        <pc:chgData name="Scruel Tao" userId="5ea5c98d59b44d4b" providerId="LiveId" clId="{6E5C5F47-F3BF-4716-900C-106C0B354219}" dt="2023-05-09T09:14:32.709" v="970" actId="2696"/>
        <pc:sldMkLst>
          <pc:docMk/>
          <pc:sldMk cId="1998361352" sldId="332"/>
        </pc:sldMkLst>
        <pc:spChg chg="mod">
          <ac:chgData name="Scruel Tao" userId="5ea5c98d59b44d4b" providerId="LiveId" clId="{6E5C5F47-F3BF-4716-900C-106C0B354219}" dt="2023-05-09T09:11:45.564" v="835"/>
          <ac:spMkLst>
            <pc:docMk/>
            <pc:sldMk cId="1998361352" sldId="332"/>
            <ac:spMk id="2" creationId="{BAD162F0-2175-84E9-2387-55F669162449}"/>
          </ac:spMkLst>
        </pc:spChg>
        <pc:spChg chg="mod">
          <ac:chgData name="Scruel Tao" userId="5ea5c98d59b44d4b" providerId="LiveId" clId="{6E5C5F47-F3BF-4716-900C-106C0B354219}" dt="2023-05-09T09:10:10.702" v="791"/>
          <ac:spMkLst>
            <pc:docMk/>
            <pc:sldMk cId="1998361352" sldId="332"/>
            <ac:spMk id="3" creationId="{0E2FC508-1AFD-A957-52F2-FA1DEF2A9D27}"/>
          </ac:spMkLst>
        </pc:spChg>
        <pc:spChg chg="add mod">
          <ac:chgData name="Scruel Tao" userId="5ea5c98d59b44d4b" providerId="LiveId" clId="{6E5C5F47-F3BF-4716-900C-106C0B354219}" dt="2023-05-09T09:10:14.164" v="792" actId="1076"/>
          <ac:spMkLst>
            <pc:docMk/>
            <pc:sldMk cId="1998361352" sldId="332"/>
            <ac:spMk id="4" creationId="{FF179874-2930-753E-A780-E8B84516BFE0}"/>
          </ac:spMkLst>
        </pc:spChg>
        <pc:spChg chg="add del mod">
          <ac:chgData name="Scruel Tao" userId="5ea5c98d59b44d4b" providerId="LiveId" clId="{6E5C5F47-F3BF-4716-900C-106C0B354219}" dt="2023-05-09T09:10:40.480" v="801" actId="478"/>
          <ac:spMkLst>
            <pc:docMk/>
            <pc:sldMk cId="1998361352" sldId="332"/>
            <ac:spMk id="6" creationId="{B4FE5492-9E4E-5D9C-6B7A-60EFFEF9C496}"/>
          </ac:spMkLst>
        </pc:spChg>
        <pc:spChg chg="add mod">
          <ac:chgData name="Scruel Tao" userId="5ea5c98d59b44d4b" providerId="LiveId" clId="{6E5C5F47-F3BF-4716-900C-106C0B354219}" dt="2023-05-09T09:10:55.138" v="833" actId="14100"/>
          <ac:spMkLst>
            <pc:docMk/>
            <pc:sldMk cId="1998361352" sldId="332"/>
            <ac:spMk id="7" creationId="{A0759F3A-D6A1-4783-5F27-A39CA35C4D64}"/>
          </ac:spMkLst>
        </pc:spChg>
        <pc:picChg chg="del mod">
          <ac:chgData name="Scruel Tao" userId="5ea5c98d59b44d4b" providerId="LiveId" clId="{6E5C5F47-F3BF-4716-900C-106C0B354219}" dt="2023-05-09T08:43:02.881" v="767" actId="21"/>
          <ac:picMkLst>
            <pc:docMk/>
            <pc:sldMk cId="1998361352" sldId="332"/>
            <ac:picMk id="10" creationId="{2E3E3CC4-4508-3EDF-EC67-C64A5ACCB2C5}"/>
          </ac:picMkLst>
        </pc:picChg>
      </pc:sldChg>
      <pc:sldChg chg="delSp modSp add del mod modTransition delAnim modNotes">
        <pc:chgData name="Scruel Tao" userId="5ea5c98d59b44d4b" providerId="LiveId" clId="{6E5C5F47-F3BF-4716-900C-106C0B354219}" dt="2023-05-23T14:00:02.228" v="18956" actId="47"/>
        <pc:sldMkLst>
          <pc:docMk/>
          <pc:sldMk cId="3821807000" sldId="337"/>
        </pc:sldMkLst>
        <pc:spChg chg="mod">
          <ac:chgData name="Scruel Tao" userId="5ea5c98d59b44d4b" providerId="LiveId" clId="{6E5C5F47-F3BF-4716-900C-106C0B354219}" dt="2023-05-09T16:23:24.352" v="4085"/>
          <ac:spMkLst>
            <pc:docMk/>
            <pc:sldMk cId="3821807000" sldId="337"/>
            <ac:spMk id="2" creationId="{BAD162F0-2175-84E9-2387-55F669162449}"/>
          </ac:spMkLst>
        </pc:spChg>
        <pc:spChg chg="mod">
          <ac:chgData name="Scruel Tao" userId="5ea5c98d59b44d4b" providerId="LiveId" clId="{6E5C5F47-F3BF-4716-900C-106C0B354219}" dt="2023-05-09T16:23:24.352" v="4085"/>
          <ac:spMkLst>
            <pc:docMk/>
            <pc:sldMk cId="3821807000" sldId="337"/>
            <ac:spMk id="3" creationId="{0E2FC508-1AFD-A957-52F2-FA1DEF2A9D27}"/>
          </ac:spMkLst>
        </pc:spChg>
        <pc:spChg chg="del">
          <ac:chgData name="Scruel Tao" userId="5ea5c98d59b44d4b" providerId="LiveId" clId="{6E5C5F47-F3BF-4716-900C-106C0B354219}" dt="2023-05-09T03:23:35.672" v="345" actId="478"/>
          <ac:spMkLst>
            <pc:docMk/>
            <pc:sldMk cId="3821807000" sldId="337"/>
            <ac:spMk id="4" creationId="{D89566DE-C19A-9DDD-EA24-070F85BCF3DE}"/>
          </ac:spMkLst>
        </pc:spChg>
        <pc:spChg chg="del">
          <ac:chgData name="Scruel Tao" userId="5ea5c98d59b44d4b" providerId="LiveId" clId="{6E5C5F47-F3BF-4716-900C-106C0B354219}" dt="2023-05-09T03:23:37.005" v="346" actId="478"/>
          <ac:spMkLst>
            <pc:docMk/>
            <pc:sldMk cId="3821807000" sldId="337"/>
            <ac:spMk id="5" creationId="{96DCA8E1-9C28-C82F-06F8-259F93B2A3DE}"/>
          </ac:spMkLst>
        </pc:spChg>
        <pc:spChg chg="del">
          <ac:chgData name="Scruel Tao" userId="5ea5c98d59b44d4b" providerId="LiveId" clId="{6E5C5F47-F3BF-4716-900C-106C0B354219}" dt="2023-05-09T03:23:37.634" v="347" actId="478"/>
          <ac:spMkLst>
            <pc:docMk/>
            <pc:sldMk cId="3821807000" sldId="337"/>
            <ac:spMk id="8" creationId="{9648BF1E-FEC6-3BF5-79E1-71E17382E901}"/>
          </ac:spMkLst>
        </pc:spChg>
      </pc:sldChg>
      <pc:sldChg chg="delSp modSp add mod modTransition delAnim modNotes">
        <pc:chgData name="Scruel Tao" userId="5ea5c98d59b44d4b" providerId="LiveId" clId="{6E5C5F47-F3BF-4716-900C-106C0B354219}" dt="2023-05-29T13:51:59.713" v="23192" actId="20577"/>
        <pc:sldMkLst>
          <pc:docMk/>
          <pc:sldMk cId="3322747497" sldId="338"/>
        </pc:sldMkLst>
        <pc:spChg chg="mod">
          <ac:chgData name="Scruel Tao" userId="5ea5c98d59b44d4b" providerId="LiveId" clId="{6E5C5F47-F3BF-4716-900C-106C0B354219}" dt="2023-05-09T16:23:24.352" v="4085"/>
          <ac:spMkLst>
            <pc:docMk/>
            <pc:sldMk cId="3322747497" sldId="338"/>
            <ac:spMk id="2" creationId="{BAD162F0-2175-84E9-2387-55F669162449}"/>
          </ac:spMkLst>
        </pc:spChg>
        <pc:spChg chg="mod">
          <ac:chgData name="Scruel Tao" userId="5ea5c98d59b44d4b" providerId="LiveId" clId="{6E5C5F47-F3BF-4716-900C-106C0B354219}" dt="2023-05-29T13:51:59.713" v="23192" actId="20577"/>
          <ac:spMkLst>
            <pc:docMk/>
            <pc:sldMk cId="3322747497" sldId="338"/>
            <ac:spMk id="3" creationId="{0E2FC508-1AFD-A957-52F2-FA1DEF2A9D27}"/>
          </ac:spMkLst>
        </pc:spChg>
        <pc:spChg chg="del">
          <ac:chgData name="Scruel Tao" userId="5ea5c98d59b44d4b" providerId="LiveId" clId="{6E5C5F47-F3BF-4716-900C-106C0B354219}" dt="2023-05-09T03:27:37.091" v="356" actId="21"/>
          <ac:spMkLst>
            <pc:docMk/>
            <pc:sldMk cId="3322747497" sldId="338"/>
            <ac:spMk id="4" creationId="{D89566DE-C19A-9DDD-EA24-070F85BCF3DE}"/>
          </ac:spMkLst>
        </pc:spChg>
        <pc:spChg chg="del">
          <ac:chgData name="Scruel Tao" userId="5ea5c98d59b44d4b" providerId="LiveId" clId="{6E5C5F47-F3BF-4716-900C-106C0B354219}" dt="2023-05-09T03:27:53.254" v="365" actId="478"/>
          <ac:spMkLst>
            <pc:docMk/>
            <pc:sldMk cId="3322747497" sldId="338"/>
            <ac:spMk id="5" creationId="{96DCA8E1-9C28-C82F-06F8-259F93B2A3DE}"/>
          </ac:spMkLst>
        </pc:spChg>
        <pc:spChg chg="del">
          <ac:chgData name="Scruel Tao" userId="5ea5c98d59b44d4b" providerId="LiveId" clId="{6E5C5F47-F3BF-4716-900C-106C0B354219}" dt="2023-05-09T03:28:08.514" v="382" actId="478"/>
          <ac:spMkLst>
            <pc:docMk/>
            <pc:sldMk cId="3322747497" sldId="338"/>
            <ac:spMk id="8" creationId="{9648BF1E-FEC6-3BF5-79E1-71E17382E901}"/>
          </ac:spMkLst>
        </pc:spChg>
      </pc:sldChg>
      <pc:sldChg chg="addSp delSp modSp add del mod modTransition delAnim modAnim modNotesTx">
        <pc:chgData name="Scruel Tao" userId="5ea5c98d59b44d4b" providerId="LiveId" clId="{6E5C5F47-F3BF-4716-900C-106C0B354219}" dt="2023-05-09T15:48:08.817" v="2316" actId="47"/>
        <pc:sldMkLst>
          <pc:docMk/>
          <pc:sldMk cId="1883503905" sldId="339"/>
        </pc:sldMkLst>
        <pc:spChg chg="mod">
          <ac:chgData name="Scruel Tao" userId="5ea5c98d59b44d4b" providerId="LiveId" clId="{6E5C5F47-F3BF-4716-900C-106C0B354219}" dt="2023-05-01T17:23:54.669" v="60"/>
          <ac:spMkLst>
            <pc:docMk/>
            <pc:sldMk cId="1883503905" sldId="339"/>
            <ac:spMk id="2" creationId="{BAD162F0-2175-84E9-2387-55F669162449}"/>
          </ac:spMkLst>
        </pc:spChg>
        <pc:spChg chg="mod">
          <ac:chgData name="Scruel Tao" userId="5ea5c98d59b44d4b" providerId="LiveId" clId="{6E5C5F47-F3BF-4716-900C-106C0B354219}" dt="2023-05-09T09:18:48.689" v="1104" actId="403"/>
          <ac:spMkLst>
            <pc:docMk/>
            <pc:sldMk cId="1883503905" sldId="339"/>
            <ac:spMk id="3" creationId="{0E2FC508-1AFD-A957-52F2-FA1DEF2A9D27}"/>
          </ac:spMkLst>
        </pc:spChg>
        <pc:spChg chg="del">
          <ac:chgData name="Scruel Tao" userId="5ea5c98d59b44d4b" providerId="LiveId" clId="{6E5C5F47-F3BF-4716-900C-106C0B354219}" dt="2023-05-09T03:36:17.813" v="658" actId="21"/>
          <ac:spMkLst>
            <pc:docMk/>
            <pc:sldMk cId="1883503905" sldId="339"/>
            <ac:spMk id="4" creationId="{D89566DE-C19A-9DDD-EA24-070F85BCF3DE}"/>
          </ac:spMkLst>
        </pc:spChg>
        <pc:spChg chg="del">
          <ac:chgData name="Scruel Tao" userId="5ea5c98d59b44d4b" providerId="LiveId" clId="{6E5C5F47-F3BF-4716-900C-106C0B354219}" dt="2023-05-09T03:36:26.815" v="661" actId="21"/>
          <ac:spMkLst>
            <pc:docMk/>
            <pc:sldMk cId="1883503905" sldId="339"/>
            <ac:spMk id="5" creationId="{96DCA8E1-9C28-C82F-06F8-259F93B2A3DE}"/>
          </ac:spMkLst>
        </pc:spChg>
        <pc:spChg chg="add del mod">
          <ac:chgData name="Scruel Tao" userId="5ea5c98d59b44d4b" providerId="LiveId" clId="{6E5C5F47-F3BF-4716-900C-106C0B354219}" dt="2023-05-09T09:14:24.644" v="968" actId="21"/>
          <ac:spMkLst>
            <pc:docMk/>
            <pc:sldMk cId="1883503905" sldId="339"/>
            <ac:spMk id="6" creationId="{02495E72-054D-BBFF-A47B-826AB3C95BF8}"/>
          </ac:spMkLst>
        </pc:spChg>
        <pc:spChg chg="add mod">
          <ac:chgData name="Scruel Tao" userId="5ea5c98d59b44d4b" providerId="LiveId" clId="{6E5C5F47-F3BF-4716-900C-106C0B354219}" dt="2023-05-09T09:18:50.855" v="1105" actId="1076"/>
          <ac:spMkLst>
            <pc:docMk/>
            <pc:sldMk cId="1883503905" sldId="339"/>
            <ac:spMk id="7" creationId="{DEAC74ED-0E63-DFF5-FA48-FB893E559B7C}"/>
          </ac:spMkLst>
        </pc:spChg>
        <pc:spChg chg="mod">
          <ac:chgData name="Scruel Tao" userId="5ea5c98d59b44d4b" providerId="LiveId" clId="{6E5C5F47-F3BF-4716-900C-106C0B354219}" dt="2023-05-09T09:18:53.420" v="1106" actId="1076"/>
          <ac:spMkLst>
            <pc:docMk/>
            <pc:sldMk cId="1883503905" sldId="339"/>
            <ac:spMk id="8" creationId="{9648BF1E-FEC6-3BF5-79E1-71E17382E901}"/>
          </ac:spMkLst>
        </pc:spChg>
      </pc:sldChg>
      <pc:sldChg chg="delSp modSp add mod modTransition delAnim modAnim modNotes">
        <pc:chgData name="Scruel Tao" userId="5ea5c98d59b44d4b" providerId="LiveId" clId="{6E5C5F47-F3BF-4716-900C-106C0B354219}" dt="2023-05-24T07:49:46.057" v="20632"/>
        <pc:sldMkLst>
          <pc:docMk/>
          <pc:sldMk cId="244646599" sldId="340"/>
        </pc:sldMkLst>
        <pc:spChg chg="mod">
          <ac:chgData name="Scruel Tao" userId="5ea5c98d59b44d4b" providerId="LiveId" clId="{6E5C5F47-F3BF-4716-900C-106C0B354219}" dt="2023-05-09T16:34:43.024" v="4420" actId="20577"/>
          <ac:spMkLst>
            <pc:docMk/>
            <pc:sldMk cId="244646599" sldId="340"/>
            <ac:spMk id="2" creationId="{BAD162F0-2175-84E9-2387-55F669162449}"/>
          </ac:spMkLst>
        </pc:spChg>
        <pc:spChg chg="mod">
          <ac:chgData name="Scruel Tao" userId="5ea5c98d59b44d4b" providerId="LiveId" clId="{6E5C5F47-F3BF-4716-900C-106C0B354219}" dt="2023-05-14T17:15:31.292" v="18782"/>
          <ac:spMkLst>
            <pc:docMk/>
            <pc:sldMk cId="244646599" sldId="340"/>
            <ac:spMk id="3" creationId="{0E2FC508-1AFD-A957-52F2-FA1DEF2A9D27}"/>
          </ac:spMkLst>
        </pc:spChg>
        <pc:spChg chg="del mod">
          <ac:chgData name="Scruel Tao" userId="5ea5c98d59b44d4b" providerId="LiveId" clId="{6E5C5F47-F3BF-4716-900C-106C0B354219}" dt="2023-05-09T16:33:54.606" v="4385" actId="21"/>
          <ac:spMkLst>
            <pc:docMk/>
            <pc:sldMk cId="244646599" sldId="340"/>
            <ac:spMk id="4" creationId="{D89566DE-C19A-9DDD-EA24-070F85BCF3DE}"/>
          </ac:spMkLst>
        </pc:spChg>
        <pc:spChg chg="del mod">
          <ac:chgData name="Scruel Tao" userId="5ea5c98d59b44d4b" providerId="LiveId" clId="{6E5C5F47-F3BF-4716-900C-106C0B354219}" dt="2023-05-09T16:33:55.187" v="4386" actId="21"/>
          <ac:spMkLst>
            <pc:docMk/>
            <pc:sldMk cId="244646599" sldId="340"/>
            <ac:spMk id="5" creationId="{96DCA8E1-9C28-C82F-06F8-259F93B2A3DE}"/>
          </ac:spMkLst>
        </pc:spChg>
        <pc:spChg chg="del mod">
          <ac:chgData name="Scruel Tao" userId="5ea5c98d59b44d4b" providerId="LiveId" clId="{6E5C5F47-F3BF-4716-900C-106C0B354219}" dt="2023-05-09T16:33:56.178" v="4387" actId="21"/>
          <ac:spMkLst>
            <pc:docMk/>
            <pc:sldMk cId="244646599" sldId="340"/>
            <ac:spMk id="8" creationId="{9648BF1E-FEC6-3BF5-79E1-71E17382E901}"/>
          </ac:spMkLst>
        </pc:spChg>
      </pc:sldChg>
      <pc:sldChg chg="modSp add del mod modTransition modNotes">
        <pc:chgData name="Scruel Tao" userId="5ea5c98d59b44d4b" providerId="LiveId" clId="{6E5C5F47-F3BF-4716-900C-106C0B354219}" dt="2023-05-09T19:58:12.366" v="7421" actId="47"/>
        <pc:sldMkLst>
          <pc:docMk/>
          <pc:sldMk cId="3337068414" sldId="341"/>
        </pc:sldMkLst>
        <pc:spChg chg="mod">
          <ac:chgData name="Scruel Tao" userId="5ea5c98d59b44d4b" providerId="LiveId" clId="{6E5C5F47-F3BF-4716-900C-106C0B354219}" dt="2023-05-09T19:58:09" v="7419" actId="21"/>
          <ac:spMkLst>
            <pc:docMk/>
            <pc:sldMk cId="3337068414" sldId="341"/>
            <ac:spMk id="2" creationId="{BAD162F0-2175-84E9-2387-55F669162449}"/>
          </ac:spMkLst>
        </pc:spChg>
        <pc:spChg chg="mod">
          <ac:chgData name="Scruel Tao" userId="5ea5c98d59b44d4b" providerId="LiveId" clId="{6E5C5F47-F3BF-4716-900C-106C0B354219}" dt="2023-05-09T16:23:24.352" v="4085"/>
          <ac:spMkLst>
            <pc:docMk/>
            <pc:sldMk cId="3337068414" sldId="341"/>
            <ac:spMk id="3" creationId="{0E2FC508-1AFD-A957-52F2-FA1DEF2A9D27}"/>
          </ac:spMkLst>
        </pc:spChg>
        <pc:spChg chg="mod">
          <ac:chgData name="Scruel Tao" userId="5ea5c98d59b44d4b" providerId="LiveId" clId="{6E5C5F47-F3BF-4716-900C-106C0B354219}" dt="2023-05-09T16:23:24.352" v="4085"/>
          <ac:spMkLst>
            <pc:docMk/>
            <pc:sldMk cId="3337068414" sldId="341"/>
            <ac:spMk id="4" creationId="{D89566DE-C19A-9DDD-EA24-070F85BCF3DE}"/>
          </ac:spMkLst>
        </pc:spChg>
        <pc:spChg chg="mod">
          <ac:chgData name="Scruel Tao" userId="5ea5c98d59b44d4b" providerId="LiveId" clId="{6E5C5F47-F3BF-4716-900C-106C0B354219}" dt="2023-05-09T16:23:24.352" v="4085"/>
          <ac:spMkLst>
            <pc:docMk/>
            <pc:sldMk cId="3337068414" sldId="341"/>
            <ac:spMk id="5" creationId="{96DCA8E1-9C28-C82F-06F8-259F93B2A3DE}"/>
          </ac:spMkLst>
        </pc:spChg>
        <pc:spChg chg="mod">
          <ac:chgData name="Scruel Tao" userId="5ea5c98d59b44d4b" providerId="LiveId" clId="{6E5C5F47-F3BF-4716-900C-106C0B354219}" dt="2023-05-09T16:23:24.352" v="4085"/>
          <ac:spMkLst>
            <pc:docMk/>
            <pc:sldMk cId="3337068414" sldId="341"/>
            <ac:spMk id="8" creationId="{9648BF1E-FEC6-3BF5-79E1-71E17382E901}"/>
          </ac:spMkLst>
        </pc:spChg>
      </pc:sldChg>
      <pc:sldChg chg="modSp add del mod ord modTransition modNotes">
        <pc:chgData name="Scruel Tao" userId="5ea5c98d59b44d4b" providerId="LiveId" clId="{6E5C5F47-F3BF-4716-900C-106C0B354219}" dt="2023-05-10T02:01:01.775" v="9791" actId="2696"/>
        <pc:sldMkLst>
          <pc:docMk/>
          <pc:sldMk cId="2973018013" sldId="342"/>
        </pc:sldMkLst>
        <pc:spChg chg="mod">
          <ac:chgData name="Scruel Tao" userId="5ea5c98d59b44d4b" providerId="LiveId" clId="{6E5C5F47-F3BF-4716-900C-106C0B354219}" dt="2023-05-10T02:00:58.607" v="9789" actId="21"/>
          <ac:spMkLst>
            <pc:docMk/>
            <pc:sldMk cId="2973018013" sldId="342"/>
            <ac:spMk id="2" creationId="{BAD162F0-2175-84E9-2387-55F669162449}"/>
          </ac:spMkLst>
        </pc:spChg>
        <pc:spChg chg="mod">
          <ac:chgData name="Scruel Tao" userId="5ea5c98d59b44d4b" providerId="LiveId" clId="{6E5C5F47-F3BF-4716-900C-106C0B354219}" dt="2023-05-09T16:23:24.352" v="4085"/>
          <ac:spMkLst>
            <pc:docMk/>
            <pc:sldMk cId="2973018013" sldId="342"/>
            <ac:spMk id="3" creationId="{0E2FC508-1AFD-A957-52F2-FA1DEF2A9D27}"/>
          </ac:spMkLst>
        </pc:spChg>
        <pc:spChg chg="mod">
          <ac:chgData name="Scruel Tao" userId="5ea5c98d59b44d4b" providerId="LiveId" clId="{6E5C5F47-F3BF-4716-900C-106C0B354219}" dt="2023-05-09T16:23:24.352" v="4085"/>
          <ac:spMkLst>
            <pc:docMk/>
            <pc:sldMk cId="2973018013" sldId="342"/>
            <ac:spMk id="4" creationId="{D89566DE-C19A-9DDD-EA24-070F85BCF3DE}"/>
          </ac:spMkLst>
        </pc:spChg>
        <pc:spChg chg="mod">
          <ac:chgData name="Scruel Tao" userId="5ea5c98d59b44d4b" providerId="LiveId" clId="{6E5C5F47-F3BF-4716-900C-106C0B354219}" dt="2023-05-09T16:23:24.352" v="4085"/>
          <ac:spMkLst>
            <pc:docMk/>
            <pc:sldMk cId="2973018013" sldId="342"/>
            <ac:spMk id="5" creationId="{96DCA8E1-9C28-C82F-06F8-259F93B2A3DE}"/>
          </ac:spMkLst>
        </pc:spChg>
        <pc:spChg chg="mod">
          <ac:chgData name="Scruel Tao" userId="5ea5c98d59b44d4b" providerId="LiveId" clId="{6E5C5F47-F3BF-4716-900C-106C0B354219}" dt="2023-05-09T16:23:24.352" v="4085"/>
          <ac:spMkLst>
            <pc:docMk/>
            <pc:sldMk cId="2973018013" sldId="342"/>
            <ac:spMk id="8" creationId="{9648BF1E-FEC6-3BF5-79E1-71E17382E901}"/>
          </ac:spMkLst>
        </pc:spChg>
      </pc:sldChg>
      <pc:sldChg chg="modSp add del mod modTransition modNotes">
        <pc:chgData name="Scruel Tao" userId="5ea5c98d59b44d4b" providerId="LiveId" clId="{6E5C5F47-F3BF-4716-900C-106C0B354219}" dt="2023-05-10T02:00:56.882" v="9788" actId="2696"/>
        <pc:sldMkLst>
          <pc:docMk/>
          <pc:sldMk cId="335475733" sldId="343"/>
        </pc:sldMkLst>
        <pc:spChg chg="mod">
          <ac:chgData name="Scruel Tao" userId="5ea5c98d59b44d4b" providerId="LiveId" clId="{6E5C5F47-F3BF-4716-900C-106C0B354219}" dt="2023-05-10T01:35:15.723" v="8706" actId="21"/>
          <ac:spMkLst>
            <pc:docMk/>
            <pc:sldMk cId="335475733" sldId="343"/>
            <ac:spMk id="2" creationId="{BAD162F0-2175-84E9-2387-55F669162449}"/>
          </ac:spMkLst>
        </pc:spChg>
        <pc:spChg chg="mod">
          <ac:chgData name="Scruel Tao" userId="5ea5c98d59b44d4b" providerId="LiveId" clId="{6E5C5F47-F3BF-4716-900C-106C0B354219}" dt="2023-05-09T16:23:24.352" v="4085"/>
          <ac:spMkLst>
            <pc:docMk/>
            <pc:sldMk cId="335475733" sldId="343"/>
            <ac:spMk id="3" creationId="{0E2FC508-1AFD-A957-52F2-FA1DEF2A9D27}"/>
          </ac:spMkLst>
        </pc:spChg>
        <pc:spChg chg="mod">
          <ac:chgData name="Scruel Tao" userId="5ea5c98d59b44d4b" providerId="LiveId" clId="{6E5C5F47-F3BF-4716-900C-106C0B354219}" dt="2023-05-09T16:23:24.352" v="4085"/>
          <ac:spMkLst>
            <pc:docMk/>
            <pc:sldMk cId="335475733" sldId="343"/>
            <ac:spMk id="4" creationId="{D89566DE-C19A-9DDD-EA24-070F85BCF3DE}"/>
          </ac:spMkLst>
        </pc:spChg>
        <pc:spChg chg="mod">
          <ac:chgData name="Scruel Tao" userId="5ea5c98d59b44d4b" providerId="LiveId" clId="{6E5C5F47-F3BF-4716-900C-106C0B354219}" dt="2023-05-09T16:23:24.352" v="4085"/>
          <ac:spMkLst>
            <pc:docMk/>
            <pc:sldMk cId="335475733" sldId="343"/>
            <ac:spMk id="5" creationId="{96DCA8E1-9C28-C82F-06F8-259F93B2A3DE}"/>
          </ac:spMkLst>
        </pc:spChg>
        <pc:spChg chg="mod">
          <ac:chgData name="Scruel Tao" userId="5ea5c98d59b44d4b" providerId="LiveId" clId="{6E5C5F47-F3BF-4716-900C-106C0B354219}" dt="2023-05-09T16:23:24.352" v="4085"/>
          <ac:spMkLst>
            <pc:docMk/>
            <pc:sldMk cId="335475733" sldId="343"/>
            <ac:spMk id="8" creationId="{9648BF1E-FEC6-3BF5-79E1-71E17382E901}"/>
          </ac:spMkLst>
        </pc:spChg>
      </pc:sldChg>
      <pc:sldChg chg="modSp add del mod modTransition modNotes">
        <pc:chgData name="Scruel Tao" userId="5ea5c98d59b44d4b" providerId="LiveId" clId="{6E5C5F47-F3BF-4716-900C-106C0B354219}" dt="2023-05-10T02:01:07.757" v="9795" actId="2696"/>
        <pc:sldMkLst>
          <pc:docMk/>
          <pc:sldMk cId="580050184" sldId="344"/>
        </pc:sldMkLst>
        <pc:spChg chg="mod">
          <ac:chgData name="Scruel Tao" userId="5ea5c98d59b44d4b" providerId="LiveId" clId="{6E5C5F47-F3BF-4716-900C-106C0B354219}" dt="2023-05-10T02:01:05.106" v="9793" actId="21"/>
          <ac:spMkLst>
            <pc:docMk/>
            <pc:sldMk cId="580050184" sldId="344"/>
            <ac:spMk id="2" creationId="{BAD162F0-2175-84E9-2387-55F669162449}"/>
          </ac:spMkLst>
        </pc:spChg>
        <pc:spChg chg="mod">
          <ac:chgData name="Scruel Tao" userId="5ea5c98d59b44d4b" providerId="LiveId" clId="{6E5C5F47-F3BF-4716-900C-106C0B354219}" dt="2023-05-09T16:23:24.352" v="4085"/>
          <ac:spMkLst>
            <pc:docMk/>
            <pc:sldMk cId="580050184" sldId="344"/>
            <ac:spMk id="3" creationId="{0E2FC508-1AFD-A957-52F2-FA1DEF2A9D27}"/>
          </ac:spMkLst>
        </pc:spChg>
        <pc:spChg chg="mod">
          <ac:chgData name="Scruel Tao" userId="5ea5c98d59b44d4b" providerId="LiveId" clId="{6E5C5F47-F3BF-4716-900C-106C0B354219}" dt="2023-05-09T16:23:24.352" v="4085"/>
          <ac:spMkLst>
            <pc:docMk/>
            <pc:sldMk cId="580050184" sldId="344"/>
            <ac:spMk id="4" creationId="{D89566DE-C19A-9DDD-EA24-070F85BCF3DE}"/>
          </ac:spMkLst>
        </pc:spChg>
        <pc:spChg chg="mod">
          <ac:chgData name="Scruel Tao" userId="5ea5c98d59b44d4b" providerId="LiveId" clId="{6E5C5F47-F3BF-4716-900C-106C0B354219}" dt="2023-05-09T16:23:24.352" v="4085"/>
          <ac:spMkLst>
            <pc:docMk/>
            <pc:sldMk cId="580050184" sldId="344"/>
            <ac:spMk id="5" creationId="{96DCA8E1-9C28-C82F-06F8-259F93B2A3DE}"/>
          </ac:spMkLst>
        </pc:spChg>
        <pc:spChg chg="mod">
          <ac:chgData name="Scruel Tao" userId="5ea5c98d59b44d4b" providerId="LiveId" clId="{6E5C5F47-F3BF-4716-900C-106C0B354219}" dt="2023-05-09T16:23:24.352" v="4085"/>
          <ac:spMkLst>
            <pc:docMk/>
            <pc:sldMk cId="580050184" sldId="344"/>
            <ac:spMk id="8" creationId="{9648BF1E-FEC6-3BF5-79E1-71E17382E901}"/>
          </ac:spMkLst>
        </pc:spChg>
      </pc:sldChg>
      <pc:sldChg chg="modSp add del mod modTransition modNotes">
        <pc:chgData name="Scruel Tao" userId="5ea5c98d59b44d4b" providerId="LiveId" clId="{6E5C5F47-F3BF-4716-900C-106C0B354219}" dt="2023-05-11T13:15:19.244" v="11713" actId="47"/>
        <pc:sldMkLst>
          <pc:docMk/>
          <pc:sldMk cId="4203629120" sldId="345"/>
        </pc:sldMkLst>
        <pc:spChg chg="mod">
          <ac:chgData name="Scruel Tao" userId="5ea5c98d59b44d4b" providerId="LiveId" clId="{6E5C5F47-F3BF-4716-900C-106C0B354219}" dt="2023-05-11T13:15:16.258" v="11711" actId="21"/>
          <ac:spMkLst>
            <pc:docMk/>
            <pc:sldMk cId="4203629120" sldId="345"/>
            <ac:spMk id="2" creationId="{BAD162F0-2175-84E9-2387-55F669162449}"/>
          </ac:spMkLst>
        </pc:spChg>
        <pc:spChg chg="mod">
          <ac:chgData name="Scruel Tao" userId="5ea5c98d59b44d4b" providerId="LiveId" clId="{6E5C5F47-F3BF-4716-900C-106C0B354219}" dt="2023-05-09T16:23:24.352" v="4085"/>
          <ac:spMkLst>
            <pc:docMk/>
            <pc:sldMk cId="4203629120" sldId="345"/>
            <ac:spMk id="3" creationId="{0E2FC508-1AFD-A957-52F2-FA1DEF2A9D27}"/>
          </ac:spMkLst>
        </pc:spChg>
        <pc:spChg chg="mod">
          <ac:chgData name="Scruel Tao" userId="5ea5c98d59b44d4b" providerId="LiveId" clId="{6E5C5F47-F3BF-4716-900C-106C0B354219}" dt="2023-05-09T16:23:24.352" v="4085"/>
          <ac:spMkLst>
            <pc:docMk/>
            <pc:sldMk cId="4203629120" sldId="345"/>
            <ac:spMk id="4" creationId="{D89566DE-C19A-9DDD-EA24-070F85BCF3DE}"/>
          </ac:spMkLst>
        </pc:spChg>
        <pc:spChg chg="mod">
          <ac:chgData name="Scruel Tao" userId="5ea5c98d59b44d4b" providerId="LiveId" clId="{6E5C5F47-F3BF-4716-900C-106C0B354219}" dt="2023-05-09T16:23:24.352" v="4085"/>
          <ac:spMkLst>
            <pc:docMk/>
            <pc:sldMk cId="4203629120" sldId="345"/>
            <ac:spMk id="5" creationId="{96DCA8E1-9C28-C82F-06F8-259F93B2A3DE}"/>
          </ac:spMkLst>
        </pc:spChg>
        <pc:spChg chg="mod">
          <ac:chgData name="Scruel Tao" userId="5ea5c98d59b44d4b" providerId="LiveId" clId="{6E5C5F47-F3BF-4716-900C-106C0B354219}" dt="2023-05-09T16:23:24.352" v="4085"/>
          <ac:spMkLst>
            <pc:docMk/>
            <pc:sldMk cId="4203629120" sldId="345"/>
            <ac:spMk id="8" creationId="{9648BF1E-FEC6-3BF5-79E1-71E17382E901}"/>
          </ac:spMkLst>
        </pc:spChg>
      </pc:sldChg>
      <pc:sldChg chg="modSp add del mod modTransition modNotes">
        <pc:chgData name="Scruel Tao" userId="5ea5c98d59b44d4b" providerId="LiveId" clId="{6E5C5F47-F3BF-4716-900C-106C0B354219}" dt="2023-05-12T06:47:02.876" v="12195" actId="2696"/>
        <pc:sldMkLst>
          <pc:docMk/>
          <pc:sldMk cId="6357615" sldId="346"/>
        </pc:sldMkLst>
        <pc:spChg chg="mod">
          <ac:chgData name="Scruel Tao" userId="5ea5c98d59b44d4b" providerId="LiveId" clId="{6E5C5F47-F3BF-4716-900C-106C0B354219}" dt="2023-05-09T16:23:24.352" v="4085"/>
          <ac:spMkLst>
            <pc:docMk/>
            <pc:sldMk cId="6357615" sldId="346"/>
            <ac:spMk id="2" creationId="{BAD162F0-2175-84E9-2387-55F669162449}"/>
          </ac:spMkLst>
        </pc:spChg>
        <pc:spChg chg="mod">
          <ac:chgData name="Scruel Tao" userId="5ea5c98d59b44d4b" providerId="LiveId" clId="{6E5C5F47-F3BF-4716-900C-106C0B354219}" dt="2023-05-12T06:25:03.716" v="11873"/>
          <ac:spMkLst>
            <pc:docMk/>
            <pc:sldMk cId="6357615" sldId="346"/>
            <ac:spMk id="3" creationId="{0E2FC508-1AFD-A957-52F2-FA1DEF2A9D27}"/>
          </ac:spMkLst>
        </pc:spChg>
        <pc:spChg chg="mod">
          <ac:chgData name="Scruel Tao" userId="5ea5c98d59b44d4b" providerId="LiveId" clId="{6E5C5F47-F3BF-4716-900C-106C0B354219}" dt="2023-05-09T16:23:24.352" v="4085"/>
          <ac:spMkLst>
            <pc:docMk/>
            <pc:sldMk cId="6357615" sldId="346"/>
            <ac:spMk id="4" creationId="{D89566DE-C19A-9DDD-EA24-070F85BCF3DE}"/>
          </ac:spMkLst>
        </pc:spChg>
        <pc:spChg chg="mod">
          <ac:chgData name="Scruel Tao" userId="5ea5c98d59b44d4b" providerId="LiveId" clId="{6E5C5F47-F3BF-4716-900C-106C0B354219}" dt="2023-05-09T16:23:24.352" v="4085"/>
          <ac:spMkLst>
            <pc:docMk/>
            <pc:sldMk cId="6357615" sldId="346"/>
            <ac:spMk id="5" creationId="{96DCA8E1-9C28-C82F-06F8-259F93B2A3DE}"/>
          </ac:spMkLst>
        </pc:spChg>
        <pc:spChg chg="mod">
          <ac:chgData name="Scruel Tao" userId="5ea5c98d59b44d4b" providerId="LiveId" clId="{6E5C5F47-F3BF-4716-900C-106C0B354219}" dt="2023-05-09T16:23:24.352" v="4085"/>
          <ac:spMkLst>
            <pc:docMk/>
            <pc:sldMk cId="6357615" sldId="346"/>
            <ac:spMk id="8" creationId="{9648BF1E-FEC6-3BF5-79E1-71E17382E901}"/>
          </ac:spMkLst>
        </pc:spChg>
      </pc:sldChg>
      <pc:sldChg chg="modSp add del mod modTransition modNotes">
        <pc:chgData name="Scruel Tao" userId="5ea5c98d59b44d4b" providerId="LiveId" clId="{6E5C5F47-F3BF-4716-900C-106C0B354219}" dt="2023-05-12T07:42:15.246" v="12611" actId="2696"/>
        <pc:sldMkLst>
          <pc:docMk/>
          <pc:sldMk cId="398459934" sldId="347"/>
        </pc:sldMkLst>
        <pc:spChg chg="mod">
          <ac:chgData name="Scruel Tao" userId="5ea5c98d59b44d4b" providerId="LiveId" clId="{6E5C5F47-F3BF-4716-900C-106C0B354219}" dt="2023-05-09T16:23:24.352" v="4085"/>
          <ac:spMkLst>
            <pc:docMk/>
            <pc:sldMk cId="398459934" sldId="347"/>
            <ac:spMk id="2" creationId="{BAD162F0-2175-84E9-2387-55F669162449}"/>
          </ac:spMkLst>
        </pc:spChg>
        <pc:spChg chg="mod">
          <ac:chgData name="Scruel Tao" userId="5ea5c98d59b44d4b" providerId="LiveId" clId="{6E5C5F47-F3BF-4716-900C-106C0B354219}" dt="2023-05-09T16:23:24.352" v="4085"/>
          <ac:spMkLst>
            <pc:docMk/>
            <pc:sldMk cId="398459934" sldId="347"/>
            <ac:spMk id="3" creationId="{0E2FC508-1AFD-A957-52F2-FA1DEF2A9D27}"/>
          </ac:spMkLst>
        </pc:spChg>
        <pc:spChg chg="mod">
          <ac:chgData name="Scruel Tao" userId="5ea5c98d59b44d4b" providerId="LiveId" clId="{6E5C5F47-F3BF-4716-900C-106C0B354219}" dt="2023-05-09T16:23:24.352" v="4085"/>
          <ac:spMkLst>
            <pc:docMk/>
            <pc:sldMk cId="398459934" sldId="347"/>
            <ac:spMk id="4" creationId="{D89566DE-C19A-9DDD-EA24-070F85BCF3DE}"/>
          </ac:spMkLst>
        </pc:spChg>
        <pc:spChg chg="mod">
          <ac:chgData name="Scruel Tao" userId="5ea5c98d59b44d4b" providerId="LiveId" clId="{6E5C5F47-F3BF-4716-900C-106C0B354219}" dt="2023-05-09T16:23:24.352" v="4085"/>
          <ac:spMkLst>
            <pc:docMk/>
            <pc:sldMk cId="398459934" sldId="347"/>
            <ac:spMk id="5" creationId="{96DCA8E1-9C28-C82F-06F8-259F93B2A3DE}"/>
          </ac:spMkLst>
        </pc:spChg>
        <pc:spChg chg="mod">
          <ac:chgData name="Scruel Tao" userId="5ea5c98d59b44d4b" providerId="LiveId" clId="{6E5C5F47-F3BF-4716-900C-106C0B354219}" dt="2023-05-09T16:23:24.352" v="4085"/>
          <ac:spMkLst>
            <pc:docMk/>
            <pc:sldMk cId="398459934" sldId="347"/>
            <ac:spMk id="8" creationId="{9648BF1E-FEC6-3BF5-79E1-71E17382E901}"/>
          </ac:spMkLst>
        </pc:spChg>
      </pc:sldChg>
      <pc:sldChg chg="delSp modSp add mod modTransition delAnim modNotes modNotesTx">
        <pc:chgData name="Scruel Tao" userId="5ea5c98d59b44d4b" providerId="LiveId" clId="{6E5C5F47-F3BF-4716-900C-106C0B354219}" dt="2023-05-29T14:54:43.713" v="24156" actId="20577"/>
        <pc:sldMkLst>
          <pc:docMk/>
          <pc:sldMk cId="2139124118" sldId="348"/>
        </pc:sldMkLst>
        <pc:spChg chg="mod">
          <ac:chgData name="Scruel Tao" userId="5ea5c98d59b44d4b" providerId="LiveId" clId="{6E5C5F47-F3BF-4716-900C-106C0B354219}" dt="2023-05-09T16:23:24.352" v="4085"/>
          <ac:spMkLst>
            <pc:docMk/>
            <pc:sldMk cId="2139124118" sldId="348"/>
            <ac:spMk id="2" creationId="{BAD162F0-2175-84E9-2387-55F669162449}"/>
          </ac:spMkLst>
        </pc:spChg>
        <pc:spChg chg="mod">
          <ac:chgData name="Scruel Tao" userId="5ea5c98d59b44d4b" providerId="LiveId" clId="{6E5C5F47-F3BF-4716-900C-106C0B354219}" dt="2023-05-29T14:22:52.109" v="23714" actId="20577"/>
          <ac:spMkLst>
            <pc:docMk/>
            <pc:sldMk cId="2139124118" sldId="348"/>
            <ac:spMk id="3" creationId="{0E2FC508-1AFD-A957-52F2-FA1DEF2A9D27}"/>
          </ac:spMkLst>
        </pc:spChg>
        <pc:spChg chg="del mod">
          <ac:chgData name="Scruel Tao" userId="5ea5c98d59b44d4b" providerId="LiveId" clId="{6E5C5F47-F3BF-4716-900C-106C0B354219}" dt="2023-05-12T08:11:04.967" v="13672" actId="478"/>
          <ac:spMkLst>
            <pc:docMk/>
            <pc:sldMk cId="2139124118" sldId="348"/>
            <ac:spMk id="4" creationId="{D89566DE-C19A-9DDD-EA24-070F85BCF3DE}"/>
          </ac:spMkLst>
        </pc:spChg>
        <pc:spChg chg="del mod">
          <ac:chgData name="Scruel Tao" userId="5ea5c98d59b44d4b" providerId="LiveId" clId="{6E5C5F47-F3BF-4716-900C-106C0B354219}" dt="2023-05-12T08:11:07.238" v="13674" actId="478"/>
          <ac:spMkLst>
            <pc:docMk/>
            <pc:sldMk cId="2139124118" sldId="348"/>
            <ac:spMk id="5" creationId="{96DCA8E1-9C28-C82F-06F8-259F93B2A3DE}"/>
          </ac:spMkLst>
        </pc:spChg>
        <pc:spChg chg="del mod">
          <ac:chgData name="Scruel Tao" userId="5ea5c98d59b44d4b" providerId="LiveId" clId="{6E5C5F47-F3BF-4716-900C-106C0B354219}" dt="2023-05-12T08:11:06.203" v="13673" actId="478"/>
          <ac:spMkLst>
            <pc:docMk/>
            <pc:sldMk cId="2139124118" sldId="348"/>
            <ac:spMk id="8" creationId="{9648BF1E-FEC6-3BF5-79E1-71E17382E901}"/>
          </ac:spMkLst>
        </pc:spChg>
      </pc:sldChg>
      <pc:sldChg chg="addSp delSp modSp add mod modTransition delAnim modAnim modNotes modNotesTx">
        <pc:chgData name="Scruel Tao" userId="5ea5c98d59b44d4b" providerId="LiveId" clId="{6E5C5F47-F3BF-4716-900C-106C0B354219}" dt="2023-05-29T14:57:29.696" v="24165" actId="1035"/>
        <pc:sldMkLst>
          <pc:docMk/>
          <pc:sldMk cId="1327718272" sldId="349"/>
        </pc:sldMkLst>
        <pc:spChg chg="mod">
          <ac:chgData name="Scruel Tao" userId="5ea5c98d59b44d4b" providerId="LiveId" clId="{6E5C5F47-F3BF-4716-900C-106C0B354219}" dt="2023-05-29T14:57:07.469" v="24160" actId="20577"/>
          <ac:spMkLst>
            <pc:docMk/>
            <pc:sldMk cId="1327718272" sldId="349"/>
            <ac:spMk id="2" creationId="{BAD162F0-2175-84E9-2387-55F669162449}"/>
          </ac:spMkLst>
        </pc:spChg>
        <pc:spChg chg="mod">
          <ac:chgData name="Scruel Tao" userId="5ea5c98d59b44d4b" providerId="LiveId" clId="{6E5C5F47-F3BF-4716-900C-106C0B354219}" dt="2023-05-12T08:16:40.632" v="13923" actId="20577"/>
          <ac:spMkLst>
            <pc:docMk/>
            <pc:sldMk cId="1327718272" sldId="349"/>
            <ac:spMk id="3" creationId="{0E2FC508-1AFD-A957-52F2-FA1DEF2A9D27}"/>
          </ac:spMkLst>
        </pc:spChg>
        <pc:spChg chg="mod">
          <ac:chgData name="Scruel Tao" userId="5ea5c98d59b44d4b" providerId="LiveId" clId="{6E5C5F47-F3BF-4716-900C-106C0B354219}" dt="2023-05-12T09:24:17.256" v="18270" actId="404"/>
          <ac:spMkLst>
            <pc:docMk/>
            <pc:sldMk cId="1327718272" sldId="349"/>
            <ac:spMk id="4" creationId="{D89566DE-C19A-9DDD-EA24-070F85BCF3DE}"/>
          </ac:spMkLst>
        </pc:spChg>
        <pc:spChg chg="del mod">
          <ac:chgData name="Scruel Tao" userId="5ea5c98d59b44d4b" providerId="LiveId" clId="{6E5C5F47-F3BF-4716-900C-106C0B354219}" dt="2023-05-12T08:14:02.792" v="13866" actId="21"/>
          <ac:spMkLst>
            <pc:docMk/>
            <pc:sldMk cId="1327718272" sldId="349"/>
            <ac:spMk id="5" creationId="{96DCA8E1-9C28-C82F-06F8-259F93B2A3DE}"/>
          </ac:spMkLst>
        </pc:spChg>
        <pc:spChg chg="add mod">
          <ac:chgData name="Scruel Tao" userId="5ea5c98d59b44d4b" providerId="LiveId" clId="{6E5C5F47-F3BF-4716-900C-106C0B354219}" dt="2023-05-29T14:57:29.696" v="24165" actId="1035"/>
          <ac:spMkLst>
            <pc:docMk/>
            <pc:sldMk cId="1327718272" sldId="349"/>
            <ac:spMk id="6" creationId="{F0B31703-011D-8A1F-AFB1-AA4C40AF5E54}"/>
          </ac:spMkLst>
        </pc:spChg>
        <pc:spChg chg="mod">
          <ac:chgData name="Scruel Tao" userId="5ea5c98d59b44d4b" providerId="LiveId" clId="{6E5C5F47-F3BF-4716-900C-106C0B354219}" dt="2023-05-12T08:44:50.794" v="15668" actId="20577"/>
          <ac:spMkLst>
            <pc:docMk/>
            <pc:sldMk cId="1327718272" sldId="349"/>
            <ac:spMk id="8" creationId="{9648BF1E-FEC6-3BF5-79E1-71E17382E901}"/>
          </ac:spMkLst>
        </pc:spChg>
        <pc:spChg chg="add mod">
          <ac:chgData name="Scruel Tao" userId="5ea5c98d59b44d4b" providerId="LiveId" clId="{6E5C5F47-F3BF-4716-900C-106C0B354219}" dt="2023-05-12T08:45:04.822" v="15682" actId="14100"/>
          <ac:spMkLst>
            <pc:docMk/>
            <pc:sldMk cId="1327718272" sldId="349"/>
            <ac:spMk id="9" creationId="{C34C630E-4200-03F0-C6A9-2D28DC520AAD}"/>
          </ac:spMkLst>
        </pc:spChg>
      </pc:sldChg>
      <pc:sldChg chg="modSp add del mod modTransition modNotes">
        <pc:chgData name="Scruel Tao" userId="5ea5c98d59b44d4b" providerId="LiveId" clId="{6E5C5F47-F3BF-4716-900C-106C0B354219}" dt="2023-05-12T08:20:50.389" v="14121" actId="2696"/>
        <pc:sldMkLst>
          <pc:docMk/>
          <pc:sldMk cId="535437222" sldId="350"/>
        </pc:sldMkLst>
        <pc:spChg chg="mod">
          <ac:chgData name="Scruel Tao" userId="5ea5c98d59b44d4b" providerId="LiveId" clId="{6E5C5F47-F3BF-4716-900C-106C0B354219}" dt="2023-05-12T08:20:45.588" v="14119" actId="21"/>
          <ac:spMkLst>
            <pc:docMk/>
            <pc:sldMk cId="535437222" sldId="350"/>
            <ac:spMk id="2" creationId="{BAD162F0-2175-84E9-2387-55F669162449}"/>
          </ac:spMkLst>
        </pc:spChg>
        <pc:spChg chg="mod">
          <ac:chgData name="Scruel Tao" userId="5ea5c98d59b44d4b" providerId="LiveId" clId="{6E5C5F47-F3BF-4716-900C-106C0B354219}" dt="2023-05-09T16:23:24.352" v="4085"/>
          <ac:spMkLst>
            <pc:docMk/>
            <pc:sldMk cId="535437222" sldId="350"/>
            <ac:spMk id="3" creationId="{0E2FC508-1AFD-A957-52F2-FA1DEF2A9D27}"/>
          </ac:spMkLst>
        </pc:spChg>
        <pc:spChg chg="mod">
          <ac:chgData name="Scruel Tao" userId="5ea5c98d59b44d4b" providerId="LiveId" clId="{6E5C5F47-F3BF-4716-900C-106C0B354219}" dt="2023-05-09T16:23:24.352" v="4085"/>
          <ac:spMkLst>
            <pc:docMk/>
            <pc:sldMk cId="535437222" sldId="350"/>
            <ac:spMk id="4" creationId="{D89566DE-C19A-9DDD-EA24-070F85BCF3DE}"/>
          </ac:spMkLst>
        </pc:spChg>
        <pc:spChg chg="mod">
          <ac:chgData name="Scruel Tao" userId="5ea5c98d59b44d4b" providerId="LiveId" clId="{6E5C5F47-F3BF-4716-900C-106C0B354219}" dt="2023-05-09T16:23:24.352" v="4085"/>
          <ac:spMkLst>
            <pc:docMk/>
            <pc:sldMk cId="535437222" sldId="350"/>
            <ac:spMk id="5" creationId="{96DCA8E1-9C28-C82F-06F8-259F93B2A3DE}"/>
          </ac:spMkLst>
        </pc:spChg>
        <pc:spChg chg="mod">
          <ac:chgData name="Scruel Tao" userId="5ea5c98d59b44d4b" providerId="LiveId" clId="{6E5C5F47-F3BF-4716-900C-106C0B354219}" dt="2023-05-09T16:23:24.352" v="4085"/>
          <ac:spMkLst>
            <pc:docMk/>
            <pc:sldMk cId="535437222" sldId="350"/>
            <ac:spMk id="8" creationId="{9648BF1E-FEC6-3BF5-79E1-71E17382E901}"/>
          </ac:spMkLst>
        </pc:spChg>
      </pc:sldChg>
      <pc:sldChg chg="modSp add del mod modTransition modNotes">
        <pc:chgData name="Scruel Tao" userId="5ea5c98d59b44d4b" providerId="LiveId" clId="{6E5C5F47-F3BF-4716-900C-106C0B354219}" dt="2023-05-12T08:47:46.081" v="15746" actId="2696"/>
        <pc:sldMkLst>
          <pc:docMk/>
          <pc:sldMk cId="1513595219" sldId="351"/>
        </pc:sldMkLst>
        <pc:spChg chg="mod">
          <ac:chgData name="Scruel Tao" userId="5ea5c98d59b44d4b" providerId="LiveId" clId="{6E5C5F47-F3BF-4716-900C-106C0B354219}" dt="2023-05-12T08:36:31.533" v="15045" actId="21"/>
          <ac:spMkLst>
            <pc:docMk/>
            <pc:sldMk cId="1513595219" sldId="351"/>
            <ac:spMk id="2" creationId="{BAD162F0-2175-84E9-2387-55F669162449}"/>
          </ac:spMkLst>
        </pc:spChg>
        <pc:spChg chg="mod">
          <ac:chgData name="Scruel Tao" userId="5ea5c98d59b44d4b" providerId="LiveId" clId="{6E5C5F47-F3BF-4716-900C-106C0B354219}" dt="2023-05-09T16:23:24.352" v="4085"/>
          <ac:spMkLst>
            <pc:docMk/>
            <pc:sldMk cId="1513595219" sldId="351"/>
            <ac:spMk id="3" creationId="{0E2FC508-1AFD-A957-52F2-FA1DEF2A9D27}"/>
          </ac:spMkLst>
        </pc:spChg>
        <pc:spChg chg="mod">
          <ac:chgData name="Scruel Tao" userId="5ea5c98d59b44d4b" providerId="LiveId" clId="{6E5C5F47-F3BF-4716-900C-106C0B354219}" dt="2023-05-09T16:23:24.352" v="4085"/>
          <ac:spMkLst>
            <pc:docMk/>
            <pc:sldMk cId="1513595219" sldId="351"/>
            <ac:spMk id="4" creationId="{D89566DE-C19A-9DDD-EA24-070F85BCF3DE}"/>
          </ac:spMkLst>
        </pc:spChg>
        <pc:spChg chg="mod">
          <ac:chgData name="Scruel Tao" userId="5ea5c98d59b44d4b" providerId="LiveId" clId="{6E5C5F47-F3BF-4716-900C-106C0B354219}" dt="2023-05-09T16:23:24.352" v="4085"/>
          <ac:spMkLst>
            <pc:docMk/>
            <pc:sldMk cId="1513595219" sldId="351"/>
            <ac:spMk id="5" creationId="{96DCA8E1-9C28-C82F-06F8-259F93B2A3DE}"/>
          </ac:spMkLst>
        </pc:spChg>
        <pc:spChg chg="mod">
          <ac:chgData name="Scruel Tao" userId="5ea5c98d59b44d4b" providerId="LiveId" clId="{6E5C5F47-F3BF-4716-900C-106C0B354219}" dt="2023-05-09T16:23:24.352" v="4085"/>
          <ac:spMkLst>
            <pc:docMk/>
            <pc:sldMk cId="1513595219" sldId="351"/>
            <ac:spMk id="8" creationId="{9648BF1E-FEC6-3BF5-79E1-71E17382E901}"/>
          </ac:spMkLst>
        </pc:spChg>
      </pc:sldChg>
      <pc:sldChg chg="modSp add del mod modTransition modNotes">
        <pc:chgData name="Scruel Tao" userId="5ea5c98d59b44d4b" providerId="LiveId" clId="{6E5C5F47-F3BF-4716-900C-106C0B354219}" dt="2023-05-12T09:12:34.244" v="17306" actId="2696"/>
        <pc:sldMkLst>
          <pc:docMk/>
          <pc:sldMk cId="416830517" sldId="352"/>
        </pc:sldMkLst>
        <pc:spChg chg="mod">
          <ac:chgData name="Scruel Tao" userId="5ea5c98d59b44d4b" providerId="LiveId" clId="{6E5C5F47-F3BF-4716-900C-106C0B354219}" dt="2023-05-12T08:54:29.935" v="16189" actId="21"/>
          <ac:spMkLst>
            <pc:docMk/>
            <pc:sldMk cId="416830517" sldId="352"/>
            <ac:spMk id="2" creationId="{BAD162F0-2175-84E9-2387-55F669162449}"/>
          </ac:spMkLst>
        </pc:spChg>
        <pc:spChg chg="mod">
          <ac:chgData name="Scruel Tao" userId="5ea5c98d59b44d4b" providerId="LiveId" clId="{6E5C5F47-F3BF-4716-900C-106C0B354219}" dt="2023-05-09T16:23:24.352" v="4085"/>
          <ac:spMkLst>
            <pc:docMk/>
            <pc:sldMk cId="416830517" sldId="352"/>
            <ac:spMk id="3" creationId="{0E2FC508-1AFD-A957-52F2-FA1DEF2A9D27}"/>
          </ac:spMkLst>
        </pc:spChg>
        <pc:spChg chg="mod">
          <ac:chgData name="Scruel Tao" userId="5ea5c98d59b44d4b" providerId="LiveId" clId="{6E5C5F47-F3BF-4716-900C-106C0B354219}" dt="2023-05-09T16:23:24.352" v="4085"/>
          <ac:spMkLst>
            <pc:docMk/>
            <pc:sldMk cId="416830517" sldId="352"/>
            <ac:spMk id="4" creationId="{D89566DE-C19A-9DDD-EA24-070F85BCF3DE}"/>
          </ac:spMkLst>
        </pc:spChg>
        <pc:spChg chg="mod">
          <ac:chgData name="Scruel Tao" userId="5ea5c98d59b44d4b" providerId="LiveId" clId="{6E5C5F47-F3BF-4716-900C-106C0B354219}" dt="2023-05-09T16:23:24.352" v="4085"/>
          <ac:spMkLst>
            <pc:docMk/>
            <pc:sldMk cId="416830517" sldId="352"/>
            <ac:spMk id="5" creationId="{96DCA8E1-9C28-C82F-06F8-259F93B2A3DE}"/>
          </ac:spMkLst>
        </pc:spChg>
        <pc:spChg chg="mod">
          <ac:chgData name="Scruel Tao" userId="5ea5c98d59b44d4b" providerId="LiveId" clId="{6E5C5F47-F3BF-4716-900C-106C0B354219}" dt="2023-05-09T16:23:24.352" v="4085"/>
          <ac:spMkLst>
            <pc:docMk/>
            <pc:sldMk cId="416830517" sldId="352"/>
            <ac:spMk id="8" creationId="{9648BF1E-FEC6-3BF5-79E1-71E17382E901}"/>
          </ac:spMkLst>
        </pc:spChg>
      </pc:sldChg>
      <pc:sldChg chg="modSp add del mod modTransition modNotes">
        <pc:chgData name="Scruel Tao" userId="5ea5c98d59b44d4b" providerId="LiveId" clId="{6E5C5F47-F3BF-4716-900C-106C0B354219}" dt="2023-05-12T08:54:23.526" v="16188" actId="2696"/>
        <pc:sldMkLst>
          <pc:docMk/>
          <pc:sldMk cId="4120081476" sldId="353"/>
        </pc:sldMkLst>
        <pc:spChg chg="mod">
          <ac:chgData name="Scruel Tao" userId="5ea5c98d59b44d4b" providerId="LiveId" clId="{6E5C5F47-F3BF-4716-900C-106C0B354219}" dt="2023-05-12T08:53:54.562" v="16144" actId="21"/>
          <ac:spMkLst>
            <pc:docMk/>
            <pc:sldMk cId="4120081476" sldId="353"/>
            <ac:spMk id="2" creationId="{BAD162F0-2175-84E9-2387-55F669162449}"/>
          </ac:spMkLst>
        </pc:spChg>
        <pc:spChg chg="mod">
          <ac:chgData name="Scruel Tao" userId="5ea5c98d59b44d4b" providerId="LiveId" clId="{6E5C5F47-F3BF-4716-900C-106C0B354219}" dt="2023-05-09T16:23:24.352" v="4085"/>
          <ac:spMkLst>
            <pc:docMk/>
            <pc:sldMk cId="4120081476" sldId="353"/>
            <ac:spMk id="3" creationId="{0E2FC508-1AFD-A957-52F2-FA1DEF2A9D27}"/>
          </ac:spMkLst>
        </pc:spChg>
        <pc:spChg chg="mod">
          <ac:chgData name="Scruel Tao" userId="5ea5c98d59b44d4b" providerId="LiveId" clId="{6E5C5F47-F3BF-4716-900C-106C0B354219}" dt="2023-05-09T16:23:24.352" v="4085"/>
          <ac:spMkLst>
            <pc:docMk/>
            <pc:sldMk cId="4120081476" sldId="353"/>
            <ac:spMk id="4" creationId="{D89566DE-C19A-9DDD-EA24-070F85BCF3DE}"/>
          </ac:spMkLst>
        </pc:spChg>
        <pc:spChg chg="mod">
          <ac:chgData name="Scruel Tao" userId="5ea5c98d59b44d4b" providerId="LiveId" clId="{6E5C5F47-F3BF-4716-900C-106C0B354219}" dt="2023-05-09T16:23:24.352" v="4085"/>
          <ac:spMkLst>
            <pc:docMk/>
            <pc:sldMk cId="4120081476" sldId="353"/>
            <ac:spMk id="5" creationId="{96DCA8E1-9C28-C82F-06F8-259F93B2A3DE}"/>
          </ac:spMkLst>
        </pc:spChg>
        <pc:spChg chg="mod">
          <ac:chgData name="Scruel Tao" userId="5ea5c98d59b44d4b" providerId="LiveId" clId="{6E5C5F47-F3BF-4716-900C-106C0B354219}" dt="2023-05-09T16:23:24.352" v="4085"/>
          <ac:spMkLst>
            <pc:docMk/>
            <pc:sldMk cId="4120081476" sldId="353"/>
            <ac:spMk id="8" creationId="{9648BF1E-FEC6-3BF5-79E1-71E17382E901}"/>
          </ac:spMkLst>
        </pc:spChg>
      </pc:sldChg>
      <pc:sldChg chg="modSp add del modTransition modNotes">
        <pc:chgData name="Scruel Tao" userId="5ea5c98d59b44d4b" providerId="LiveId" clId="{6E5C5F47-F3BF-4716-900C-106C0B354219}" dt="2023-05-12T08:54:32.852" v="16191" actId="2696"/>
        <pc:sldMkLst>
          <pc:docMk/>
          <pc:sldMk cId="1804304230" sldId="354"/>
        </pc:sldMkLst>
        <pc:spChg chg="mod">
          <ac:chgData name="Scruel Tao" userId="5ea5c98d59b44d4b" providerId="LiveId" clId="{6E5C5F47-F3BF-4716-900C-106C0B354219}" dt="2023-05-09T16:23:24.352" v="4085"/>
          <ac:spMkLst>
            <pc:docMk/>
            <pc:sldMk cId="1804304230" sldId="354"/>
            <ac:spMk id="2" creationId="{BAD162F0-2175-84E9-2387-55F669162449}"/>
          </ac:spMkLst>
        </pc:spChg>
        <pc:spChg chg="mod">
          <ac:chgData name="Scruel Tao" userId="5ea5c98d59b44d4b" providerId="LiveId" clId="{6E5C5F47-F3BF-4716-900C-106C0B354219}" dt="2023-05-09T16:23:24.352" v="4085"/>
          <ac:spMkLst>
            <pc:docMk/>
            <pc:sldMk cId="1804304230" sldId="354"/>
            <ac:spMk id="3" creationId="{0E2FC508-1AFD-A957-52F2-FA1DEF2A9D27}"/>
          </ac:spMkLst>
        </pc:spChg>
        <pc:spChg chg="mod">
          <ac:chgData name="Scruel Tao" userId="5ea5c98d59b44d4b" providerId="LiveId" clId="{6E5C5F47-F3BF-4716-900C-106C0B354219}" dt="2023-05-09T16:23:24.352" v="4085"/>
          <ac:spMkLst>
            <pc:docMk/>
            <pc:sldMk cId="1804304230" sldId="354"/>
            <ac:spMk id="4" creationId="{D89566DE-C19A-9DDD-EA24-070F85BCF3DE}"/>
          </ac:spMkLst>
        </pc:spChg>
        <pc:spChg chg="mod">
          <ac:chgData name="Scruel Tao" userId="5ea5c98d59b44d4b" providerId="LiveId" clId="{6E5C5F47-F3BF-4716-900C-106C0B354219}" dt="2023-05-09T16:23:24.352" v="4085"/>
          <ac:spMkLst>
            <pc:docMk/>
            <pc:sldMk cId="1804304230" sldId="354"/>
            <ac:spMk id="5" creationId="{96DCA8E1-9C28-C82F-06F8-259F93B2A3DE}"/>
          </ac:spMkLst>
        </pc:spChg>
        <pc:spChg chg="mod">
          <ac:chgData name="Scruel Tao" userId="5ea5c98d59b44d4b" providerId="LiveId" clId="{6E5C5F47-F3BF-4716-900C-106C0B354219}" dt="2023-05-09T16:23:24.352" v="4085"/>
          <ac:spMkLst>
            <pc:docMk/>
            <pc:sldMk cId="1804304230" sldId="354"/>
            <ac:spMk id="8" creationId="{9648BF1E-FEC6-3BF5-79E1-71E17382E901}"/>
          </ac:spMkLst>
        </pc:spChg>
      </pc:sldChg>
      <pc:sldChg chg="modSp add del mod modTransition modNotes">
        <pc:chgData name="Scruel Tao" userId="5ea5c98d59b44d4b" providerId="LiveId" clId="{6E5C5F47-F3BF-4716-900C-106C0B354219}" dt="2023-05-12T09:13:54.617" v="17315" actId="47"/>
        <pc:sldMkLst>
          <pc:docMk/>
          <pc:sldMk cId="520917820" sldId="355"/>
        </pc:sldMkLst>
        <pc:spChg chg="mod">
          <ac:chgData name="Scruel Tao" userId="5ea5c98d59b44d4b" providerId="LiveId" clId="{6E5C5F47-F3BF-4716-900C-106C0B354219}" dt="2023-05-09T16:23:24.352" v="4085"/>
          <ac:spMkLst>
            <pc:docMk/>
            <pc:sldMk cId="520917820" sldId="355"/>
            <ac:spMk id="2" creationId="{BAD162F0-2175-84E9-2387-55F669162449}"/>
          </ac:spMkLst>
        </pc:spChg>
        <pc:spChg chg="mod">
          <ac:chgData name="Scruel Tao" userId="5ea5c98d59b44d4b" providerId="LiveId" clId="{6E5C5F47-F3BF-4716-900C-106C0B354219}" dt="2023-05-09T16:23:24.352" v="4085"/>
          <ac:spMkLst>
            <pc:docMk/>
            <pc:sldMk cId="520917820" sldId="355"/>
            <ac:spMk id="3" creationId="{0E2FC508-1AFD-A957-52F2-FA1DEF2A9D27}"/>
          </ac:spMkLst>
        </pc:spChg>
        <pc:spChg chg="mod">
          <ac:chgData name="Scruel Tao" userId="5ea5c98d59b44d4b" providerId="LiveId" clId="{6E5C5F47-F3BF-4716-900C-106C0B354219}" dt="2023-05-09T16:23:24.352" v="4085"/>
          <ac:spMkLst>
            <pc:docMk/>
            <pc:sldMk cId="520917820" sldId="355"/>
            <ac:spMk id="4" creationId="{D89566DE-C19A-9DDD-EA24-070F85BCF3DE}"/>
          </ac:spMkLst>
        </pc:spChg>
        <pc:spChg chg="mod">
          <ac:chgData name="Scruel Tao" userId="5ea5c98d59b44d4b" providerId="LiveId" clId="{6E5C5F47-F3BF-4716-900C-106C0B354219}" dt="2023-05-09T16:23:24.352" v="4085"/>
          <ac:spMkLst>
            <pc:docMk/>
            <pc:sldMk cId="520917820" sldId="355"/>
            <ac:spMk id="5" creationId="{96DCA8E1-9C28-C82F-06F8-259F93B2A3DE}"/>
          </ac:spMkLst>
        </pc:spChg>
        <pc:spChg chg="mod">
          <ac:chgData name="Scruel Tao" userId="5ea5c98d59b44d4b" providerId="LiveId" clId="{6E5C5F47-F3BF-4716-900C-106C0B354219}" dt="2023-05-09T16:23:24.352" v="4085"/>
          <ac:spMkLst>
            <pc:docMk/>
            <pc:sldMk cId="520917820" sldId="355"/>
            <ac:spMk id="8" creationId="{9648BF1E-FEC6-3BF5-79E1-71E17382E901}"/>
          </ac:spMkLst>
        </pc:spChg>
      </pc:sldChg>
      <pc:sldChg chg="modSp add del mod modTransition modNotes">
        <pc:chgData name="Scruel Tao" userId="5ea5c98d59b44d4b" providerId="LiveId" clId="{6E5C5F47-F3BF-4716-900C-106C0B354219}" dt="2023-05-12T09:14:23.567" v="17316" actId="47"/>
        <pc:sldMkLst>
          <pc:docMk/>
          <pc:sldMk cId="1077409590" sldId="356"/>
        </pc:sldMkLst>
        <pc:spChg chg="mod">
          <ac:chgData name="Scruel Tao" userId="5ea5c98d59b44d4b" providerId="LiveId" clId="{6E5C5F47-F3BF-4716-900C-106C0B354219}" dt="2023-05-09T16:23:24.352" v="4085"/>
          <ac:spMkLst>
            <pc:docMk/>
            <pc:sldMk cId="1077409590" sldId="356"/>
            <ac:spMk id="2" creationId="{BAD162F0-2175-84E9-2387-55F669162449}"/>
          </ac:spMkLst>
        </pc:spChg>
        <pc:spChg chg="mod">
          <ac:chgData name="Scruel Tao" userId="5ea5c98d59b44d4b" providerId="LiveId" clId="{6E5C5F47-F3BF-4716-900C-106C0B354219}" dt="2023-05-09T16:23:24.352" v="4085"/>
          <ac:spMkLst>
            <pc:docMk/>
            <pc:sldMk cId="1077409590" sldId="356"/>
            <ac:spMk id="3" creationId="{0E2FC508-1AFD-A957-52F2-FA1DEF2A9D27}"/>
          </ac:spMkLst>
        </pc:spChg>
        <pc:spChg chg="mod">
          <ac:chgData name="Scruel Tao" userId="5ea5c98d59b44d4b" providerId="LiveId" clId="{6E5C5F47-F3BF-4716-900C-106C0B354219}" dt="2023-05-09T16:23:24.352" v="4085"/>
          <ac:spMkLst>
            <pc:docMk/>
            <pc:sldMk cId="1077409590" sldId="356"/>
            <ac:spMk id="4" creationId="{D89566DE-C19A-9DDD-EA24-070F85BCF3DE}"/>
          </ac:spMkLst>
        </pc:spChg>
        <pc:spChg chg="mod">
          <ac:chgData name="Scruel Tao" userId="5ea5c98d59b44d4b" providerId="LiveId" clId="{6E5C5F47-F3BF-4716-900C-106C0B354219}" dt="2023-05-09T16:23:24.352" v="4085"/>
          <ac:spMkLst>
            <pc:docMk/>
            <pc:sldMk cId="1077409590" sldId="356"/>
            <ac:spMk id="5" creationId="{96DCA8E1-9C28-C82F-06F8-259F93B2A3DE}"/>
          </ac:spMkLst>
        </pc:spChg>
        <pc:spChg chg="mod">
          <ac:chgData name="Scruel Tao" userId="5ea5c98d59b44d4b" providerId="LiveId" clId="{6E5C5F47-F3BF-4716-900C-106C0B354219}" dt="2023-05-09T16:23:24.352" v="4085"/>
          <ac:spMkLst>
            <pc:docMk/>
            <pc:sldMk cId="1077409590" sldId="356"/>
            <ac:spMk id="8" creationId="{9648BF1E-FEC6-3BF5-79E1-71E17382E901}"/>
          </ac:spMkLst>
        </pc:spChg>
      </pc:sldChg>
      <pc:sldChg chg="modSp add del mod modTransition modNotes">
        <pc:chgData name="Scruel Tao" userId="5ea5c98d59b44d4b" providerId="LiveId" clId="{6E5C5F47-F3BF-4716-900C-106C0B354219}" dt="2023-05-12T09:17:08.622" v="17603" actId="2696"/>
        <pc:sldMkLst>
          <pc:docMk/>
          <pc:sldMk cId="4041514824" sldId="357"/>
        </pc:sldMkLst>
        <pc:spChg chg="mod">
          <ac:chgData name="Scruel Tao" userId="5ea5c98d59b44d4b" providerId="LiveId" clId="{6E5C5F47-F3BF-4716-900C-106C0B354219}" dt="2023-05-09T16:23:24.352" v="4085"/>
          <ac:spMkLst>
            <pc:docMk/>
            <pc:sldMk cId="4041514824" sldId="357"/>
            <ac:spMk id="2" creationId="{BAD162F0-2175-84E9-2387-55F669162449}"/>
          </ac:spMkLst>
        </pc:spChg>
        <pc:spChg chg="mod">
          <ac:chgData name="Scruel Tao" userId="5ea5c98d59b44d4b" providerId="LiveId" clId="{6E5C5F47-F3BF-4716-900C-106C0B354219}" dt="2023-05-09T16:23:24.352" v="4085"/>
          <ac:spMkLst>
            <pc:docMk/>
            <pc:sldMk cId="4041514824" sldId="357"/>
            <ac:spMk id="3" creationId="{0E2FC508-1AFD-A957-52F2-FA1DEF2A9D27}"/>
          </ac:spMkLst>
        </pc:spChg>
        <pc:spChg chg="mod">
          <ac:chgData name="Scruel Tao" userId="5ea5c98d59b44d4b" providerId="LiveId" clId="{6E5C5F47-F3BF-4716-900C-106C0B354219}" dt="2023-05-09T16:23:24.352" v="4085"/>
          <ac:spMkLst>
            <pc:docMk/>
            <pc:sldMk cId="4041514824" sldId="357"/>
            <ac:spMk id="4" creationId="{D89566DE-C19A-9DDD-EA24-070F85BCF3DE}"/>
          </ac:spMkLst>
        </pc:spChg>
        <pc:spChg chg="mod">
          <ac:chgData name="Scruel Tao" userId="5ea5c98d59b44d4b" providerId="LiveId" clId="{6E5C5F47-F3BF-4716-900C-106C0B354219}" dt="2023-05-09T16:23:24.352" v="4085"/>
          <ac:spMkLst>
            <pc:docMk/>
            <pc:sldMk cId="4041514824" sldId="357"/>
            <ac:spMk id="5" creationId="{96DCA8E1-9C28-C82F-06F8-259F93B2A3DE}"/>
          </ac:spMkLst>
        </pc:spChg>
        <pc:spChg chg="mod">
          <ac:chgData name="Scruel Tao" userId="5ea5c98d59b44d4b" providerId="LiveId" clId="{6E5C5F47-F3BF-4716-900C-106C0B354219}" dt="2023-05-09T16:23:24.352" v="4085"/>
          <ac:spMkLst>
            <pc:docMk/>
            <pc:sldMk cId="4041514824" sldId="357"/>
            <ac:spMk id="8" creationId="{9648BF1E-FEC6-3BF5-79E1-71E17382E901}"/>
          </ac:spMkLst>
        </pc:spChg>
      </pc:sldChg>
      <pc:sldChg chg="delSp modSp add mod modTransition delAnim modNotes modNotesTx">
        <pc:chgData name="Scruel Tao" userId="5ea5c98d59b44d4b" providerId="LiveId" clId="{6E5C5F47-F3BF-4716-900C-106C0B354219}" dt="2023-05-12T09:20:18.563" v="18189" actId="20577"/>
        <pc:sldMkLst>
          <pc:docMk/>
          <pc:sldMk cId="1735591652" sldId="358"/>
        </pc:sldMkLst>
        <pc:spChg chg="mod">
          <ac:chgData name="Scruel Tao" userId="5ea5c98d59b44d4b" providerId="LiveId" clId="{6E5C5F47-F3BF-4716-900C-106C0B354219}" dt="2023-05-09T16:23:24.352" v="4085"/>
          <ac:spMkLst>
            <pc:docMk/>
            <pc:sldMk cId="1735591652" sldId="358"/>
            <ac:spMk id="2" creationId="{BAD162F0-2175-84E9-2387-55F669162449}"/>
          </ac:spMkLst>
        </pc:spChg>
        <pc:spChg chg="mod">
          <ac:chgData name="Scruel Tao" userId="5ea5c98d59b44d4b" providerId="LiveId" clId="{6E5C5F47-F3BF-4716-900C-106C0B354219}" dt="2023-05-12T09:20:10.887" v="18185" actId="6549"/>
          <ac:spMkLst>
            <pc:docMk/>
            <pc:sldMk cId="1735591652" sldId="358"/>
            <ac:spMk id="3" creationId="{0E2FC508-1AFD-A957-52F2-FA1DEF2A9D27}"/>
          </ac:spMkLst>
        </pc:spChg>
        <pc:spChg chg="del mod">
          <ac:chgData name="Scruel Tao" userId="5ea5c98d59b44d4b" providerId="LiveId" clId="{6E5C5F47-F3BF-4716-900C-106C0B354219}" dt="2023-05-12T09:19:58.940" v="18177" actId="21"/>
          <ac:spMkLst>
            <pc:docMk/>
            <pc:sldMk cId="1735591652" sldId="358"/>
            <ac:spMk id="4" creationId="{D89566DE-C19A-9DDD-EA24-070F85BCF3DE}"/>
          </ac:spMkLst>
        </pc:spChg>
        <pc:spChg chg="del mod">
          <ac:chgData name="Scruel Tao" userId="5ea5c98d59b44d4b" providerId="LiveId" clId="{6E5C5F47-F3BF-4716-900C-106C0B354219}" dt="2023-05-12T09:20:00.940" v="18179" actId="21"/>
          <ac:spMkLst>
            <pc:docMk/>
            <pc:sldMk cId="1735591652" sldId="358"/>
            <ac:spMk id="5" creationId="{96DCA8E1-9C28-C82F-06F8-259F93B2A3DE}"/>
          </ac:spMkLst>
        </pc:spChg>
        <pc:spChg chg="del mod">
          <ac:chgData name="Scruel Tao" userId="5ea5c98d59b44d4b" providerId="LiveId" clId="{6E5C5F47-F3BF-4716-900C-106C0B354219}" dt="2023-05-12T09:20:00.118" v="18178" actId="21"/>
          <ac:spMkLst>
            <pc:docMk/>
            <pc:sldMk cId="1735591652" sldId="358"/>
            <ac:spMk id="8" creationId="{9648BF1E-FEC6-3BF5-79E1-71E17382E901}"/>
          </ac:spMkLst>
        </pc:spChg>
      </pc:sldChg>
      <pc:sldChg chg="modSp add del mod modTransition modNotes modNotesTx">
        <pc:chgData name="Scruel Tao" userId="5ea5c98d59b44d4b" providerId="LiveId" clId="{6E5C5F47-F3BF-4716-900C-106C0B354219}" dt="2023-05-12T09:22:24.151" v="18246" actId="2696"/>
        <pc:sldMkLst>
          <pc:docMk/>
          <pc:sldMk cId="1877372566" sldId="359"/>
        </pc:sldMkLst>
        <pc:spChg chg="mod">
          <ac:chgData name="Scruel Tao" userId="5ea5c98d59b44d4b" providerId="LiveId" clId="{6E5C5F47-F3BF-4716-900C-106C0B354219}" dt="2023-05-12T09:22:21.498" v="18244" actId="21"/>
          <ac:spMkLst>
            <pc:docMk/>
            <pc:sldMk cId="1877372566" sldId="359"/>
            <ac:spMk id="2" creationId="{BAD162F0-2175-84E9-2387-55F669162449}"/>
          </ac:spMkLst>
        </pc:spChg>
        <pc:spChg chg="mod">
          <ac:chgData name="Scruel Tao" userId="5ea5c98d59b44d4b" providerId="LiveId" clId="{6E5C5F47-F3BF-4716-900C-106C0B354219}" dt="2023-05-09T16:23:24.352" v="4085"/>
          <ac:spMkLst>
            <pc:docMk/>
            <pc:sldMk cId="1877372566" sldId="359"/>
            <ac:spMk id="3" creationId="{0E2FC508-1AFD-A957-52F2-FA1DEF2A9D27}"/>
          </ac:spMkLst>
        </pc:spChg>
        <pc:spChg chg="mod">
          <ac:chgData name="Scruel Tao" userId="5ea5c98d59b44d4b" providerId="LiveId" clId="{6E5C5F47-F3BF-4716-900C-106C0B354219}" dt="2023-05-09T16:23:24.352" v="4085"/>
          <ac:spMkLst>
            <pc:docMk/>
            <pc:sldMk cId="1877372566" sldId="359"/>
            <ac:spMk id="4" creationId="{D89566DE-C19A-9DDD-EA24-070F85BCF3DE}"/>
          </ac:spMkLst>
        </pc:spChg>
        <pc:spChg chg="mod">
          <ac:chgData name="Scruel Tao" userId="5ea5c98d59b44d4b" providerId="LiveId" clId="{6E5C5F47-F3BF-4716-900C-106C0B354219}" dt="2023-05-09T16:23:24.352" v="4085"/>
          <ac:spMkLst>
            <pc:docMk/>
            <pc:sldMk cId="1877372566" sldId="359"/>
            <ac:spMk id="5" creationId="{96DCA8E1-9C28-C82F-06F8-259F93B2A3DE}"/>
          </ac:spMkLst>
        </pc:spChg>
        <pc:spChg chg="mod">
          <ac:chgData name="Scruel Tao" userId="5ea5c98d59b44d4b" providerId="LiveId" clId="{6E5C5F47-F3BF-4716-900C-106C0B354219}" dt="2023-05-09T16:23:24.352" v="4085"/>
          <ac:spMkLst>
            <pc:docMk/>
            <pc:sldMk cId="1877372566" sldId="359"/>
            <ac:spMk id="8" creationId="{9648BF1E-FEC6-3BF5-79E1-71E17382E901}"/>
          </ac:spMkLst>
        </pc:spChg>
      </pc:sldChg>
      <pc:sldChg chg="modSp add del mod modTransition modNotes">
        <pc:chgData name="Scruel Tao" userId="5ea5c98d59b44d4b" providerId="LiveId" clId="{6E5C5F47-F3BF-4716-900C-106C0B354219}" dt="2023-05-12T09:27:40.870" v="18379" actId="2696"/>
        <pc:sldMkLst>
          <pc:docMk/>
          <pc:sldMk cId="2775615976" sldId="360"/>
        </pc:sldMkLst>
        <pc:spChg chg="mod">
          <ac:chgData name="Scruel Tao" userId="5ea5c98d59b44d4b" providerId="LiveId" clId="{6E5C5F47-F3BF-4716-900C-106C0B354219}" dt="2023-05-12T09:27:38.823" v="18377" actId="21"/>
          <ac:spMkLst>
            <pc:docMk/>
            <pc:sldMk cId="2775615976" sldId="360"/>
            <ac:spMk id="2" creationId="{BAD162F0-2175-84E9-2387-55F669162449}"/>
          </ac:spMkLst>
        </pc:spChg>
        <pc:spChg chg="mod">
          <ac:chgData name="Scruel Tao" userId="5ea5c98d59b44d4b" providerId="LiveId" clId="{6E5C5F47-F3BF-4716-900C-106C0B354219}" dt="2023-05-09T16:23:24.352" v="4085"/>
          <ac:spMkLst>
            <pc:docMk/>
            <pc:sldMk cId="2775615976" sldId="360"/>
            <ac:spMk id="3" creationId="{0E2FC508-1AFD-A957-52F2-FA1DEF2A9D27}"/>
          </ac:spMkLst>
        </pc:spChg>
        <pc:spChg chg="mod">
          <ac:chgData name="Scruel Tao" userId="5ea5c98d59b44d4b" providerId="LiveId" clId="{6E5C5F47-F3BF-4716-900C-106C0B354219}" dt="2023-05-09T16:23:24.352" v="4085"/>
          <ac:spMkLst>
            <pc:docMk/>
            <pc:sldMk cId="2775615976" sldId="360"/>
            <ac:spMk id="4" creationId="{D89566DE-C19A-9DDD-EA24-070F85BCF3DE}"/>
          </ac:spMkLst>
        </pc:spChg>
        <pc:spChg chg="mod">
          <ac:chgData name="Scruel Tao" userId="5ea5c98d59b44d4b" providerId="LiveId" clId="{6E5C5F47-F3BF-4716-900C-106C0B354219}" dt="2023-05-09T16:23:24.352" v="4085"/>
          <ac:spMkLst>
            <pc:docMk/>
            <pc:sldMk cId="2775615976" sldId="360"/>
            <ac:spMk id="5" creationId="{96DCA8E1-9C28-C82F-06F8-259F93B2A3DE}"/>
          </ac:spMkLst>
        </pc:spChg>
        <pc:spChg chg="mod">
          <ac:chgData name="Scruel Tao" userId="5ea5c98d59b44d4b" providerId="LiveId" clId="{6E5C5F47-F3BF-4716-900C-106C0B354219}" dt="2023-05-09T16:23:24.352" v="4085"/>
          <ac:spMkLst>
            <pc:docMk/>
            <pc:sldMk cId="2775615976" sldId="360"/>
            <ac:spMk id="8" creationId="{9648BF1E-FEC6-3BF5-79E1-71E17382E901}"/>
          </ac:spMkLst>
        </pc:spChg>
      </pc:sldChg>
      <pc:sldChg chg="addSp delSp modSp add mod ord modTransition delAnim modAnim modNotes">
        <pc:chgData name="Scruel Tao" userId="5ea5c98d59b44d4b" providerId="LiveId" clId="{6E5C5F47-F3BF-4716-900C-106C0B354219}" dt="2023-05-12T09:27:24.289" v="18375" actId="113"/>
        <pc:sldMkLst>
          <pc:docMk/>
          <pc:sldMk cId="3066489323" sldId="361"/>
        </pc:sldMkLst>
        <pc:spChg chg="mod">
          <ac:chgData name="Scruel Tao" userId="5ea5c98d59b44d4b" providerId="LiveId" clId="{6E5C5F47-F3BF-4716-900C-106C0B354219}" dt="2023-05-09T16:23:24.352" v="4085"/>
          <ac:spMkLst>
            <pc:docMk/>
            <pc:sldMk cId="3066489323" sldId="361"/>
            <ac:spMk id="2" creationId="{BAD162F0-2175-84E9-2387-55F669162449}"/>
          </ac:spMkLst>
        </pc:spChg>
        <pc:spChg chg="mod">
          <ac:chgData name="Scruel Tao" userId="5ea5c98d59b44d4b" providerId="LiveId" clId="{6E5C5F47-F3BF-4716-900C-106C0B354219}" dt="2023-05-12T09:23:54.805" v="18268" actId="20577"/>
          <ac:spMkLst>
            <pc:docMk/>
            <pc:sldMk cId="3066489323" sldId="361"/>
            <ac:spMk id="3" creationId="{0E2FC508-1AFD-A957-52F2-FA1DEF2A9D27}"/>
          </ac:spMkLst>
        </pc:spChg>
        <pc:spChg chg="mod">
          <ac:chgData name="Scruel Tao" userId="5ea5c98d59b44d4b" providerId="LiveId" clId="{6E5C5F47-F3BF-4716-900C-106C0B354219}" dt="2023-05-12T09:27:24.289" v="18375" actId="113"/>
          <ac:spMkLst>
            <pc:docMk/>
            <pc:sldMk cId="3066489323" sldId="361"/>
            <ac:spMk id="4" creationId="{D89566DE-C19A-9DDD-EA24-070F85BCF3DE}"/>
          </ac:spMkLst>
        </pc:spChg>
        <pc:spChg chg="del mod">
          <ac:chgData name="Scruel Tao" userId="5ea5c98d59b44d4b" providerId="LiveId" clId="{6E5C5F47-F3BF-4716-900C-106C0B354219}" dt="2023-05-12T09:22:41.931" v="18252" actId="21"/>
          <ac:spMkLst>
            <pc:docMk/>
            <pc:sldMk cId="3066489323" sldId="361"/>
            <ac:spMk id="5" creationId="{96DCA8E1-9C28-C82F-06F8-259F93B2A3DE}"/>
          </ac:spMkLst>
        </pc:spChg>
        <pc:spChg chg="add mod">
          <ac:chgData name="Scruel Tao" userId="5ea5c98d59b44d4b" providerId="LiveId" clId="{6E5C5F47-F3BF-4716-900C-106C0B354219}" dt="2023-05-12T09:26:06.308" v="18337" actId="1076"/>
          <ac:spMkLst>
            <pc:docMk/>
            <pc:sldMk cId="3066489323" sldId="361"/>
            <ac:spMk id="6" creationId="{BF3D17D3-8F3D-11F5-5B25-9AACA886D8F6}"/>
          </ac:spMkLst>
        </pc:spChg>
        <pc:spChg chg="add del mod">
          <ac:chgData name="Scruel Tao" userId="5ea5c98d59b44d4b" providerId="LiveId" clId="{6E5C5F47-F3BF-4716-900C-106C0B354219}" dt="2023-05-12T09:23:39.933" v="18260" actId="478"/>
          <ac:spMkLst>
            <pc:docMk/>
            <pc:sldMk cId="3066489323" sldId="361"/>
            <ac:spMk id="7" creationId="{CE4CB7A0-09EF-2AFB-31FF-755C4C5C69DF}"/>
          </ac:spMkLst>
        </pc:spChg>
        <pc:spChg chg="del mod">
          <ac:chgData name="Scruel Tao" userId="5ea5c98d59b44d4b" providerId="LiveId" clId="{6E5C5F47-F3BF-4716-900C-106C0B354219}" dt="2023-05-12T09:23:43.263" v="18262" actId="478"/>
          <ac:spMkLst>
            <pc:docMk/>
            <pc:sldMk cId="3066489323" sldId="361"/>
            <ac:spMk id="8" creationId="{9648BF1E-FEC6-3BF5-79E1-71E17382E901}"/>
          </ac:spMkLst>
        </pc:spChg>
      </pc:sldChg>
      <pc:sldChg chg="delSp modSp add mod modTransition delAnim modNotes">
        <pc:chgData name="Scruel Tao" userId="5ea5c98d59b44d4b" providerId="LiveId" clId="{6E5C5F47-F3BF-4716-900C-106C0B354219}" dt="2023-05-24T16:13:43.557" v="22007"/>
        <pc:sldMkLst>
          <pc:docMk/>
          <pc:sldMk cId="1007887181" sldId="362"/>
        </pc:sldMkLst>
        <pc:spChg chg="mod">
          <ac:chgData name="Scruel Tao" userId="5ea5c98d59b44d4b" providerId="LiveId" clId="{6E5C5F47-F3BF-4716-900C-106C0B354219}" dt="2023-05-09T16:23:24.352" v="4085"/>
          <ac:spMkLst>
            <pc:docMk/>
            <pc:sldMk cId="1007887181" sldId="362"/>
            <ac:spMk id="2" creationId="{BAD162F0-2175-84E9-2387-55F669162449}"/>
          </ac:spMkLst>
        </pc:spChg>
        <pc:spChg chg="mod">
          <ac:chgData name="Scruel Tao" userId="5ea5c98d59b44d4b" providerId="LiveId" clId="{6E5C5F47-F3BF-4716-900C-106C0B354219}" dt="2023-05-24T16:13:43.557" v="22007"/>
          <ac:spMkLst>
            <pc:docMk/>
            <pc:sldMk cId="1007887181" sldId="362"/>
            <ac:spMk id="3" creationId="{0E2FC508-1AFD-A957-52F2-FA1DEF2A9D27}"/>
          </ac:spMkLst>
        </pc:spChg>
        <pc:spChg chg="del mod">
          <ac:chgData name="Scruel Tao" userId="5ea5c98d59b44d4b" providerId="LiveId" clId="{6E5C5F47-F3BF-4716-900C-106C0B354219}" dt="2023-05-12T09:35:09.508" v="18612" actId="21"/>
          <ac:spMkLst>
            <pc:docMk/>
            <pc:sldMk cId="1007887181" sldId="362"/>
            <ac:spMk id="4" creationId="{D89566DE-C19A-9DDD-EA24-070F85BCF3DE}"/>
          </ac:spMkLst>
        </pc:spChg>
        <pc:spChg chg="del mod">
          <ac:chgData name="Scruel Tao" userId="5ea5c98d59b44d4b" providerId="LiveId" clId="{6E5C5F47-F3BF-4716-900C-106C0B354219}" dt="2023-05-12T09:35:10.668" v="18613" actId="478"/>
          <ac:spMkLst>
            <pc:docMk/>
            <pc:sldMk cId="1007887181" sldId="362"/>
            <ac:spMk id="5" creationId="{96DCA8E1-9C28-C82F-06F8-259F93B2A3DE}"/>
          </ac:spMkLst>
        </pc:spChg>
        <pc:spChg chg="del mod">
          <ac:chgData name="Scruel Tao" userId="5ea5c98d59b44d4b" providerId="LiveId" clId="{6E5C5F47-F3BF-4716-900C-106C0B354219}" dt="2023-05-12T09:35:11.364" v="18614" actId="478"/>
          <ac:spMkLst>
            <pc:docMk/>
            <pc:sldMk cId="1007887181" sldId="362"/>
            <ac:spMk id="8" creationId="{9648BF1E-FEC6-3BF5-79E1-71E17382E901}"/>
          </ac:spMkLst>
        </pc:spChg>
      </pc:sldChg>
      <pc:sldChg chg="modSp add del mod modTransition modNotes">
        <pc:chgData name="Scruel Tao" userId="5ea5c98d59b44d4b" providerId="LiveId" clId="{6E5C5F47-F3BF-4716-900C-106C0B354219}" dt="2023-05-12T09:35:39.291" v="18628" actId="2696"/>
        <pc:sldMkLst>
          <pc:docMk/>
          <pc:sldMk cId="2727159004" sldId="363"/>
        </pc:sldMkLst>
        <pc:spChg chg="mod">
          <ac:chgData name="Scruel Tao" userId="5ea5c98d59b44d4b" providerId="LiveId" clId="{6E5C5F47-F3BF-4716-900C-106C0B354219}" dt="2023-05-12T09:35:36.094" v="18626" actId="21"/>
          <ac:spMkLst>
            <pc:docMk/>
            <pc:sldMk cId="2727159004" sldId="363"/>
            <ac:spMk id="2" creationId="{BAD162F0-2175-84E9-2387-55F669162449}"/>
          </ac:spMkLst>
        </pc:spChg>
        <pc:spChg chg="mod">
          <ac:chgData name="Scruel Tao" userId="5ea5c98d59b44d4b" providerId="LiveId" clId="{6E5C5F47-F3BF-4716-900C-106C0B354219}" dt="2023-05-09T16:23:24.352" v="4085"/>
          <ac:spMkLst>
            <pc:docMk/>
            <pc:sldMk cId="2727159004" sldId="363"/>
            <ac:spMk id="3" creationId="{0E2FC508-1AFD-A957-52F2-FA1DEF2A9D27}"/>
          </ac:spMkLst>
        </pc:spChg>
        <pc:spChg chg="mod">
          <ac:chgData name="Scruel Tao" userId="5ea5c98d59b44d4b" providerId="LiveId" clId="{6E5C5F47-F3BF-4716-900C-106C0B354219}" dt="2023-05-09T16:23:24.352" v="4085"/>
          <ac:spMkLst>
            <pc:docMk/>
            <pc:sldMk cId="2727159004" sldId="363"/>
            <ac:spMk id="4" creationId="{D89566DE-C19A-9DDD-EA24-070F85BCF3DE}"/>
          </ac:spMkLst>
        </pc:spChg>
        <pc:spChg chg="mod">
          <ac:chgData name="Scruel Tao" userId="5ea5c98d59b44d4b" providerId="LiveId" clId="{6E5C5F47-F3BF-4716-900C-106C0B354219}" dt="2023-05-09T16:23:24.352" v="4085"/>
          <ac:spMkLst>
            <pc:docMk/>
            <pc:sldMk cId="2727159004" sldId="363"/>
            <ac:spMk id="5" creationId="{96DCA8E1-9C28-C82F-06F8-259F93B2A3DE}"/>
          </ac:spMkLst>
        </pc:spChg>
        <pc:spChg chg="mod">
          <ac:chgData name="Scruel Tao" userId="5ea5c98d59b44d4b" providerId="LiveId" clId="{6E5C5F47-F3BF-4716-900C-106C0B354219}" dt="2023-05-09T16:23:24.352" v="4085"/>
          <ac:spMkLst>
            <pc:docMk/>
            <pc:sldMk cId="2727159004" sldId="363"/>
            <ac:spMk id="8" creationId="{9648BF1E-FEC6-3BF5-79E1-71E17382E901}"/>
          </ac:spMkLst>
        </pc:spChg>
      </pc:sldChg>
      <pc:sldChg chg="modSp add modTransition">
        <pc:chgData name="Scruel Tao" userId="5ea5c98d59b44d4b" providerId="LiveId" clId="{6E5C5F47-F3BF-4716-900C-106C0B354219}" dt="2023-05-09T16:23:24.352" v="4085"/>
        <pc:sldMkLst>
          <pc:docMk/>
          <pc:sldMk cId="3625446739" sldId="366"/>
        </pc:sldMkLst>
        <pc:spChg chg="mod">
          <ac:chgData name="Scruel Tao" userId="5ea5c98d59b44d4b" providerId="LiveId" clId="{6E5C5F47-F3BF-4716-900C-106C0B354219}" dt="2023-05-09T16:23:24.352" v="4085"/>
          <ac:spMkLst>
            <pc:docMk/>
            <pc:sldMk cId="3625446739" sldId="366"/>
            <ac:spMk id="3" creationId="{AC7759D9-0BB4-08ED-8476-24F7D903D6DE}"/>
          </ac:spMkLst>
        </pc:spChg>
        <pc:spChg chg="mod">
          <ac:chgData name="Scruel Tao" userId="5ea5c98d59b44d4b" providerId="LiveId" clId="{6E5C5F47-F3BF-4716-900C-106C0B354219}" dt="2023-05-09T16:23:24.352" v="4085"/>
          <ac:spMkLst>
            <pc:docMk/>
            <pc:sldMk cId="3625446739" sldId="366"/>
            <ac:spMk id="5" creationId="{14B5F31E-85DD-B8D9-9ED7-E32A03C57260}"/>
          </ac:spMkLst>
        </pc:spChg>
      </pc:sldChg>
      <pc:sldChg chg="addSp delSp modSp add mod delAnim modAnim modNotes modNotesTx">
        <pc:chgData name="Scruel Tao" userId="5ea5c98d59b44d4b" providerId="LiveId" clId="{6E5C5F47-F3BF-4716-900C-106C0B354219}" dt="2023-05-24T04:34:18.935" v="20374"/>
        <pc:sldMkLst>
          <pc:docMk/>
          <pc:sldMk cId="3902440448" sldId="367"/>
        </pc:sldMkLst>
        <pc:spChg chg="mod">
          <ac:chgData name="Scruel Tao" userId="5ea5c98d59b44d4b" providerId="LiveId" clId="{6E5C5F47-F3BF-4716-900C-106C0B354219}" dt="2023-05-09T16:23:24.352" v="4085"/>
          <ac:spMkLst>
            <pc:docMk/>
            <pc:sldMk cId="3902440448" sldId="367"/>
            <ac:spMk id="2" creationId="{BAD162F0-2175-84E9-2387-55F669162449}"/>
          </ac:spMkLst>
        </pc:spChg>
        <pc:spChg chg="mod">
          <ac:chgData name="Scruel Tao" userId="5ea5c98d59b44d4b" providerId="LiveId" clId="{6E5C5F47-F3BF-4716-900C-106C0B354219}" dt="2023-05-24T03:50:37.818" v="19999" actId="20577"/>
          <ac:spMkLst>
            <pc:docMk/>
            <pc:sldMk cId="3902440448" sldId="367"/>
            <ac:spMk id="3" creationId="{0E2FC508-1AFD-A957-52F2-FA1DEF2A9D27}"/>
          </ac:spMkLst>
        </pc:spChg>
        <pc:spChg chg="mod">
          <ac:chgData name="Scruel Tao" userId="5ea5c98d59b44d4b" providerId="LiveId" clId="{6E5C5F47-F3BF-4716-900C-106C0B354219}" dt="2023-05-09T16:23:24.352" v="4085"/>
          <ac:spMkLst>
            <pc:docMk/>
            <pc:sldMk cId="3902440448" sldId="367"/>
            <ac:spMk id="4" creationId="{FF179874-2930-753E-A780-E8B84516BFE0}"/>
          </ac:spMkLst>
        </pc:spChg>
        <pc:spChg chg="add del">
          <ac:chgData name="Scruel Tao" userId="5ea5c98d59b44d4b" providerId="LiveId" clId="{6E5C5F47-F3BF-4716-900C-106C0B354219}" dt="2023-05-09T09:13:37.897" v="955" actId="22"/>
          <ac:spMkLst>
            <pc:docMk/>
            <pc:sldMk cId="3902440448" sldId="367"/>
            <ac:spMk id="6" creationId="{D2E20CF7-6570-AC23-AE98-4E6B23AA277F}"/>
          </ac:spMkLst>
        </pc:spChg>
        <pc:spChg chg="del mod">
          <ac:chgData name="Scruel Tao" userId="5ea5c98d59b44d4b" providerId="LiveId" clId="{6E5C5F47-F3BF-4716-900C-106C0B354219}" dt="2023-05-09T09:11:56.766" v="838" actId="21"/>
          <ac:spMkLst>
            <pc:docMk/>
            <pc:sldMk cId="3902440448" sldId="367"/>
            <ac:spMk id="7" creationId="{A0759F3A-D6A1-4783-5F27-A39CA35C4D64}"/>
          </ac:spMkLst>
        </pc:spChg>
        <pc:spChg chg="add mod">
          <ac:chgData name="Scruel Tao" userId="5ea5c98d59b44d4b" providerId="LiveId" clId="{6E5C5F47-F3BF-4716-900C-106C0B354219}" dt="2023-05-10T01:58:05.602" v="9668" actId="20577"/>
          <ac:spMkLst>
            <pc:docMk/>
            <pc:sldMk cId="3902440448" sldId="367"/>
            <ac:spMk id="9" creationId="{3E0EF1DE-DCBD-7956-736C-09AD9BD8C94A}"/>
          </ac:spMkLst>
        </pc:spChg>
      </pc:sldChg>
      <pc:sldChg chg="delSp modSp add del mod ord delAnim">
        <pc:chgData name="Scruel Tao" userId="5ea5c98d59b44d4b" providerId="LiveId" clId="{6E5C5F47-F3BF-4716-900C-106C0B354219}" dt="2023-05-09T15:51:59.846" v="2418" actId="47"/>
        <pc:sldMkLst>
          <pc:docMk/>
          <pc:sldMk cId="1330387926" sldId="368"/>
        </pc:sldMkLst>
        <pc:spChg chg="mod">
          <ac:chgData name="Scruel Tao" userId="5ea5c98d59b44d4b" providerId="LiveId" clId="{6E5C5F47-F3BF-4716-900C-106C0B354219}" dt="2023-05-09T09:19:19.231" v="1122" actId="20577"/>
          <ac:spMkLst>
            <pc:docMk/>
            <pc:sldMk cId="1330387926" sldId="368"/>
            <ac:spMk id="2" creationId="{BAD162F0-2175-84E9-2387-55F669162449}"/>
          </ac:spMkLst>
        </pc:spChg>
        <pc:spChg chg="mod">
          <ac:chgData name="Scruel Tao" userId="5ea5c98d59b44d4b" providerId="LiveId" clId="{6E5C5F47-F3BF-4716-900C-106C0B354219}" dt="2023-05-09T09:45:57.692" v="1656"/>
          <ac:spMkLst>
            <pc:docMk/>
            <pc:sldMk cId="1330387926" sldId="368"/>
            <ac:spMk id="3" creationId="{0E2FC508-1AFD-A957-52F2-FA1DEF2A9D27}"/>
          </ac:spMkLst>
        </pc:spChg>
        <pc:spChg chg="del">
          <ac:chgData name="Scruel Tao" userId="5ea5c98d59b44d4b" providerId="LiveId" clId="{6E5C5F47-F3BF-4716-900C-106C0B354219}" dt="2023-05-09T09:19:21.459" v="1123" actId="21"/>
          <ac:spMkLst>
            <pc:docMk/>
            <pc:sldMk cId="1330387926" sldId="368"/>
            <ac:spMk id="7" creationId="{DEAC74ED-0E63-DFF5-FA48-FB893E559B7C}"/>
          </ac:spMkLst>
        </pc:spChg>
        <pc:spChg chg="del">
          <ac:chgData name="Scruel Tao" userId="5ea5c98d59b44d4b" providerId="LiveId" clId="{6E5C5F47-F3BF-4716-900C-106C0B354219}" dt="2023-05-09T09:19:23.031" v="1124" actId="21"/>
          <ac:spMkLst>
            <pc:docMk/>
            <pc:sldMk cId="1330387926" sldId="368"/>
            <ac:spMk id="8" creationId="{9648BF1E-FEC6-3BF5-79E1-71E17382E901}"/>
          </ac:spMkLst>
        </pc:spChg>
      </pc:sldChg>
      <pc:sldChg chg="addSp delSp modSp add del mod delAnim modAnim">
        <pc:chgData name="Scruel Tao" userId="5ea5c98d59b44d4b" providerId="LiveId" clId="{6E5C5F47-F3BF-4716-900C-106C0B354219}" dt="2023-05-09T09:52:36.483" v="1800" actId="47"/>
        <pc:sldMkLst>
          <pc:docMk/>
          <pc:sldMk cId="3208128934" sldId="369"/>
        </pc:sldMkLst>
        <pc:spChg chg="mod">
          <ac:chgData name="Scruel Tao" userId="5ea5c98d59b44d4b" providerId="LiveId" clId="{6E5C5F47-F3BF-4716-900C-106C0B354219}" dt="2023-05-09T09:25:27.730" v="1293" actId="207"/>
          <ac:spMkLst>
            <pc:docMk/>
            <pc:sldMk cId="3208128934" sldId="369"/>
            <ac:spMk id="3" creationId="{0E2FC508-1AFD-A957-52F2-FA1DEF2A9D27}"/>
          </ac:spMkLst>
        </pc:spChg>
        <pc:spChg chg="add mod">
          <ac:chgData name="Scruel Tao" userId="5ea5c98d59b44d4b" providerId="LiveId" clId="{6E5C5F47-F3BF-4716-900C-106C0B354219}" dt="2023-05-09T09:25:05.144" v="1290" actId="1036"/>
          <ac:spMkLst>
            <pc:docMk/>
            <pc:sldMk cId="3208128934" sldId="369"/>
            <ac:spMk id="4" creationId="{801ADC79-5BF0-0F77-1D24-D3AA6E3D717F}"/>
          </ac:spMkLst>
        </pc:spChg>
        <pc:spChg chg="add mod">
          <ac:chgData name="Scruel Tao" userId="5ea5c98d59b44d4b" providerId="LiveId" clId="{6E5C5F47-F3BF-4716-900C-106C0B354219}" dt="2023-05-09T09:52:02.664" v="1782" actId="21"/>
          <ac:spMkLst>
            <pc:docMk/>
            <pc:sldMk cId="3208128934" sldId="369"/>
            <ac:spMk id="5" creationId="{364EFD44-4BAB-4ADF-DEAD-922A8C28C455}"/>
          </ac:spMkLst>
        </pc:spChg>
        <pc:spChg chg="del">
          <ac:chgData name="Scruel Tao" userId="5ea5c98d59b44d4b" providerId="LiveId" clId="{6E5C5F47-F3BF-4716-900C-106C0B354219}" dt="2023-05-09T09:19:32.621" v="1129" actId="21"/>
          <ac:spMkLst>
            <pc:docMk/>
            <pc:sldMk cId="3208128934" sldId="369"/>
            <ac:spMk id="8" creationId="{9648BF1E-FEC6-3BF5-79E1-71E17382E901}"/>
          </ac:spMkLst>
        </pc:spChg>
      </pc:sldChg>
      <pc:sldChg chg="add del">
        <pc:chgData name="Scruel Tao" userId="5ea5c98d59b44d4b" providerId="LiveId" clId="{6E5C5F47-F3BF-4716-900C-106C0B354219}" dt="2023-05-09T09:19:28.676" v="1127" actId="2696"/>
        <pc:sldMkLst>
          <pc:docMk/>
          <pc:sldMk cId="3286655725" sldId="369"/>
        </pc:sldMkLst>
      </pc:sldChg>
      <pc:sldChg chg="delSp modSp add mod delAnim modAnim modNotes modNotesTx">
        <pc:chgData name="Scruel Tao" userId="5ea5c98d59b44d4b" providerId="LiveId" clId="{6E5C5F47-F3BF-4716-900C-106C0B354219}" dt="2023-05-29T06:50:50.769" v="22033" actId="113"/>
        <pc:sldMkLst>
          <pc:docMk/>
          <pc:sldMk cId="4180980115" sldId="370"/>
        </pc:sldMkLst>
        <pc:spChg chg="mod">
          <ac:chgData name="Scruel Tao" userId="5ea5c98d59b44d4b" providerId="LiveId" clId="{6E5C5F47-F3BF-4716-900C-106C0B354219}" dt="2023-05-09T16:23:24.352" v="4085"/>
          <ac:spMkLst>
            <pc:docMk/>
            <pc:sldMk cId="4180980115" sldId="370"/>
            <ac:spMk id="2" creationId="{BAD162F0-2175-84E9-2387-55F669162449}"/>
          </ac:spMkLst>
        </pc:spChg>
        <pc:spChg chg="mod">
          <ac:chgData name="Scruel Tao" userId="5ea5c98d59b44d4b" providerId="LiveId" clId="{6E5C5F47-F3BF-4716-900C-106C0B354219}" dt="2023-05-29T06:50:50.769" v="22033" actId="113"/>
          <ac:spMkLst>
            <pc:docMk/>
            <pc:sldMk cId="4180980115" sldId="370"/>
            <ac:spMk id="3" creationId="{0E2FC508-1AFD-A957-52F2-FA1DEF2A9D27}"/>
          </ac:spMkLst>
        </pc:spChg>
        <pc:spChg chg="mod">
          <ac:chgData name="Scruel Tao" userId="5ea5c98d59b44d4b" providerId="LiveId" clId="{6E5C5F47-F3BF-4716-900C-106C0B354219}" dt="2023-05-24T04:36:33.809" v="20387" actId="1076"/>
          <ac:spMkLst>
            <pc:docMk/>
            <pc:sldMk cId="4180980115" sldId="370"/>
            <ac:spMk id="7" creationId="{DEAC74ED-0E63-DFF5-FA48-FB893E559B7C}"/>
          </ac:spMkLst>
        </pc:spChg>
        <pc:spChg chg="del">
          <ac:chgData name="Scruel Tao" userId="5ea5c98d59b44d4b" providerId="LiveId" clId="{6E5C5F47-F3BF-4716-900C-106C0B354219}" dt="2023-05-09T09:24:56.950" v="1286" actId="478"/>
          <ac:spMkLst>
            <pc:docMk/>
            <pc:sldMk cId="4180980115" sldId="370"/>
            <ac:spMk id="8" creationId="{9648BF1E-FEC6-3BF5-79E1-71E17382E901}"/>
          </ac:spMkLst>
        </pc:spChg>
      </pc:sldChg>
      <pc:sldChg chg="addSp delSp modSp add del mod delAnim modAnim">
        <pc:chgData name="Scruel Tao" userId="5ea5c98d59b44d4b" providerId="LiveId" clId="{6E5C5F47-F3BF-4716-900C-106C0B354219}" dt="2023-05-09T16:11:20.081" v="3310" actId="2696"/>
        <pc:sldMkLst>
          <pc:docMk/>
          <pc:sldMk cId="3355182635" sldId="371"/>
        </pc:sldMkLst>
        <pc:spChg chg="mod">
          <ac:chgData name="Scruel Tao" userId="5ea5c98d59b44d4b" providerId="LiveId" clId="{6E5C5F47-F3BF-4716-900C-106C0B354219}" dt="2023-05-09T16:10:40.433" v="3300" actId="21"/>
          <ac:spMkLst>
            <pc:docMk/>
            <pc:sldMk cId="3355182635" sldId="371"/>
            <ac:spMk id="3" creationId="{0E2FC508-1AFD-A957-52F2-FA1DEF2A9D27}"/>
          </ac:spMkLst>
        </pc:spChg>
        <pc:spChg chg="add del mod">
          <ac:chgData name="Scruel Tao" userId="5ea5c98d59b44d4b" providerId="LiveId" clId="{6E5C5F47-F3BF-4716-900C-106C0B354219}" dt="2023-05-09T16:10:30.667" v="3296" actId="21"/>
          <ac:spMkLst>
            <pc:docMk/>
            <pc:sldMk cId="3355182635" sldId="371"/>
            <ac:spMk id="4" creationId="{BAE3C727-E7EF-A016-C499-2915C182B6E0}"/>
          </ac:spMkLst>
        </pc:spChg>
        <pc:spChg chg="mod">
          <ac:chgData name="Scruel Tao" userId="5ea5c98d59b44d4b" providerId="LiveId" clId="{6E5C5F47-F3BF-4716-900C-106C0B354219}" dt="2023-05-09T16:06:18.440" v="2980" actId="207"/>
          <ac:spMkLst>
            <pc:docMk/>
            <pc:sldMk cId="3355182635" sldId="371"/>
            <ac:spMk id="7" creationId="{DEAC74ED-0E63-DFF5-FA48-FB893E559B7C}"/>
          </ac:spMkLst>
        </pc:spChg>
        <pc:spChg chg="del mod">
          <ac:chgData name="Scruel Tao" userId="5ea5c98d59b44d4b" providerId="LiveId" clId="{6E5C5F47-F3BF-4716-900C-106C0B354219}" dt="2023-05-09T16:10:23.014" v="3294" actId="478"/>
          <ac:spMkLst>
            <pc:docMk/>
            <pc:sldMk cId="3355182635" sldId="371"/>
            <ac:spMk id="8" creationId="{9648BF1E-FEC6-3BF5-79E1-71E17382E901}"/>
          </ac:spMkLst>
        </pc:spChg>
      </pc:sldChg>
      <pc:sldChg chg="modSp add del mod modNotes">
        <pc:chgData name="Scruel Tao" userId="5ea5c98d59b44d4b" providerId="LiveId" clId="{6E5C5F47-F3BF-4716-900C-106C0B354219}" dt="2023-05-12T08:11:09.588" v="13675" actId="47"/>
        <pc:sldMkLst>
          <pc:docMk/>
          <pc:sldMk cId="649246529" sldId="372"/>
        </pc:sldMkLst>
        <pc:spChg chg="mod">
          <ac:chgData name="Scruel Tao" userId="5ea5c98d59b44d4b" providerId="LiveId" clId="{6E5C5F47-F3BF-4716-900C-106C0B354219}" dt="2023-05-09T16:23:24.352" v="4085"/>
          <ac:spMkLst>
            <pc:docMk/>
            <pc:sldMk cId="649246529" sldId="372"/>
            <ac:spMk id="2" creationId="{BAD162F0-2175-84E9-2387-55F669162449}"/>
          </ac:spMkLst>
        </pc:spChg>
        <pc:spChg chg="mod">
          <ac:chgData name="Scruel Tao" userId="5ea5c98d59b44d4b" providerId="LiveId" clId="{6E5C5F47-F3BF-4716-900C-106C0B354219}" dt="2023-05-09T16:23:24.352" v="4085"/>
          <ac:spMkLst>
            <pc:docMk/>
            <pc:sldMk cId="649246529" sldId="372"/>
            <ac:spMk id="3" creationId="{0E2FC508-1AFD-A957-52F2-FA1DEF2A9D27}"/>
          </ac:spMkLst>
        </pc:spChg>
      </pc:sldChg>
      <pc:sldChg chg="modSp add del mod modTransition modAnim modNotes modNotesTx">
        <pc:chgData name="Scruel Tao" userId="5ea5c98d59b44d4b" providerId="LiveId" clId="{6E5C5F47-F3BF-4716-900C-106C0B354219}" dt="2023-05-24T04:38:54.933" v="20417" actId="2696"/>
        <pc:sldMkLst>
          <pc:docMk/>
          <pc:sldMk cId="2093462815" sldId="373"/>
        </pc:sldMkLst>
        <pc:spChg chg="mod">
          <ac:chgData name="Scruel Tao" userId="5ea5c98d59b44d4b" providerId="LiveId" clId="{6E5C5F47-F3BF-4716-900C-106C0B354219}" dt="2023-05-09T16:23:24.352" v="4085"/>
          <ac:spMkLst>
            <pc:docMk/>
            <pc:sldMk cId="2093462815" sldId="373"/>
            <ac:spMk id="2" creationId="{BAD162F0-2175-84E9-2387-55F669162449}"/>
          </ac:spMkLst>
        </pc:spChg>
        <pc:spChg chg="mod">
          <ac:chgData name="Scruel Tao" userId="5ea5c98d59b44d4b" providerId="LiveId" clId="{6E5C5F47-F3BF-4716-900C-106C0B354219}" dt="2023-05-10T01:37:53.085" v="9052" actId="115"/>
          <ac:spMkLst>
            <pc:docMk/>
            <pc:sldMk cId="2093462815" sldId="373"/>
            <ac:spMk id="3" creationId="{0E2FC508-1AFD-A957-52F2-FA1DEF2A9D27}"/>
          </ac:spMkLst>
        </pc:spChg>
        <pc:spChg chg="mod">
          <ac:chgData name="Scruel Tao" userId="5ea5c98d59b44d4b" providerId="LiveId" clId="{6E5C5F47-F3BF-4716-900C-106C0B354219}" dt="2023-05-09T16:23:24.352" v="4085"/>
          <ac:spMkLst>
            <pc:docMk/>
            <pc:sldMk cId="2093462815" sldId="373"/>
            <ac:spMk id="4" creationId="{801ADC79-5BF0-0F77-1D24-D3AA6E3D717F}"/>
          </ac:spMkLst>
        </pc:spChg>
        <pc:spChg chg="mod">
          <ac:chgData name="Scruel Tao" userId="5ea5c98d59b44d4b" providerId="LiveId" clId="{6E5C5F47-F3BF-4716-900C-106C0B354219}" dt="2023-05-09T16:23:24.352" v="4085"/>
          <ac:spMkLst>
            <pc:docMk/>
            <pc:sldMk cId="2093462815" sldId="373"/>
            <ac:spMk id="5" creationId="{364EFD44-4BAB-4ADF-DEAD-922A8C28C455}"/>
          </ac:spMkLst>
        </pc:spChg>
        <pc:spChg chg="mod">
          <ac:chgData name="Scruel Tao" userId="5ea5c98d59b44d4b" providerId="LiveId" clId="{6E5C5F47-F3BF-4716-900C-106C0B354219}" dt="2023-05-10T02:06:30.057" v="10001" actId="207"/>
          <ac:spMkLst>
            <pc:docMk/>
            <pc:sldMk cId="2093462815" sldId="373"/>
            <ac:spMk id="7" creationId="{DEAC74ED-0E63-DFF5-FA48-FB893E559B7C}"/>
          </ac:spMkLst>
        </pc:spChg>
      </pc:sldChg>
      <pc:sldChg chg="modSp add del mod ord modNotes">
        <pc:chgData name="Scruel Tao" userId="5ea5c98d59b44d4b" providerId="LiveId" clId="{6E5C5F47-F3BF-4716-900C-106C0B354219}" dt="2023-05-10T02:06:15.433" v="9999" actId="47"/>
        <pc:sldMkLst>
          <pc:docMk/>
          <pc:sldMk cId="1086907010" sldId="374"/>
        </pc:sldMkLst>
        <pc:spChg chg="mod">
          <ac:chgData name="Scruel Tao" userId="5ea5c98d59b44d4b" providerId="LiveId" clId="{6E5C5F47-F3BF-4716-900C-106C0B354219}" dt="2023-05-09T16:23:24.352" v="4085"/>
          <ac:spMkLst>
            <pc:docMk/>
            <pc:sldMk cId="1086907010" sldId="374"/>
            <ac:spMk id="2" creationId="{BAD162F0-2175-84E9-2387-55F669162449}"/>
          </ac:spMkLst>
        </pc:spChg>
        <pc:spChg chg="mod">
          <ac:chgData name="Scruel Tao" userId="5ea5c98d59b44d4b" providerId="LiveId" clId="{6E5C5F47-F3BF-4716-900C-106C0B354219}" dt="2023-05-10T01:37:57.267" v="9054" actId="115"/>
          <ac:spMkLst>
            <pc:docMk/>
            <pc:sldMk cId="1086907010" sldId="374"/>
            <ac:spMk id="3" creationId="{0E2FC508-1AFD-A957-52F2-FA1DEF2A9D27}"/>
          </ac:spMkLst>
        </pc:spChg>
        <pc:spChg chg="mod">
          <ac:chgData name="Scruel Tao" userId="5ea5c98d59b44d4b" providerId="LiveId" clId="{6E5C5F47-F3BF-4716-900C-106C0B354219}" dt="2023-05-09T16:23:24.352" v="4085"/>
          <ac:spMkLst>
            <pc:docMk/>
            <pc:sldMk cId="1086907010" sldId="374"/>
            <ac:spMk id="4" creationId="{801ADC79-5BF0-0F77-1D24-D3AA6E3D717F}"/>
          </ac:spMkLst>
        </pc:spChg>
        <pc:spChg chg="mod">
          <ac:chgData name="Scruel Tao" userId="5ea5c98d59b44d4b" providerId="LiveId" clId="{6E5C5F47-F3BF-4716-900C-106C0B354219}" dt="2023-05-09T16:23:24.352" v="4085"/>
          <ac:spMkLst>
            <pc:docMk/>
            <pc:sldMk cId="1086907010" sldId="374"/>
            <ac:spMk id="5" creationId="{364EFD44-4BAB-4ADF-DEAD-922A8C28C455}"/>
          </ac:spMkLst>
        </pc:spChg>
        <pc:spChg chg="mod">
          <ac:chgData name="Scruel Tao" userId="5ea5c98d59b44d4b" providerId="LiveId" clId="{6E5C5F47-F3BF-4716-900C-106C0B354219}" dt="2023-05-09T16:23:24.352" v="4085"/>
          <ac:spMkLst>
            <pc:docMk/>
            <pc:sldMk cId="1086907010" sldId="374"/>
            <ac:spMk id="7" creationId="{DEAC74ED-0E63-DFF5-FA48-FB893E559B7C}"/>
          </ac:spMkLst>
        </pc:spChg>
      </pc:sldChg>
      <pc:sldChg chg="modSp add del mod ord modNotes">
        <pc:chgData name="Scruel Tao" userId="5ea5c98d59b44d4b" providerId="LiveId" clId="{6E5C5F47-F3BF-4716-900C-106C0B354219}" dt="2023-05-10T02:06:24.613" v="10000" actId="47"/>
        <pc:sldMkLst>
          <pc:docMk/>
          <pc:sldMk cId="2737237011" sldId="375"/>
        </pc:sldMkLst>
        <pc:spChg chg="mod">
          <ac:chgData name="Scruel Tao" userId="5ea5c98d59b44d4b" providerId="LiveId" clId="{6E5C5F47-F3BF-4716-900C-106C0B354219}" dt="2023-05-09T16:23:24.352" v="4085"/>
          <ac:spMkLst>
            <pc:docMk/>
            <pc:sldMk cId="2737237011" sldId="375"/>
            <ac:spMk id="2" creationId="{BAD162F0-2175-84E9-2387-55F669162449}"/>
          </ac:spMkLst>
        </pc:spChg>
        <pc:spChg chg="mod">
          <ac:chgData name="Scruel Tao" userId="5ea5c98d59b44d4b" providerId="LiveId" clId="{6E5C5F47-F3BF-4716-900C-106C0B354219}" dt="2023-05-10T01:37:55.803" v="9053" actId="115"/>
          <ac:spMkLst>
            <pc:docMk/>
            <pc:sldMk cId="2737237011" sldId="375"/>
            <ac:spMk id="3" creationId="{0E2FC508-1AFD-A957-52F2-FA1DEF2A9D27}"/>
          </ac:spMkLst>
        </pc:spChg>
        <pc:spChg chg="mod">
          <ac:chgData name="Scruel Tao" userId="5ea5c98d59b44d4b" providerId="LiveId" clId="{6E5C5F47-F3BF-4716-900C-106C0B354219}" dt="2023-05-09T16:23:24.352" v="4085"/>
          <ac:spMkLst>
            <pc:docMk/>
            <pc:sldMk cId="2737237011" sldId="375"/>
            <ac:spMk id="4" creationId="{801ADC79-5BF0-0F77-1D24-D3AA6E3D717F}"/>
          </ac:spMkLst>
        </pc:spChg>
        <pc:spChg chg="mod">
          <ac:chgData name="Scruel Tao" userId="5ea5c98d59b44d4b" providerId="LiveId" clId="{6E5C5F47-F3BF-4716-900C-106C0B354219}" dt="2023-05-09T16:23:24.352" v="4085"/>
          <ac:spMkLst>
            <pc:docMk/>
            <pc:sldMk cId="2737237011" sldId="375"/>
            <ac:spMk id="5" creationId="{364EFD44-4BAB-4ADF-DEAD-922A8C28C455}"/>
          </ac:spMkLst>
        </pc:spChg>
        <pc:spChg chg="mod">
          <ac:chgData name="Scruel Tao" userId="5ea5c98d59b44d4b" providerId="LiveId" clId="{6E5C5F47-F3BF-4716-900C-106C0B354219}" dt="2023-05-09T16:23:24.352" v="4085"/>
          <ac:spMkLst>
            <pc:docMk/>
            <pc:sldMk cId="2737237011" sldId="375"/>
            <ac:spMk id="7" creationId="{DEAC74ED-0E63-DFF5-FA48-FB893E559B7C}"/>
          </ac:spMkLst>
        </pc:spChg>
      </pc:sldChg>
      <pc:sldChg chg="modSp add del mod modNotes">
        <pc:chgData name="Scruel Tao" userId="5ea5c98d59b44d4b" providerId="LiveId" clId="{6E5C5F47-F3BF-4716-900C-106C0B354219}" dt="2023-05-24T04:41:33.517" v="20483" actId="47"/>
        <pc:sldMkLst>
          <pc:docMk/>
          <pc:sldMk cId="1178460984" sldId="376"/>
        </pc:sldMkLst>
        <pc:spChg chg="mod">
          <ac:chgData name="Scruel Tao" userId="5ea5c98d59b44d4b" providerId="LiveId" clId="{6E5C5F47-F3BF-4716-900C-106C0B354219}" dt="2023-05-09T16:23:24.352" v="4085"/>
          <ac:spMkLst>
            <pc:docMk/>
            <pc:sldMk cId="1178460984" sldId="376"/>
            <ac:spMk id="2" creationId="{BAD162F0-2175-84E9-2387-55F669162449}"/>
          </ac:spMkLst>
        </pc:spChg>
        <pc:spChg chg="mod">
          <ac:chgData name="Scruel Tao" userId="5ea5c98d59b44d4b" providerId="LiveId" clId="{6E5C5F47-F3BF-4716-900C-106C0B354219}" dt="2023-05-10T01:37:58.705" v="9055" actId="115"/>
          <ac:spMkLst>
            <pc:docMk/>
            <pc:sldMk cId="1178460984" sldId="376"/>
            <ac:spMk id="3" creationId="{0E2FC508-1AFD-A957-52F2-FA1DEF2A9D27}"/>
          </ac:spMkLst>
        </pc:spChg>
        <pc:spChg chg="mod">
          <ac:chgData name="Scruel Tao" userId="5ea5c98d59b44d4b" providerId="LiveId" clId="{6E5C5F47-F3BF-4716-900C-106C0B354219}" dt="2023-05-09T16:23:24.352" v="4085"/>
          <ac:spMkLst>
            <pc:docMk/>
            <pc:sldMk cId="1178460984" sldId="376"/>
            <ac:spMk id="4" creationId="{801ADC79-5BF0-0F77-1D24-D3AA6E3D717F}"/>
          </ac:spMkLst>
        </pc:spChg>
        <pc:spChg chg="mod">
          <ac:chgData name="Scruel Tao" userId="5ea5c98d59b44d4b" providerId="LiveId" clId="{6E5C5F47-F3BF-4716-900C-106C0B354219}" dt="2023-05-09T16:23:24.352" v="4085"/>
          <ac:spMkLst>
            <pc:docMk/>
            <pc:sldMk cId="1178460984" sldId="376"/>
            <ac:spMk id="5" creationId="{364EFD44-4BAB-4ADF-DEAD-922A8C28C455}"/>
          </ac:spMkLst>
        </pc:spChg>
        <pc:spChg chg="mod">
          <ac:chgData name="Scruel Tao" userId="5ea5c98d59b44d4b" providerId="LiveId" clId="{6E5C5F47-F3BF-4716-900C-106C0B354219}" dt="2023-05-09T16:23:24.352" v="4085"/>
          <ac:spMkLst>
            <pc:docMk/>
            <pc:sldMk cId="1178460984" sldId="376"/>
            <ac:spMk id="7" creationId="{DEAC74ED-0E63-DFF5-FA48-FB893E559B7C}"/>
          </ac:spMkLst>
        </pc:spChg>
      </pc:sldChg>
      <pc:sldChg chg="addSp delSp modSp add mod delAnim modAnim modNotes">
        <pc:chgData name="Scruel Tao" userId="5ea5c98d59b44d4b" providerId="LiveId" clId="{6E5C5F47-F3BF-4716-900C-106C0B354219}" dt="2023-05-29T06:52:09.582" v="22044"/>
        <pc:sldMkLst>
          <pc:docMk/>
          <pc:sldMk cId="1788434392" sldId="377"/>
        </pc:sldMkLst>
        <pc:spChg chg="mod">
          <ac:chgData name="Scruel Tao" userId="5ea5c98d59b44d4b" providerId="LiveId" clId="{6E5C5F47-F3BF-4716-900C-106C0B354219}" dt="2023-05-09T16:23:24.352" v="4085"/>
          <ac:spMkLst>
            <pc:docMk/>
            <pc:sldMk cId="1788434392" sldId="377"/>
            <ac:spMk id="2" creationId="{BAD162F0-2175-84E9-2387-55F669162449}"/>
          </ac:spMkLst>
        </pc:spChg>
        <pc:spChg chg="mod">
          <ac:chgData name="Scruel Tao" userId="5ea5c98d59b44d4b" providerId="LiveId" clId="{6E5C5F47-F3BF-4716-900C-106C0B354219}" dt="2023-05-09T16:23:24.352" v="4085"/>
          <ac:spMkLst>
            <pc:docMk/>
            <pc:sldMk cId="1788434392" sldId="377"/>
            <ac:spMk id="3" creationId="{0E2FC508-1AFD-A957-52F2-FA1DEF2A9D27}"/>
          </ac:spMkLst>
        </pc:spChg>
        <pc:spChg chg="del mod">
          <ac:chgData name="Scruel Tao" userId="5ea5c98d59b44d4b" providerId="LiveId" clId="{6E5C5F47-F3BF-4716-900C-106C0B354219}" dt="2023-05-29T06:51:45.427" v="22039" actId="478"/>
          <ac:spMkLst>
            <pc:docMk/>
            <pc:sldMk cId="1788434392" sldId="377"/>
            <ac:spMk id="4" creationId="{BAE3C727-E7EF-A016-C499-2915C182B6E0}"/>
          </ac:spMkLst>
        </pc:spChg>
        <pc:spChg chg="add mod">
          <ac:chgData name="Scruel Tao" userId="5ea5c98d59b44d4b" providerId="LiveId" clId="{6E5C5F47-F3BF-4716-900C-106C0B354219}" dt="2023-05-29T06:51:46.455" v="22040"/>
          <ac:spMkLst>
            <pc:docMk/>
            <pc:sldMk cId="1788434392" sldId="377"/>
            <ac:spMk id="5" creationId="{8B0896F0-EBFF-449F-6FBA-4E4B261815D3}"/>
          </ac:spMkLst>
        </pc:spChg>
        <pc:spChg chg="mod">
          <ac:chgData name="Scruel Tao" userId="5ea5c98d59b44d4b" providerId="LiveId" clId="{6E5C5F47-F3BF-4716-900C-106C0B354219}" dt="2023-05-09T16:23:24.352" v="4085"/>
          <ac:spMkLst>
            <pc:docMk/>
            <pc:sldMk cId="1788434392" sldId="377"/>
            <ac:spMk id="7" creationId="{DEAC74ED-0E63-DFF5-FA48-FB893E559B7C}"/>
          </ac:spMkLst>
        </pc:spChg>
        <pc:spChg chg="mod">
          <ac:chgData name="Scruel Tao" userId="5ea5c98d59b44d4b" providerId="LiveId" clId="{6E5C5F47-F3BF-4716-900C-106C0B354219}" dt="2023-05-12T08:18:15.852" v="13986" actId="2711"/>
          <ac:spMkLst>
            <pc:docMk/>
            <pc:sldMk cId="1788434392" sldId="377"/>
            <ac:spMk id="8" creationId="{9648BF1E-FEC6-3BF5-79E1-71E17382E901}"/>
          </ac:spMkLst>
        </pc:spChg>
      </pc:sldChg>
      <pc:sldChg chg="addSp delSp modSp add mod modTransition delAnim modAnim modNotes">
        <pc:chgData name="Scruel Tao" userId="5ea5c98d59b44d4b" providerId="LiveId" clId="{6E5C5F47-F3BF-4716-900C-106C0B354219}" dt="2023-05-24T07:44:13.765" v="20502"/>
        <pc:sldMkLst>
          <pc:docMk/>
          <pc:sldMk cId="3735942282" sldId="378"/>
        </pc:sldMkLst>
        <pc:spChg chg="mod">
          <ac:chgData name="Scruel Tao" userId="5ea5c98d59b44d4b" providerId="LiveId" clId="{6E5C5F47-F3BF-4716-900C-106C0B354219}" dt="2023-05-09T16:23:24.352" v="4085"/>
          <ac:spMkLst>
            <pc:docMk/>
            <pc:sldMk cId="3735942282" sldId="378"/>
            <ac:spMk id="2" creationId="{BAD162F0-2175-84E9-2387-55F669162449}"/>
          </ac:spMkLst>
        </pc:spChg>
        <pc:spChg chg="mod">
          <ac:chgData name="Scruel Tao" userId="5ea5c98d59b44d4b" providerId="LiveId" clId="{6E5C5F47-F3BF-4716-900C-106C0B354219}" dt="2023-05-10T01:38:01.274" v="9057" actId="115"/>
          <ac:spMkLst>
            <pc:docMk/>
            <pc:sldMk cId="3735942282" sldId="378"/>
            <ac:spMk id="3" creationId="{0E2FC508-1AFD-A957-52F2-FA1DEF2A9D27}"/>
          </ac:spMkLst>
        </pc:spChg>
        <pc:spChg chg="mod">
          <ac:chgData name="Scruel Tao" userId="5ea5c98d59b44d4b" providerId="LiveId" clId="{6E5C5F47-F3BF-4716-900C-106C0B354219}" dt="2023-05-09T16:23:24.352" v="4085"/>
          <ac:spMkLst>
            <pc:docMk/>
            <pc:sldMk cId="3735942282" sldId="378"/>
            <ac:spMk id="4" creationId="{BAE3C727-E7EF-A016-C499-2915C182B6E0}"/>
          </ac:spMkLst>
        </pc:spChg>
        <pc:spChg chg="add del mod">
          <ac:chgData name="Scruel Tao" userId="5ea5c98d59b44d4b" providerId="LiveId" clId="{6E5C5F47-F3BF-4716-900C-106C0B354219}" dt="2023-05-09T16:13:17.173" v="3493" actId="21"/>
          <ac:spMkLst>
            <pc:docMk/>
            <pc:sldMk cId="3735942282" sldId="378"/>
            <ac:spMk id="5" creationId="{3CCFC70C-21B1-6DC4-1871-5481BC6A6795}"/>
          </ac:spMkLst>
        </pc:spChg>
        <pc:spChg chg="mod">
          <ac:chgData name="Scruel Tao" userId="5ea5c98d59b44d4b" providerId="LiveId" clId="{6E5C5F47-F3BF-4716-900C-106C0B354219}" dt="2023-05-09T16:23:24.352" v="4085"/>
          <ac:spMkLst>
            <pc:docMk/>
            <pc:sldMk cId="3735942282" sldId="378"/>
            <ac:spMk id="7" creationId="{DEAC74ED-0E63-DFF5-FA48-FB893E559B7C}"/>
          </ac:spMkLst>
        </pc:spChg>
        <pc:spChg chg="mod">
          <ac:chgData name="Scruel Tao" userId="5ea5c98d59b44d4b" providerId="LiveId" clId="{6E5C5F47-F3BF-4716-900C-106C0B354219}" dt="2023-05-12T08:18:36.780" v="13988" actId="2711"/>
          <ac:spMkLst>
            <pc:docMk/>
            <pc:sldMk cId="3735942282" sldId="378"/>
            <ac:spMk id="8" creationId="{9648BF1E-FEC6-3BF5-79E1-71E17382E901}"/>
          </ac:spMkLst>
        </pc:spChg>
      </pc:sldChg>
      <pc:sldChg chg="addSp delSp modSp add del mod delAnim modAnim modNotes">
        <pc:chgData name="Scruel Tao" userId="5ea5c98d59b44d4b" providerId="LiveId" clId="{6E5C5F47-F3BF-4716-900C-106C0B354219}" dt="2023-05-24T04:42:33.500" v="20490" actId="47"/>
        <pc:sldMkLst>
          <pc:docMk/>
          <pc:sldMk cId="1848614151" sldId="379"/>
        </pc:sldMkLst>
        <pc:spChg chg="mod">
          <ac:chgData name="Scruel Tao" userId="5ea5c98d59b44d4b" providerId="LiveId" clId="{6E5C5F47-F3BF-4716-900C-106C0B354219}" dt="2023-05-09T16:23:24.352" v="4085"/>
          <ac:spMkLst>
            <pc:docMk/>
            <pc:sldMk cId="1848614151" sldId="379"/>
            <ac:spMk id="2" creationId="{BAD162F0-2175-84E9-2387-55F669162449}"/>
          </ac:spMkLst>
        </pc:spChg>
        <pc:spChg chg="mod">
          <ac:chgData name="Scruel Tao" userId="5ea5c98d59b44d4b" providerId="LiveId" clId="{6E5C5F47-F3BF-4716-900C-106C0B354219}" dt="2023-05-10T01:38:00.076" v="9056" actId="115"/>
          <ac:spMkLst>
            <pc:docMk/>
            <pc:sldMk cId="1848614151" sldId="379"/>
            <ac:spMk id="3" creationId="{0E2FC508-1AFD-A957-52F2-FA1DEF2A9D27}"/>
          </ac:spMkLst>
        </pc:spChg>
        <pc:spChg chg="del">
          <ac:chgData name="Scruel Tao" userId="5ea5c98d59b44d4b" providerId="LiveId" clId="{6E5C5F47-F3BF-4716-900C-106C0B354219}" dt="2023-05-09T16:10:37.807" v="3299" actId="21"/>
          <ac:spMkLst>
            <pc:docMk/>
            <pc:sldMk cId="1848614151" sldId="379"/>
            <ac:spMk id="4" creationId="{801ADC79-5BF0-0F77-1D24-D3AA6E3D717F}"/>
          </ac:spMkLst>
        </pc:spChg>
        <pc:spChg chg="mod">
          <ac:chgData name="Scruel Tao" userId="5ea5c98d59b44d4b" providerId="LiveId" clId="{6E5C5F47-F3BF-4716-900C-106C0B354219}" dt="2023-05-09T16:24:16.581" v="4086"/>
          <ac:spMkLst>
            <pc:docMk/>
            <pc:sldMk cId="1848614151" sldId="379"/>
            <ac:spMk id="5" creationId="{364EFD44-4BAB-4ADF-DEAD-922A8C28C455}"/>
          </ac:spMkLst>
        </pc:spChg>
        <pc:spChg chg="add mod">
          <ac:chgData name="Scruel Tao" userId="5ea5c98d59b44d4b" providerId="LiveId" clId="{6E5C5F47-F3BF-4716-900C-106C0B354219}" dt="2023-05-09T16:23:24.352" v="4085"/>
          <ac:spMkLst>
            <pc:docMk/>
            <pc:sldMk cId="1848614151" sldId="379"/>
            <ac:spMk id="6" creationId="{B59A0B62-2447-ACDA-D285-A7DB12800548}"/>
          </ac:spMkLst>
        </pc:spChg>
        <pc:spChg chg="mod">
          <ac:chgData name="Scruel Tao" userId="5ea5c98d59b44d4b" providerId="LiveId" clId="{6E5C5F47-F3BF-4716-900C-106C0B354219}" dt="2023-05-24T04:42:05.804" v="20488" actId="21"/>
          <ac:spMkLst>
            <pc:docMk/>
            <pc:sldMk cId="1848614151" sldId="379"/>
            <ac:spMk id="7" creationId="{DEAC74ED-0E63-DFF5-FA48-FB893E559B7C}"/>
          </ac:spMkLst>
        </pc:spChg>
      </pc:sldChg>
      <pc:sldChg chg="modSp add mod modAnim modNotes">
        <pc:chgData name="Scruel Tao" userId="5ea5c98d59b44d4b" providerId="LiveId" clId="{6E5C5F47-F3BF-4716-900C-106C0B354219}" dt="2023-05-29T06:51:27.832" v="22034" actId="1035"/>
        <pc:sldMkLst>
          <pc:docMk/>
          <pc:sldMk cId="123422675" sldId="380"/>
        </pc:sldMkLst>
        <pc:spChg chg="mod">
          <ac:chgData name="Scruel Tao" userId="5ea5c98d59b44d4b" providerId="LiveId" clId="{6E5C5F47-F3BF-4716-900C-106C0B354219}" dt="2023-05-09T16:23:24.352" v="4085"/>
          <ac:spMkLst>
            <pc:docMk/>
            <pc:sldMk cId="123422675" sldId="380"/>
            <ac:spMk id="2" creationId="{BAD162F0-2175-84E9-2387-55F669162449}"/>
          </ac:spMkLst>
        </pc:spChg>
        <pc:spChg chg="mod">
          <ac:chgData name="Scruel Tao" userId="5ea5c98d59b44d4b" providerId="LiveId" clId="{6E5C5F47-F3BF-4716-900C-106C0B354219}" dt="2023-05-09T16:23:24.352" v="4085"/>
          <ac:spMkLst>
            <pc:docMk/>
            <pc:sldMk cId="123422675" sldId="380"/>
            <ac:spMk id="3" creationId="{0E2FC508-1AFD-A957-52F2-FA1DEF2A9D27}"/>
          </ac:spMkLst>
        </pc:spChg>
        <pc:spChg chg="mod">
          <ac:chgData name="Scruel Tao" userId="5ea5c98d59b44d4b" providerId="LiveId" clId="{6E5C5F47-F3BF-4716-900C-106C0B354219}" dt="2023-05-29T06:51:27.832" v="22034" actId="1035"/>
          <ac:spMkLst>
            <pc:docMk/>
            <pc:sldMk cId="123422675" sldId="380"/>
            <ac:spMk id="4" creationId="{BAE3C727-E7EF-A016-C499-2915C182B6E0}"/>
          </ac:spMkLst>
        </pc:spChg>
        <pc:spChg chg="mod">
          <ac:chgData name="Scruel Tao" userId="5ea5c98d59b44d4b" providerId="LiveId" clId="{6E5C5F47-F3BF-4716-900C-106C0B354219}" dt="2023-05-09T16:23:24.352" v="4085"/>
          <ac:spMkLst>
            <pc:docMk/>
            <pc:sldMk cId="123422675" sldId="380"/>
            <ac:spMk id="5" creationId="{3CCFC70C-21B1-6DC4-1871-5481BC6A6795}"/>
          </ac:spMkLst>
        </pc:spChg>
        <pc:spChg chg="mod">
          <ac:chgData name="Scruel Tao" userId="5ea5c98d59b44d4b" providerId="LiveId" clId="{6E5C5F47-F3BF-4716-900C-106C0B354219}" dt="2023-05-09T16:23:24.352" v="4085"/>
          <ac:spMkLst>
            <pc:docMk/>
            <pc:sldMk cId="123422675" sldId="380"/>
            <ac:spMk id="7" creationId="{DEAC74ED-0E63-DFF5-FA48-FB893E559B7C}"/>
          </ac:spMkLst>
        </pc:spChg>
        <pc:spChg chg="mod">
          <ac:chgData name="Scruel Tao" userId="5ea5c98d59b44d4b" providerId="LiveId" clId="{6E5C5F47-F3BF-4716-900C-106C0B354219}" dt="2023-05-12T08:18:19.805" v="13987" actId="2711"/>
          <ac:spMkLst>
            <pc:docMk/>
            <pc:sldMk cId="123422675" sldId="380"/>
            <ac:spMk id="8" creationId="{9648BF1E-FEC6-3BF5-79E1-71E17382E901}"/>
          </ac:spMkLst>
        </pc:spChg>
      </pc:sldChg>
      <pc:sldChg chg="addSp delSp modSp add mod modTransition delAnim modAnim modNotes">
        <pc:chgData name="Scruel Tao" userId="5ea5c98d59b44d4b" providerId="LiveId" clId="{6E5C5F47-F3BF-4716-900C-106C0B354219}" dt="2023-05-29T06:53:04.402" v="22080" actId="1076"/>
        <pc:sldMkLst>
          <pc:docMk/>
          <pc:sldMk cId="1751920087" sldId="381"/>
        </pc:sldMkLst>
        <pc:spChg chg="mod">
          <ac:chgData name="Scruel Tao" userId="5ea5c98d59b44d4b" providerId="LiveId" clId="{6E5C5F47-F3BF-4716-900C-106C0B354219}" dt="2023-05-09T16:23:24.352" v="4085"/>
          <ac:spMkLst>
            <pc:docMk/>
            <pc:sldMk cId="1751920087" sldId="381"/>
            <ac:spMk id="2" creationId="{BAD162F0-2175-84E9-2387-55F669162449}"/>
          </ac:spMkLst>
        </pc:spChg>
        <pc:spChg chg="mod">
          <ac:chgData name="Scruel Tao" userId="5ea5c98d59b44d4b" providerId="LiveId" clId="{6E5C5F47-F3BF-4716-900C-106C0B354219}" dt="2023-05-24T07:45:37.217" v="20545" actId="20577"/>
          <ac:spMkLst>
            <pc:docMk/>
            <pc:sldMk cId="1751920087" sldId="381"/>
            <ac:spMk id="3" creationId="{0E2FC508-1AFD-A957-52F2-FA1DEF2A9D27}"/>
          </ac:spMkLst>
        </pc:spChg>
        <pc:spChg chg="add del mod">
          <ac:chgData name="Scruel Tao" userId="5ea5c98d59b44d4b" providerId="LiveId" clId="{6E5C5F47-F3BF-4716-900C-106C0B354219}" dt="2023-05-29T06:52:52.951" v="22077"/>
          <ac:spMkLst>
            <pc:docMk/>
            <pc:sldMk cId="1751920087" sldId="381"/>
            <ac:spMk id="4" creationId="{0E0E642A-DE9D-08DC-C679-4305AD4ED306}"/>
          </ac:spMkLst>
        </pc:spChg>
        <pc:spChg chg="del mod">
          <ac:chgData name="Scruel Tao" userId="5ea5c98d59b44d4b" providerId="LiveId" clId="{6E5C5F47-F3BF-4716-900C-106C0B354219}" dt="2023-05-24T07:45:34.254" v="20544" actId="478"/>
          <ac:spMkLst>
            <pc:docMk/>
            <pc:sldMk cId="1751920087" sldId="381"/>
            <ac:spMk id="4" creationId="{BAE3C727-E7EF-A016-C499-2915C182B6E0}"/>
          </ac:spMkLst>
        </pc:spChg>
        <pc:spChg chg="add del mod">
          <ac:chgData name="Scruel Tao" userId="5ea5c98d59b44d4b" providerId="LiveId" clId="{6E5C5F47-F3BF-4716-900C-106C0B354219}" dt="2023-05-24T07:46:53.834" v="20595" actId="478"/>
          <ac:spMkLst>
            <pc:docMk/>
            <pc:sldMk cId="1751920087" sldId="381"/>
            <ac:spMk id="5" creationId="{72EA6B9C-8FE8-DD93-9DE8-5385B928EDB8}"/>
          </ac:spMkLst>
        </pc:spChg>
        <pc:spChg chg="add mod">
          <ac:chgData name="Scruel Tao" userId="5ea5c98d59b44d4b" providerId="LiveId" clId="{6E5C5F47-F3BF-4716-900C-106C0B354219}" dt="2023-05-29T06:53:04.402" v="22080" actId="1076"/>
          <ac:spMkLst>
            <pc:docMk/>
            <pc:sldMk cId="1751920087" sldId="381"/>
            <ac:spMk id="5" creationId="{BBE70112-AFB1-C223-F694-8AA3A9EB202D}"/>
          </ac:spMkLst>
        </pc:spChg>
        <pc:spChg chg="add del mod">
          <ac:chgData name="Scruel Tao" userId="5ea5c98d59b44d4b" providerId="LiveId" clId="{6E5C5F47-F3BF-4716-900C-106C0B354219}" dt="2023-05-09T16:24:30.533" v="4088" actId="478"/>
          <ac:spMkLst>
            <pc:docMk/>
            <pc:sldMk cId="1751920087" sldId="381"/>
            <ac:spMk id="6" creationId="{19EE9870-564A-A1EF-5CFD-AC8F1B0383F9}"/>
          </ac:spMkLst>
        </pc:spChg>
        <pc:spChg chg="add del mod">
          <ac:chgData name="Scruel Tao" userId="5ea5c98d59b44d4b" providerId="LiveId" clId="{6E5C5F47-F3BF-4716-900C-106C0B354219}" dt="2023-05-29T06:52:52.539" v="22076" actId="21"/>
          <ac:spMkLst>
            <pc:docMk/>
            <pc:sldMk cId="1751920087" sldId="381"/>
            <ac:spMk id="6" creationId="{B36D1A8C-327A-D065-B201-929DE2E29A7D}"/>
          </ac:spMkLst>
        </pc:spChg>
        <pc:spChg chg="del mod">
          <ac:chgData name="Scruel Tao" userId="5ea5c98d59b44d4b" providerId="LiveId" clId="{6E5C5F47-F3BF-4716-900C-106C0B354219}" dt="2023-05-24T07:45:32.699" v="20543" actId="478"/>
          <ac:spMkLst>
            <pc:docMk/>
            <pc:sldMk cId="1751920087" sldId="381"/>
            <ac:spMk id="7" creationId="{DEAC74ED-0E63-DFF5-FA48-FB893E559B7C}"/>
          </ac:spMkLst>
        </pc:spChg>
        <pc:spChg chg="del mod">
          <ac:chgData name="Scruel Tao" userId="5ea5c98d59b44d4b" providerId="LiveId" clId="{6E5C5F47-F3BF-4716-900C-106C0B354219}" dt="2023-05-24T07:45:34.254" v="20544" actId="478"/>
          <ac:spMkLst>
            <pc:docMk/>
            <pc:sldMk cId="1751920087" sldId="381"/>
            <ac:spMk id="8" creationId="{9648BF1E-FEC6-3BF5-79E1-71E17382E901}"/>
          </ac:spMkLst>
        </pc:spChg>
        <pc:spChg chg="add del mod">
          <ac:chgData name="Scruel Tao" userId="5ea5c98d59b44d4b" providerId="LiveId" clId="{6E5C5F47-F3BF-4716-900C-106C0B354219}" dt="2023-05-24T07:45:34.254" v="20544" actId="478"/>
          <ac:spMkLst>
            <pc:docMk/>
            <pc:sldMk cId="1751920087" sldId="381"/>
            <ac:spMk id="10" creationId="{379535CE-0828-842B-80E1-8A4A1E7A1249}"/>
          </ac:spMkLst>
        </pc:spChg>
      </pc:sldChg>
      <pc:sldChg chg="addSp delSp modSp add del mod">
        <pc:chgData name="Scruel Tao" userId="5ea5c98d59b44d4b" providerId="LiveId" clId="{6E5C5F47-F3BF-4716-900C-106C0B354219}" dt="2023-05-14T17:15:39.137" v="18783" actId="2696"/>
        <pc:sldMkLst>
          <pc:docMk/>
          <pc:sldMk cId="4145089504" sldId="382"/>
        </pc:sldMkLst>
        <pc:spChg chg="mod">
          <ac:chgData name="Scruel Tao" userId="5ea5c98d59b44d4b" providerId="LiveId" clId="{6E5C5F47-F3BF-4716-900C-106C0B354219}" dt="2023-05-09T17:49:18.928" v="4828" actId="20577"/>
          <ac:spMkLst>
            <pc:docMk/>
            <pc:sldMk cId="4145089504" sldId="382"/>
            <ac:spMk id="3" creationId="{0E2FC508-1AFD-A957-52F2-FA1DEF2A9D27}"/>
          </ac:spMkLst>
        </pc:spChg>
        <pc:picChg chg="add del mod">
          <ac:chgData name="Scruel Tao" userId="5ea5c98d59b44d4b" providerId="LiveId" clId="{6E5C5F47-F3BF-4716-900C-106C0B354219}" dt="2023-05-09T17:48:39.466" v="4776" actId="21"/>
          <ac:picMkLst>
            <pc:docMk/>
            <pc:sldMk cId="4145089504" sldId="382"/>
            <ac:picMk id="5" creationId="{AF3CB168-9BD2-8F46-9ED8-ABB6344EBCE9}"/>
          </ac:picMkLst>
        </pc:picChg>
      </pc:sldChg>
      <pc:sldChg chg="addSp delSp modSp add mod modNotesTx">
        <pc:chgData name="Scruel Tao" userId="5ea5c98d59b44d4b" providerId="LiveId" clId="{6E5C5F47-F3BF-4716-900C-106C0B354219}" dt="2023-05-22T15:18:24.461" v="18950" actId="1076"/>
        <pc:sldMkLst>
          <pc:docMk/>
          <pc:sldMk cId="658353795" sldId="383"/>
        </pc:sldMkLst>
        <pc:spChg chg="mod">
          <ac:chgData name="Scruel Tao" userId="5ea5c98d59b44d4b" providerId="LiveId" clId="{6E5C5F47-F3BF-4716-900C-106C0B354219}" dt="2023-05-09T18:01:16.013" v="5502" actId="20577"/>
          <ac:spMkLst>
            <pc:docMk/>
            <pc:sldMk cId="658353795" sldId="383"/>
            <ac:spMk id="2" creationId="{BAD162F0-2175-84E9-2387-55F669162449}"/>
          </ac:spMkLst>
        </pc:spChg>
        <pc:spChg chg="mod">
          <ac:chgData name="Scruel Tao" userId="5ea5c98d59b44d4b" providerId="LiveId" clId="{6E5C5F47-F3BF-4716-900C-106C0B354219}" dt="2023-05-09T19:28:56.556" v="6569" actId="207"/>
          <ac:spMkLst>
            <pc:docMk/>
            <pc:sldMk cId="658353795" sldId="383"/>
            <ac:spMk id="3" creationId="{0E2FC508-1AFD-A957-52F2-FA1DEF2A9D27}"/>
          </ac:spMkLst>
        </pc:spChg>
        <pc:spChg chg="add del">
          <ac:chgData name="Scruel Tao" userId="5ea5c98d59b44d4b" providerId="LiveId" clId="{6E5C5F47-F3BF-4716-900C-106C0B354219}" dt="2023-05-09T17:51:27.877" v="4955" actId="22"/>
          <ac:spMkLst>
            <pc:docMk/>
            <pc:sldMk cId="658353795" sldId="383"/>
            <ac:spMk id="8" creationId="{2323BC24-F26D-FBAA-7A09-D617576940ED}"/>
          </ac:spMkLst>
        </pc:spChg>
        <pc:spChg chg="add del mod">
          <ac:chgData name="Scruel Tao" userId="5ea5c98d59b44d4b" providerId="LiveId" clId="{6E5C5F47-F3BF-4716-900C-106C0B354219}" dt="2023-05-09T18:02:06.659" v="5512" actId="21"/>
          <ac:spMkLst>
            <pc:docMk/>
            <pc:sldMk cId="658353795" sldId="383"/>
            <ac:spMk id="16" creationId="{6F519ED7-3324-D2D5-1AA5-52C9D7D6C968}"/>
          </ac:spMkLst>
        </pc:spChg>
        <pc:picChg chg="add mod">
          <ac:chgData name="Scruel Tao" userId="5ea5c98d59b44d4b" providerId="LiveId" clId="{6E5C5F47-F3BF-4716-900C-106C0B354219}" dt="2023-05-22T15:18:14.718" v="18948" actId="1076"/>
          <ac:picMkLst>
            <pc:docMk/>
            <pc:sldMk cId="658353795" sldId="383"/>
            <ac:picMk id="4" creationId="{B26DA212-7F70-BD3E-1651-8F79118C73C0}"/>
          </ac:picMkLst>
        </pc:picChg>
        <pc:picChg chg="add mod">
          <ac:chgData name="Scruel Tao" userId="5ea5c98d59b44d4b" providerId="LiveId" clId="{6E5C5F47-F3BF-4716-900C-106C0B354219}" dt="2023-05-22T15:18:19.562" v="18949" actId="1076"/>
          <ac:picMkLst>
            <pc:docMk/>
            <pc:sldMk cId="658353795" sldId="383"/>
            <ac:picMk id="5" creationId="{66DF1D4E-E218-3823-9EC2-C56DE80850F7}"/>
          </ac:picMkLst>
        </pc:picChg>
        <pc:picChg chg="del">
          <ac:chgData name="Scruel Tao" userId="5ea5c98d59b44d4b" providerId="LiveId" clId="{6E5C5F47-F3BF-4716-900C-106C0B354219}" dt="2023-05-09T17:51:14.619" v="4952" actId="21"/>
          <ac:picMkLst>
            <pc:docMk/>
            <pc:sldMk cId="658353795" sldId="383"/>
            <ac:picMk id="5" creationId="{AF3CB168-9BD2-8F46-9ED8-ABB6344EBCE9}"/>
          </ac:picMkLst>
        </pc:picChg>
        <pc:picChg chg="add mod">
          <ac:chgData name="Scruel Tao" userId="5ea5c98d59b44d4b" providerId="LiveId" clId="{6E5C5F47-F3BF-4716-900C-106C0B354219}" dt="2023-05-22T15:18:24.461" v="18950" actId="1076"/>
          <ac:picMkLst>
            <pc:docMk/>
            <pc:sldMk cId="658353795" sldId="383"/>
            <ac:picMk id="6" creationId="{78D2A4E3-D5B6-3EAC-FDF5-44853E634243}"/>
          </ac:picMkLst>
        </pc:picChg>
        <pc:picChg chg="add del mod">
          <ac:chgData name="Scruel Tao" userId="5ea5c98d59b44d4b" providerId="LiveId" clId="{6E5C5F47-F3BF-4716-900C-106C0B354219}" dt="2023-05-09T17:51:36.191" v="4958" actId="478"/>
          <ac:picMkLst>
            <pc:docMk/>
            <pc:sldMk cId="658353795" sldId="383"/>
            <ac:picMk id="6" creationId="{83444E27-3B93-5B16-4553-CC0DE0F2F76F}"/>
          </ac:picMkLst>
        </pc:picChg>
        <pc:picChg chg="add del mod">
          <ac:chgData name="Scruel Tao" userId="5ea5c98d59b44d4b" providerId="LiveId" clId="{6E5C5F47-F3BF-4716-900C-106C0B354219}" dt="2023-05-22T15:18:11.409" v="18945" actId="478"/>
          <ac:picMkLst>
            <pc:docMk/>
            <pc:sldMk cId="658353795" sldId="383"/>
            <ac:picMk id="10" creationId="{A7B1F899-AB88-9F6E-B0B3-CCC690BED511}"/>
          </ac:picMkLst>
        </pc:picChg>
        <pc:picChg chg="add del mod">
          <ac:chgData name="Scruel Tao" userId="5ea5c98d59b44d4b" providerId="LiveId" clId="{6E5C5F47-F3BF-4716-900C-106C0B354219}" dt="2023-05-22T15:18:11.409" v="18945" actId="478"/>
          <ac:picMkLst>
            <pc:docMk/>
            <pc:sldMk cId="658353795" sldId="383"/>
            <ac:picMk id="12" creationId="{4FABD43B-64EF-266D-B9B9-C752985A9B4E}"/>
          </ac:picMkLst>
        </pc:picChg>
        <pc:picChg chg="add del mod">
          <ac:chgData name="Scruel Tao" userId="5ea5c98d59b44d4b" providerId="LiveId" clId="{6E5C5F47-F3BF-4716-900C-106C0B354219}" dt="2023-05-22T15:18:11.409" v="18945" actId="478"/>
          <ac:picMkLst>
            <pc:docMk/>
            <pc:sldMk cId="658353795" sldId="383"/>
            <ac:picMk id="14" creationId="{642F9819-A5B0-D666-1822-F4E0ACDD1B0A}"/>
          </ac:picMkLst>
        </pc:picChg>
      </pc:sldChg>
      <pc:sldChg chg="addSp delSp modSp add mod modTransition">
        <pc:chgData name="Scruel Tao" userId="5ea5c98d59b44d4b" providerId="LiveId" clId="{6E5C5F47-F3BF-4716-900C-106C0B354219}" dt="2023-05-24T07:50:49.542" v="20651"/>
        <pc:sldMkLst>
          <pc:docMk/>
          <pc:sldMk cId="1318123772" sldId="384"/>
        </pc:sldMkLst>
        <pc:spChg chg="mod">
          <ac:chgData name="Scruel Tao" userId="5ea5c98d59b44d4b" providerId="LiveId" clId="{6E5C5F47-F3BF-4716-900C-106C0B354219}" dt="2023-05-09T18:01:18.301" v="5503"/>
          <ac:spMkLst>
            <pc:docMk/>
            <pc:sldMk cId="1318123772" sldId="384"/>
            <ac:spMk id="2" creationId="{BAD162F0-2175-84E9-2387-55F669162449}"/>
          </ac:spMkLst>
        </pc:spChg>
        <pc:spChg chg="mod">
          <ac:chgData name="Scruel Tao" userId="5ea5c98d59b44d4b" providerId="LiveId" clId="{6E5C5F47-F3BF-4716-900C-106C0B354219}" dt="2023-05-09T19:29:05.762" v="6574" actId="113"/>
          <ac:spMkLst>
            <pc:docMk/>
            <pc:sldMk cId="1318123772" sldId="384"/>
            <ac:spMk id="3" creationId="{0E2FC508-1AFD-A957-52F2-FA1DEF2A9D27}"/>
          </ac:spMkLst>
        </pc:spChg>
        <pc:spChg chg="add del mod">
          <ac:chgData name="Scruel Tao" userId="5ea5c98d59b44d4b" providerId="LiveId" clId="{6E5C5F47-F3BF-4716-900C-106C0B354219}" dt="2023-05-09T18:03:43.514" v="5581" actId="478"/>
          <ac:spMkLst>
            <pc:docMk/>
            <pc:sldMk cId="1318123772" sldId="384"/>
            <ac:spMk id="5" creationId="{3204CF20-72CE-7036-7D8C-8C940E72A5DD}"/>
          </ac:spMkLst>
        </pc:spChg>
        <pc:spChg chg="add del mod">
          <ac:chgData name="Scruel Tao" userId="5ea5c98d59b44d4b" providerId="LiveId" clId="{6E5C5F47-F3BF-4716-900C-106C0B354219}" dt="2023-05-09T18:03:13.553" v="5549"/>
          <ac:spMkLst>
            <pc:docMk/>
            <pc:sldMk cId="1318123772" sldId="384"/>
            <ac:spMk id="6" creationId="{582B8887-4B9A-ED8A-D9D3-332F7668BC8C}"/>
          </ac:spMkLst>
        </pc:spChg>
        <pc:spChg chg="add del mod">
          <ac:chgData name="Scruel Tao" userId="5ea5c98d59b44d4b" providerId="LiveId" clId="{6E5C5F47-F3BF-4716-900C-106C0B354219}" dt="2023-05-09T18:03:58.387" v="5585" actId="478"/>
          <ac:spMkLst>
            <pc:docMk/>
            <pc:sldMk cId="1318123772" sldId="384"/>
            <ac:spMk id="7" creationId="{A5D28A15-C4D2-BF52-6EB0-A087FB828606}"/>
          </ac:spMkLst>
        </pc:spChg>
        <pc:spChg chg="add mod">
          <ac:chgData name="Scruel Tao" userId="5ea5c98d59b44d4b" providerId="LiveId" clId="{6E5C5F47-F3BF-4716-900C-106C0B354219}" dt="2023-05-09T19:29:04.689" v="6573" actId="113"/>
          <ac:spMkLst>
            <pc:docMk/>
            <pc:sldMk cId="1318123772" sldId="384"/>
            <ac:spMk id="8" creationId="{855C4995-91A2-5BBC-E73F-B623ACFED637}"/>
          </ac:spMkLst>
        </pc:spChg>
        <pc:picChg chg="add del mod">
          <ac:chgData name="Scruel Tao" userId="5ea5c98d59b44d4b" providerId="LiveId" clId="{6E5C5F47-F3BF-4716-900C-106C0B354219}" dt="2023-05-22T15:17:42.106" v="18941" actId="478"/>
          <ac:picMkLst>
            <pc:docMk/>
            <pc:sldMk cId="1318123772" sldId="384"/>
            <ac:picMk id="4" creationId="{B90F398F-064C-10C7-9DC8-10796A728E2C}"/>
          </ac:picMkLst>
        </pc:picChg>
        <pc:picChg chg="add mod">
          <ac:chgData name="Scruel Tao" userId="5ea5c98d59b44d4b" providerId="LiveId" clId="{6E5C5F47-F3BF-4716-900C-106C0B354219}" dt="2023-05-22T15:17:43.743" v="18943"/>
          <ac:picMkLst>
            <pc:docMk/>
            <pc:sldMk cId="1318123772" sldId="384"/>
            <ac:picMk id="5" creationId="{160938F2-129C-7FCB-6356-613170438537}"/>
          </ac:picMkLst>
        </pc:picChg>
        <pc:picChg chg="add mod">
          <ac:chgData name="Scruel Tao" userId="5ea5c98d59b44d4b" providerId="LiveId" clId="{6E5C5F47-F3BF-4716-900C-106C0B354219}" dt="2023-05-22T15:17:43.743" v="18943"/>
          <ac:picMkLst>
            <pc:docMk/>
            <pc:sldMk cId="1318123772" sldId="384"/>
            <ac:picMk id="6" creationId="{F46111B6-367A-0B10-856F-E69E01B3B913}"/>
          </ac:picMkLst>
        </pc:picChg>
        <pc:picChg chg="add mod">
          <ac:chgData name="Scruel Tao" userId="5ea5c98d59b44d4b" providerId="LiveId" clId="{6E5C5F47-F3BF-4716-900C-106C0B354219}" dt="2023-05-22T15:18:07.409" v="18944" actId="1076"/>
          <ac:picMkLst>
            <pc:docMk/>
            <pc:sldMk cId="1318123772" sldId="384"/>
            <ac:picMk id="7" creationId="{15CDB539-340D-B7FE-03B4-A51CE066CB7D}"/>
          </ac:picMkLst>
        </pc:picChg>
        <pc:picChg chg="del mod">
          <ac:chgData name="Scruel Tao" userId="5ea5c98d59b44d4b" providerId="LiveId" clId="{6E5C5F47-F3BF-4716-900C-106C0B354219}" dt="2023-05-22T15:17:42.835" v="18942" actId="478"/>
          <ac:picMkLst>
            <pc:docMk/>
            <pc:sldMk cId="1318123772" sldId="384"/>
            <ac:picMk id="10" creationId="{A7B1F899-AB88-9F6E-B0B3-CCC690BED511}"/>
          </ac:picMkLst>
        </pc:picChg>
        <pc:picChg chg="del mod">
          <ac:chgData name="Scruel Tao" userId="5ea5c98d59b44d4b" providerId="LiveId" clId="{6E5C5F47-F3BF-4716-900C-106C0B354219}" dt="2023-05-22T15:17:42.106" v="18941" actId="478"/>
          <ac:picMkLst>
            <pc:docMk/>
            <pc:sldMk cId="1318123772" sldId="384"/>
            <ac:picMk id="12" creationId="{4FABD43B-64EF-266D-B9B9-C752985A9B4E}"/>
          </ac:picMkLst>
        </pc:picChg>
      </pc:sldChg>
      <pc:sldChg chg="addSp delSp modSp add mod modTransition modNotesTx">
        <pc:chgData name="Scruel Tao" userId="5ea5c98d59b44d4b" providerId="LiveId" clId="{6E5C5F47-F3BF-4716-900C-106C0B354219}" dt="2023-05-24T07:51:06.678" v="20657"/>
        <pc:sldMkLst>
          <pc:docMk/>
          <pc:sldMk cId="1507280725" sldId="385"/>
        </pc:sldMkLst>
        <pc:spChg chg="mod">
          <ac:chgData name="Scruel Tao" userId="5ea5c98d59b44d4b" providerId="LiveId" clId="{6E5C5F47-F3BF-4716-900C-106C0B354219}" dt="2023-05-09T18:01:19.379" v="5504"/>
          <ac:spMkLst>
            <pc:docMk/>
            <pc:sldMk cId="1507280725" sldId="385"/>
            <ac:spMk id="2" creationId="{BAD162F0-2175-84E9-2387-55F669162449}"/>
          </ac:spMkLst>
        </pc:spChg>
        <pc:spChg chg="mod">
          <ac:chgData name="Scruel Tao" userId="5ea5c98d59b44d4b" providerId="LiveId" clId="{6E5C5F47-F3BF-4716-900C-106C0B354219}" dt="2023-05-09T19:29:44.126" v="6594" actId="113"/>
          <ac:spMkLst>
            <pc:docMk/>
            <pc:sldMk cId="1507280725" sldId="385"/>
            <ac:spMk id="3" creationId="{0E2FC508-1AFD-A957-52F2-FA1DEF2A9D27}"/>
          </ac:spMkLst>
        </pc:spChg>
        <pc:spChg chg="add del mod">
          <ac:chgData name="Scruel Tao" userId="5ea5c98d59b44d4b" providerId="LiveId" clId="{6E5C5F47-F3BF-4716-900C-106C0B354219}" dt="2023-05-09T18:03:37.354" v="5578" actId="478"/>
          <ac:spMkLst>
            <pc:docMk/>
            <pc:sldMk cId="1507280725" sldId="385"/>
            <ac:spMk id="5" creationId="{BD6836DF-2F3D-3667-DA89-AB1EEA230869}"/>
          </ac:spMkLst>
        </pc:spChg>
        <pc:spChg chg="add del mod">
          <ac:chgData name="Scruel Tao" userId="5ea5c98d59b44d4b" providerId="LiveId" clId="{6E5C5F47-F3BF-4716-900C-106C0B354219}" dt="2023-05-09T18:03:56.923" v="5584" actId="478"/>
          <ac:spMkLst>
            <pc:docMk/>
            <pc:sldMk cId="1507280725" sldId="385"/>
            <ac:spMk id="6" creationId="{3CDA5578-5B06-59B0-D064-82AF5B5B5CCF}"/>
          </ac:spMkLst>
        </pc:spChg>
        <pc:spChg chg="add mod">
          <ac:chgData name="Scruel Tao" userId="5ea5c98d59b44d4b" providerId="LiveId" clId="{6E5C5F47-F3BF-4716-900C-106C0B354219}" dt="2023-05-09T19:29:47.642" v="6595" actId="207"/>
          <ac:spMkLst>
            <pc:docMk/>
            <pc:sldMk cId="1507280725" sldId="385"/>
            <ac:spMk id="7" creationId="{B7676D38-A1AE-6BC8-5F56-23B9CF9A7E0A}"/>
          </ac:spMkLst>
        </pc:spChg>
        <pc:picChg chg="add del mod">
          <ac:chgData name="Scruel Tao" userId="5ea5c98d59b44d4b" providerId="LiveId" clId="{6E5C5F47-F3BF-4716-900C-106C0B354219}" dt="2023-05-22T15:16:25.338" v="18911" actId="478"/>
          <ac:picMkLst>
            <pc:docMk/>
            <pc:sldMk cId="1507280725" sldId="385"/>
            <ac:picMk id="4" creationId="{385F119E-254A-4589-0A7F-1171089E3B35}"/>
          </ac:picMkLst>
        </pc:picChg>
        <pc:picChg chg="add mod">
          <ac:chgData name="Scruel Tao" userId="5ea5c98d59b44d4b" providerId="LiveId" clId="{6E5C5F47-F3BF-4716-900C-106C0B354219}" dt="2023-05-22T15:16:26.181" v="18912"/>
          <ac:picMkLst>
            <pc:docMk/>
            <pc:sldMk cId="1507280725" sldId="385"/>
            <ac:picMk id="5" creationId="{8FA35236-FD2B-2360-19ED-7E465A1CF98F}"/>
          </ac:picMkLst>
        </pc:picChg>
        <pc:picChg chg="add mod">
          <ac:chgData name="Scruel Tao" userId="5ea5c98d59b44d4b" providerId="LiveId" clId="{6E5C5F47-F3BF-4716-900C-106C0B354219}" dt="2023-05-22T15:16:36.948" v="18918" actId="1037"/>
          <ac:picMkLst>
            <pc:docMk/>
            <pc:sldMk cId="1507280725" sldId="385"/>
            <ac:picMk id="6" creationId="{2357E825-1392-0082-D11A-103895EDFABD}"/>
          </ac:picMkLst>
        </pc:picChg>
        <pc:picChg chg="add mod">
          <ac:chgData name="Scruel Tao" userId="5ea5c98d59b44d4b" providerId="LiveId" clId="{6E5C5F47-F3BF-4716-900C-106C0B354219}" dt="2023-05-22T15:16:38.894" v="18919" actId="1076"/>
          <ac:picMkLst>
            <pc:docMk/>
            <pc:sldMk cId="1507280725" sldId="385"/>
            <ac:picMk id="8" creationId="{8103E74D-D82F-10CB-E283-D482B6A3E370}"/>
          </ac:picMkLst>
        </pc:picChg>
        <pc:picChg chg="del mod">
          <ac:chgData name="Scruel Tao" userId="5ea5c98d59b44d4b" providerId="LiveId" clId="{6E5C5F47-F3BF-4716-900C-106C0B354219}" dt="2023-05-22T15:16:25.338" v="18911" actId="478"/>
          <ac:picMkLst>
            <pc:docMk/>
            <pc:sldMk cId="1507280725" sldId="385"/>
            <ac:picMk id="10" creationId="{A7B1F899-AB88-9F6E-B0B3-CCC690BED511}"/>
          </ac:picMkLst>
        </pc:picChg>
        <pc:picChg chg="del mod">
          <ac:chgData name="Scruel Tao" userId="5ea5c98d59b44d4b" providerId="LiveId" clId="{6E5C5F47-F3BF-4716-900C-106C0B354219}" dt="2023-05-22T15:16:25.338" v="18911" actId="478"/>
          <ac:picMkLst>
            <pc:docMk/>
            <pc:sldMk cId="1507280725" sldId="385"/>
            <ac:picMk id="12" creationId="{4FABD43B-64EF-266D-B9B9-C752985A9B4E}"/>
          </ac:picMkLst>
        </pc:picChg>
      </pc:sldChg>
      <pc:sldChg chg="addSp delSp modSp add mod modTransition modNotesTx">
        <pc:chgData name="Scruel Tao" userId="5ea5c98d59b44d4b" providerId="LiveId" clId="{6E5C5F47-F3BF-4716-900C-106C0B354219}" dt="2023-05-24T07:51:10.939" v="20663"/>
        <pc:sldMkLst>
          <pc:docMk/>
          <pc:sldMk cId="2619404743" sldId="386"/>
        </pc:sldMkLst>
        <pc:spChg chg="mod">
          <ac:chgData name="Scruel Tao" userId="5ea5c98d59b44d4b" providerId="LiveId" clId="{6E5C5F47-F3BF-4716-900C-106C0B354219}" dt="2023-05-09T18:01:21.024" v="5505"/>
          <ac:spMkLst>
            <pc:docMk/>
            <pc:sldMk cId="2619404743" sldId="386"/>
            <ac:spMk id="2" creationId="{BAD162F0-2175-84E9-2387-55F669162449}"/>
          </ac:spMkLst>
        </pc:spChg>
        <pc:spChg chg="mod">
          <ac:chgData name="Scruel Tao" userId="5ea5c98d59b44d4b" providerId="LiveId" clId="{6E5C5F47-F3BF-4716-900C-106C0B354219}" dt="2023-05-09T19:30:20.730" v="6615" actId="207"/>
          <ac:spMkLst>
            <pc:docMk/>
            <pc:sldMk cId="2619404743" sldId="386"/>
            <ac:spMk id="3" creationId="{0E2FC508-1AFD-A957-52F2-FA1DEF2A9D27}"/>
          </ac:spMkLst>
        </pc:spChg>
        <pc:spChg chg="add del mod">
          <ac:chgData name="Scruel Tao" userId="5ea5c98d59b44d4b" providerId="LiveId" clId="{6E5C5F47-F3BF-4716-900C-106C0B354219}" dt="2023-05-09T18:02:52.200" v="5543"/>
          <ac:spMkLst>
            <pc:docMk/>
            <pc:sldMk cId="2619404743" sldId="386"/>
            <ac:spMk id="5" creationId="{8719EBAA-DB19-3EFC-1FB9-6877B0F4BD31}"/>
          </ac:spMkLst>
        </pc:spChg>
        <pc:spChg chg="add del mod">
          <ac:chgData name="Scruel Tao" userId="5ea5c98d59b44d4b" providerId="LiveId" clId="{6E5C5F47-F3BF-4716-900C-106C0B354219}" dt="2023-05-09T19:08:18.794" v="5761" actId="478"/>
          <ac:spMkLst>
            <pc:docMk/>
            <pc:sldMk cId="2619404743" sldId="386"/>
            <ac:spMk id="6" creationId="{51AC4603-9F5A-7802-B9F7-A79FEE1A4A38}"/>
          </ac:spMkLst>
        </pc:spChg>
        <pc:spChg chg="add mod">
          <ac:chgData name="Scruel Tao" userId="5ea5c98d59b44d4b" providerId="LiveId" clId="{6E5C5F47-F3BF-4716-900C-106C0B354219}" dt="2023-05-09T19:29:38.157" v="6591" actId="207"/>
          <ac:spMkLst>
            <pc:docMk/>
            <pc:sldMk cId="2619404743" sldId="386"/>
            <ac:spMk id="7" creationId="{49D1940D-9E1E-F49E-A3FC-C565033EEA77}"/>
          </ac:spMkLst>
        </pc:spChg>
        <pc:picChg chg="add del mod">
          <ac:chgData name="Scruel Tao" userId="5ea5c98d59b44d4b" providerId="LiveId" clId="{6E5C5F47-F3BF-4716-900C-106C0B354219}" dt="2023-05-22T15:16:17.501" v="18909" actId="478"/>
          <ac:picMkLst>
            <pc:docMk/>
            <pc:sldMk cId="2619404743" sldId="386"/>
            <ac:picMk id="4" creationId="{1C20125C-AD61-C2F2-21F1-52227CB4672C}"/>
          </ac:picMkLst>
        </pc:picChg>
        <pc:picChg chg="add mod">
          <ac:chgData name="Scruel Tao" userId="5ea5c98d59b44d4b" providerId="LiveId" clId="{6E5C5F47-F3BF-4716-900C-106C0B354219}" dt="2023-05-22T15:16:18.378" v="18910"/>
          <ac:picMkLst>
            <pc:docMk/>
            <pc:sldMk cId="2619404743" sldId="386"/>
            <ac:picMk id="5" creationId="{21E74C63-CCB0-F27E-DEFA-7659833D8A24}"/>
          </ac:picMkLst>
        </pc:picChg>
        <pc:picChg chg="add mod">
          <ac:chgData name="Scruel Tao" userId="5ea5c98d59b44d4b" providerId="LiveId" clId="{6E5C5F47-F3BF-4716-900C-106C0B354219}" dt="2023-05-22T15:16:18.378" v="18910"/>
          <ac:picMkLst>
            <pc:docMk/>
            <pc:sldMk cId="2619404743" sldId="386"/>
            <ac:picMk id="6" creationId="{A4ED273A-C2A8-A24A-8F5D-8480A7A1901B}"/>
          </ac:picMkLst>
        </pc:picChg>
        <pc:picChg chg="add mod">
          <ac:chgData name="Scruel Tao" userId="5ea5c98d59b44d4b" providerId="LiveId" clId="{6E5C5F47-F3BF-4716-900C-106C0B354219}" dt="2023-05-22T15:16:18.378" v="18910"/>
          <ac:picMkLst>
            <pc:docMk/>
            <pc:sldMk cId="2619404743" sldId="386"/>
            <ac:picMk id="8" creationId="{64555BB3-64B0-0A3E-74EC-6AECF798BAAE}"/>
          </ac:picMkLst>
        </pc:picChg>
        <pc:picChg chg="del mod">
          <ac:chgData name="Scruel Tao" userId="5ea5c98d59b44d4b" providerId="LiveId" clId="{6E5C5F47-F3BF-4716-900C-106C0B354219}" dt="2023-05-22T15:16:17.501" v="18909" actId="478"/>
          <ac:picMkLst>
            <pc:docMk/>
            <pc:sldMk cId="2619404743" sldId="386"/>
            <ac:picMk id="10" creationId="{A7B1F899-AB88-9F6E-B0B3-CCC690BED511}"/>
          </ac:picMkLst>
        </pc:picChg>
        <pc:picChg chg="del mod">
          <ac:chgData name="Scruel Tao" userId="5ea5c98d59b44d4b" providerId="LiveId" clId="{6E5C5F47-F3BF-4716-900C-106C0B354219}" dt="2023-05-22T15:16:17.501" v="18909" actId="478"/>
          <ac:picMkLst>
            <pc:docMk/>
            <pc:sldMk cId="2619404743" sldId="386"/>
            <ac:picMk id="12" creationId="{4FABD43B-64EF-266D-B9B9-C752985A9B4E}"/>
          </ac:picMkLst>
        </pc:picChg>
      </pc:sldChg>
      <pc:sldChg chg="modSp add del mod">
        <pc:chgData name="Scruel Tao" userId="5ea5c98d59b44d4b" providerId="LiveId" clId="{6E5C5F47-F3BF-4716-900C-106C0B354219}" dt="2023-05-09T18:01:40.615" v="5509" actId="47"/>
        <pc:sldMkLst>
          <pc:docMk/>
          <pc:sldMk cId="231618911" sldId="387"/>
        </pc:sldMkLst>
        <pc:spChg chg="mod">
          <ac:chgData name="Scruel Tao" userId="5ea5c98d59b44d4b" providerId="LiveId" clId="{6E5C5F47-F3BF-4716-900C-106C0B354219}" dt="2023-05-09T18:01:04.420" v="5489" actId="20577"/>
          <ac:spMkLst>
            <pc:docMk/>
            <pc:sldMk cId="231618911" sldId="387"/>
            <ac:spMk id="2" creationId="{BAD162F0-2175-84E9-2387-55F669162449}"/>
          </ac:spMkLst>
        </pc:spChg>
        <pc:spChg chg="mod">
          <ac:chgData name="Scruel Tao" userId="5ea5c98d59b44d4b" providerId="LiveId" clId="{6E5C5F47-F3BF-4716-900C-106C0B354219}" dt="2023-05-09T18:01:37.376" v="5507" actId="21"/>
          <ac:spMkLst>
            <pc:docMk/>
            <pc:sldMk cId="231618911" sldId="387"/>
            <ac:spMk id="3" creationId="{0E2FC508-1AFD-A957-52F2-FA1DEF2A9D27}"/>
          </ac:spMkLst>
        </pc:spChg>
      </pc:sldChg>
      <pc:sldChg chg="modSp add del mod">
        <pc:chgData name="Scruel Tao" userId="5ea5c98d59b44d4b" providerId="LiveId" clId="{6E5C5F47-F3BF-4716-900C-106C0B354219}" dt="2023-05-09T19:15:55.814" v="5940" actId="47"/>
        <pc:sldMkLst>
          <pc:docMk/>
          <pc:sldMk cId="2853123619" sldId="388"/>
        </pc:sldMkLst>
        <pc:spChg chg="mod">
          <ac:chgData name="Scruel Tao" userId="5ea5c98d59b44d4b" providerId="LiveId" clId="{6E5C5F47-F3BF-4716-900C-106C0B354219}" dt="2023-05-09T18:01:34.234" v="5506"/>
          <ac:spMkLst>
            <pc:docMk/>
            <pc:sldMk cId="2853123619" sldId="388"/>
            <ac:spMk id="2" creationId="{BAD162F0-2175-84E9-2387-55F669162449}"/>
          </ac:spMkLst>
        </pc:spChg>
        <pc:spChg chg="mod">
          <ac:chgData name="Scruel Tao" userId="5ea5c98d59b44d4b" providerId="LiveId" clId="{6E5C5F47-F3BF-4716-900C-106C0B354219}" dt="2023-05-09T18:01:39.250" v="5508"/>
          <ac:spMkLst>
            <pc:docMk/>
            <pc:sldMk cId="2853123619" sldId="388"/>
            <ac:spMk id="3" creationId="{0E2FC508-1AFD-A957-52F2-FA1DEF2A9D27}"/>
          </ac:spMkLst>
        </pc:spChg>
      </pc:sldChg>
      <pc:sldChg chg="modSp add del mod">
        <pc:chgData name="Scruel Tao" userId="5ea5c98d59b44d4b" providerId="LiveId" clId="{6E5C5F47-F3BF-4716-900C-106C0B354219}" dt="2023-05-09T19:06:28.058" v="5653" actId="47"/>
        <pc:sldMkLst>
          <pc:docMk/>
          <pc:sldMk cId="97300217" sldId="389"/>
        </pc:sldMkLst>
        <pc:spChg chg="mod">
          <ac:chgData name="Scruel Tao" userId="5ea5c98d59b44d4b" providerId="LiveId" clId="{6E5C5F47-F3BF-4716-900C-106C0B354219}" dt="2023-05-09T18:05:23.940" v="5599" actId="2711"/>
          <ac:spMkLst>
            <pc:docMk/>
            <pc:sldMk cId="97300217" sldId="389"/>
            <ac:spMk id="8" creationId="{855C4995-91A2-5BBC-E73F-B623ACFED637}"/>
          </ac:spMkLst>
        </pc:spChg>
      </pc:sldChg>
      <pc:sldChg chg="add del">
        <pc:chgData name="Scruel Tao" userId="5ea5c98d59b44d4b" providerId="LiveId" clId="{6E5C5F47-F3BF-4716-900C-106C0B354219}" dt="2023-05-09T19:06:18.715" v="5652" actId="47"/>
        <pc:sldMkLst>
          <pc:docMk/>
          <pc:sldMk cId="1940409892" sldId="390"/>
        </pc:sldMkLst>
      </pc:sldChg>
      <pc:sldChg chg="addSp delSp modSp add mod modTransition">
        <pc:chgData name="Scruel Tao" userId="5ea5c98d59b44d4b" providerId="LiveId" clId="{6E5C5F47-F3BF-4716-900C-106C0B354219}" dt="2023-05-24T07:50:29.061" v="20645"/>
        <pc:sldMkLst>
          <pc:docMk/>
          <pc:sldMk cId="2297622104" sldId="391"/>
        </pc:sldMkLst>
        <pc:spChg chg="mod">
          <ac:chgData name="Scruel Tao" userId="5ea5c98d59b44d4b" providerId="LiveId" clId="{6E5C5F47-F3BF-4716-900C-106C0B354219}" dt="2023-05-09T19:29:17.464" v="6580" actId="207"/>
          <ac:spMkLst>
            <pc:docMk/>
            <pc:sldMk cId="2297622104" sldId="391"/>
            <ac:spMk id="3" creationId="{0E2FC508-1AFD-A957-52F2-FA1DEF2A9D27}"/>
          </ac:spMkLst>
        </pc:spChg>
        <pc:spChg chg="mod">
          <ac:chgData name="Scruel Tao" userId="5ea5c98d59b44d4b" providerId="LiveId" clId="{6E5C5F47-F3BF-4716-900C-106C0B354219}" dt="2023-05-09T19:29:19.883" v="6581" actId="207"/>
          <ac:spMkLst>
            <pc:docMk/>
            <pc:sldMk cId="2297622104" sldId="391"/>
            <ac:spMk id="8" creationId="{855C4995-91A2-5BBC-E73F-B623ACFED637}"/>
          </ac:spMkLst>
        </pc:spChg>
        <pc:picChg chg="add del">
          <ac:chgData name="Scruel Tao" userId="5ea5c98d59b44d4b" providerId="LiveId" clId="{6E5C5F47-F3BF-4716-900C-106C0B354219}" dt="2023-05-22T15:17:33.491" v="18935" actId="478"/>
          <ac:picMkLst>
            <pc:docMk/>
            <pc:sldMk cId="2297622104" sldId="391"/>
            <ac:picMk id="4" creationId="{B90F398F-064C-10C7-9DC8-10796A728E2C}"/>
          </ac:picMkLst>
        </pc:picChg>
        <pc:picChg chg="add del mod">
          <ac:chgData name="Scruel Tao" userId="5ea5c98d59b44d4b" providerId="LiveId" clId="{6E5C5F47-F3BF-4716-900C-106C0B354219}" dt="2023-05-22T15:17:34.004" v="18936"/>
          <ac:picMkLst>
            <pc:docMk/>
            <pc:sldMk cId="2297622104" sldId="391"/>
            <ac:picMk id="5" creationId="{60FA1C7F-9976-2B83-2482-1D8DED4D70DD}"/>
          </ac:picMkLst>
        </pc:picChg>
        <pc:picChg chg="add del mod">
          <ac:chgData name="Scruel Tao" userId="5ea5c98d59b44d4b" providerId="LiveId" clId="{6E5C5F47-F3BF-4716-900C-106C0B354219}" dt="2023-05-22T15:17:34.092" v="18939" actId="1038"/>
          <ac:picMkLst>
            <pc:docMk/>
            <pc:sldMk cId="2297622104" sldId="391"/>
            <ac:picMk id="6" creationId="{5886CC1F-EB25-1B02-F014-C74A7B7D67B5}"/>
          </ac:picMkLst>
        </pc:picChg>
        <pc:picChg chg="add del mod">
          <ac:chgData name="Scruel Tao" userId="5ea5c98d59b44d4b" providerId="LiveId" clId="{6E5C5F47-F3BF-4716-900C-106C0B354219}" dt="2023-05-22T15:17:34.122" v="18940" actId="1076"/>
          <ac:picMkLst>
            <pc:docMk/>
            <pc:sldMk cId="2297622104" sldId="391"/>
            <ac:picMk id="7" creationId="{BE8D5182-92AC-9CCA-E178-5D506D2F2404}"/>
          </ac:picMkLst>
        </pc:picChg>
        <pc:picChg chg="add del">
          <ac:chgData name="Scruel Tao" userId="5ea5c98d59b44d4b" providerId="LiveId" clId="{6E5C5F47-F3BF-4716-900C-106C0B354219}" dt="2023-05-22T15:17:33.491" v="18935" actId="478"/>
          <ac:picMkLst>
            <pc:docMk/>
            <pc:sldMk cId="2297622104" sldId="391"/>
            <ac:picMk id="10" creationId="{A7B1F899-AB88-9F6E-B0B3-CCC690BED511}"/>
          </ac:picMkLst>
        </pc:picChg>
        <pc:picChg chg="add del">
          <ac:chgData name="Scruel Tao" userId="5ea5c98d59b44d4b" providerId="LiveId" clId="{6E5C5F47-F3BF-4716-900C-106C0B354219}" dt="2023-05-22T15:17:33.491" v="18935" actId="478"/>
          <ac:picMkLst>
            <pc:docMk/>
            <pc:sldMk cId="2297622104" sldId="391"/>
            <ac:picMk id="12" creationId="{4FABD43B-64EF-266D-B9B9-C752985A9B4E}"/>
          </ac:picMkLst>
        </pc:picChg>
      </pc:sldChg>
      <pc:sldChg chg="addSp delSp modSp add mod modTransition modAnim modNotesTx">
        <pc:chgData name="Scruel Tao" userId="5ea5c98d59b44d4b" providerId="LiveId" clId="{6E5C5F47-F3BF-4716-900C-106C0B354219}" dt="2023-05-24T07:51:15.049" v="20669"/>
        <pc:sldMkLst>
          <pc:docMk/>
          <pc:sldMk cId="1549346205" sldId="392"/>
        </pc:sldMkLst>
        <pc:spChg chg="mod">
          <ac:chgData name="Scruel Tao" userId="5ea5c98d59b44d4b" providerId="LiveId" clId="{6E5C5F47-F3BF-4716-900C-106C0B354219}" dt="2023-05-22T15:15:19.754" v="18870" actId="1076"/>
          <ac:spMkLst>
            <pc:docMk/>
            <pc:sldMk cId="1549346205" sldId="392"/>
            <ac:spMk id="3" creationId="{0E2FC508-1AFD-A957-52F2-FA1DEF2A9D27}"/>
          </ac:spMkLst>
        </pc:spChg>
        <pc:spChg chg="mod">
          <ac:chgData name="Scruel Tao" userId="5ea5c98d59b44d4b" providerId="LiveId" clId="{6E5C5F47-F3BF-4716-900C-106C0B354219}" dt="2023-05-09T19:30:05.014" v="6605" actId="207"/>
          <ac:spMkLst>
            <pc:docMk/>
            <pc:sldMk cId="1549346205" sldId="392"/>
            <ac:spMk id="7" creationId="{49D1940D-9E1E-F49E-A3FC-C565033EEA77}"/>
          </ac:spMkLst>
        </pc:spChg>
        <pc:picChg chg="del">
          <ac:chgData name="Scruel Tao" userId="5ea5c98d59b44d4b" providerId="LiveId" clId="{6E5C5F47-F3BF-4716-900C-106C0B354219}" dt="2023-05-09T19:20:28.055" v="6140" actId="478"/>
          <ac:picMkLst>
            <pc:docMk/>
            <pc:sldMk cId="1549346205" sldId="392"/>
            <ac:picMk id="4" creationId="{1C20125C-AD61-C2F2-21F1-52227CB4672C}"/>
          </ac:picMkLst>
        </pc:picChg>
        <pc:picChg chg="add mod">
          <ac:chgData name="Scruel Tao" userId="5ea5c98d59b44d4b" providerId="LiveId" clId="{6E5C5F47-F3BF-4716-900C-106C0B354219}" dt="2023-05-22T15:16:01.012" v="18908" actId="1037"/>
          <ac:picMkLst>
            <pc:docMk/>
            <pc:sldMk cId="1549346205" sldId="392"/>
            <ac:picMk id="5" creationId="{10FEA239-082E-D2D8-2D32-82EAC60B09A8}"/>
          </ac:picMkLst>
        </pc:picChg>
        <pc:picChg chg="mod">
          <ac:chgData name="Scruel Tao" userId="5ea5c98d59b44d4b" providerId="LiveId" clId="{6E5C5F47-F3BF-4716-900C-106C0B354219}" dt="2023-05-22T15:15:49.790" v="18882" actId="1037"/>
          <ac:picMkLst>
            <pc:docMk/>
            <pc:sldMk cId="1549346205" sldId="392"/>
            <ac:picMk id="10" creationId="{A7B1F899-AB88-9F6E-B0B3-CCC690BED511}"/>
          </ac:picMkLst>
        </pc:picChg>
        <pc:picChg chg="mod">
          <ac:chgData name="Scruel Tao" userId="5ea5c98d59b44d4b" providerId="LiveId" clId="{6E5C5F47-F3BF-4716-900C-106C0B354219}" dt="2023-05-22T15:15:55.528" v="18888" actId="1037"/>
          <ac:picMkLst>
            <pc:docMk/>
            <pc:sldMk cId="1549346205" sldId="392"/>
            <ac:picMk id="12" creationId="{4FABD43B-64EF-266D-B9B9-C752985A9B4E}"/>
          </ac:picMkLst>
        </pc:picChg>
      </pc:sldChg>
      <pc:sldChg chg="add del">
        <pc:chgData name="Scruel Tao" userId="5ea5c98d59b44d4b" providerId="LiveId" clId="{6E5C5F47-F3BF-4716-900C-106C0B354219}" dt="2023-05-09T19:09:54.408" v="5807"/>
        <pc:sldMkLst>
          <pc:docMk/>
          <pc:sldMk cId="2220607625" sldId="392"/>
        </pc:sldMkLst>
      </pc:sldChg>
      <pc:sldChg chg="addSp delSp modSp add mod modTransition modNotesTx">
        <pc:chgData name="Scruel Tao" userId="5ea5c98d59b44d4b" providerId="LiveId" clId="{6E5C5F47-F3BF-4716-900C-106C0B354219}" dt="2023-05-24T07:51:29.896" v="20681"/>
        <pc:sldMkLst>
          <pc:docMk/>
          <pc:sldMk cId="3527774266" sldId="393"/>
        </pc:sldMkLst>
        <pc:spChg chg="mod">
          <ac:chgData name="Scruel Tao" userId="5ea5c98d59b44d4b" providerId="LiveId" clId="{6E5C5F47-F3BF-4716-900C-106C0B354219}" dt="2023-05-09T19:15:48.323" v="5937"/>
          <ac:spMkLst>
            <pc:docMk/>
            <pc:sldMk cId="3527774266" sldId="393"/>
            <ac:spMk id="2" creationId="{BAD162F0-2175-84E9-2387-55F669162449}"/>
          </ac:spMkLst>
        </pc:spChg>
        <pc:spChg chg="mod">
          <ac:chgData name="Scruel Tao" userId="5ea5c98d59b44d4b" providerId="LiveId" clId="{6E5C5F47-F3BF-4716-900C-106C0B354219}" dt="2023-05-11T13:04:22.181" v="11670"/>
          <ac:spMkLst>
            <pc:docMk/>
            <pc:sldMk cId="3527774266" sldId="393"/>
            <ac:spMk id="3" creationId="{0E2FC508-1AFD-A957-52F2-FA1DEF2A9D27}"/>
          </ac:spMkLst>
        </pc:spChg>
        <pc:spChg chg="add del mod">
          <ac:chgData name="Scruel Tao" userId="5ea5c98d59b44d4b" providerId="LiveId" clId="{6E5C5F47-F3BF-4716-900C-106C0B354219}" dt="2023-05-09T19:20:38.563" v="6142"/>
          <ac:spMkLst>
            <pc:docMk/>
            <pc:sldMk cId="3527774266" sldId="393"/>
            <ac:spMk id="7" creationId="{EA09C574-04BA-6922-8A04-7E39A5479CC4}"/>
          </ac:spMkLst>
        </pc:spChg>
        <pc:spChg chg="del mod">
          <ac:chgData name="Scruel Tao" userId="5ea5c98d59b44d4b" providerId="LiveId" clId="{6E5C5F47-F3BF-4716-900C-106C0B354219}" dt="2023-05-09T19:20:39.953" v="6143" actId="478"/>
          <ac:spMkLst>
            <pc:docMk/>
            <pc:sldMk cId="3527774266" sldId="393"/>
            <ac:spMk id="8" creationId="{855C4995-91A2-5BBC-E73F-B623ACFED637}"/>
          </ac:spMkLst>
        </pc:spChg>
        <pc:spChg chg="add del mod">
          <ac:chgData name="Scruel Tao" userId="5ea5c98d59b44d4b" providerId="LiveId" clId="{6E5C5F47-F3BF-4716-900C-106C0B354219}" dt="2023-05-09T19:21:07.627" v="6167" actId="478"/>
          <ac:spMkLst>
            <pc:docMk/>
            <pc:sldMk cId="3527774266" sldId="393"/>
            <ac:spMk id="9" creationId="{EAA53349-5623-FECE-2D55-E973B96ACEA7}"/>
          </ac:spMkLst>
        </pc:spChg>
        <pc:spChg chg="add del mod">
          <ac:chgData name="Scruel Tao" userId="5ea5c98d59b44d4b" providerId="LiveId" clId="{6E5C5F47-F3BF-4716-900C-106C0B354219}" dt="2023-05-09T19:21:05.947" v="6166"/>
          <ac:spMkLst>
            <pc:docMk/>
            <pc:sldMk cId="3527774266" sldId="393"/>
            <ac:spMk id="11" creationId="{BF489212-24C9-50D1-BD31-41B2F1676E20}"/>
          </ac:spMkLst>
        </pc:spChg>
        <pc:spChg chg="add mod">
          <ac:chgData name="Scruel Tao" userId="5ea5c98d59b44d4b" providerId="LiveId" clId="{6E5C5F47-F3BF-4716-900C-106C0B354219}" dt="2023-05-09T19:52:03.367" v="7325" actId="207"/>
          <ac:spMkLst>
            <pc:docMk/>
            <pc:sldMk cId="3527774266" sldId="393"/>
            <ac:spMk id="13" creationId="{DBCE3026-457B-CD5F-82EA-40439016E735}"/>
          </ac:spMkLst>
        </pc:spChg>
        <pc:picChg chg="mod">
          <ac:chgData name="Scruel Tao" userId="5ea5c98d59b44d4b" providerId="LiveId" clId="{6E5C5F47-F3BF-4716-900C-106C0B354219}" dt="2023-05-09T19:19:50.088" v="6135" actId="1076"/>
          <ac:picMkLst>
            <pc:docMk/>
            <pc:sldMk cId="3527774266" sldId="393"/>
            <ac:picMk id="4" creationId="{B90F398F-064C-10C7-9DC8-10796A728E2C}"/>
          </ac:picMkLst>
        </pc:picChg>
        <pc:picChg chg="add del mod">
          <ac:chgData name="Scruel Tao" userId="5ea5c98d59b44d4b" providerId="LiveId" clId="{6E5C5F47-F3BF-4716-900C-106C0B354219}" dt="2023-05-09T19:18:54.682" v="6120"/>
          <ac:picMkLst>
            <pc:docMk/>
            <pc:sldMk cId="3527774266" sldId="393"/>
            <ac:picMk id="5" creationId="{8D66EF15-1FD2-97BD-4BAD-7DEAE721CDDE}"/>
          </ac:picMkLst>
        </pc:picChg>
        <pc:picChg chg="add mod ord">
          <ac:chgData name="Scruel Tao" userId="5ea5c98d59b44d4b" providerId="LiveId" clId="{6E5C5F47-F3BF-4716-900C-106C0B354219}" dt="2023-05-09T19:18:59.377" v="6123" actId="167"/>
          <ac:picMkLst>
            <pc:docMk/>
            <pc:sldMk cId="3527774266" sldId="393"/>
            <ac:picMk id="6" creationId="{FC36FFB8-BC65-7253-4024-91D6F6D27165}"/>
          </ac:picMkLst>
        </pc:picChg>
        <pc:picChg chg="del">
          <ac:chgData name="Scruel Tao" userId="5ea5c98d59b44d4b" providerId="LiveId" clId="{6E5C5F47-F3BF-4716-900C-106C0B354219}" dt="2023-05-09T19:18:56.642" v="6121" actId="478"/>
          <ac:picMkLst>
            <pc:docMk/>
            <pc:sldMk cId="3527774266" sldId="393"/>
            <ac:picMk id="10" creationId="{A7B1F899-AB88-9F6E-B0B3-CCC690BED511}"/>
          </ac:picMkLst>
        </pc:picChg>
        <pc:picChg chg="mod">
          <ac:chgData name="Scruel Tao" userId="5ea5c98d59b44d4b" providerId="LiveId" clId="{6E5C5F47-F3BF-4716-900C-106C0B354219}" dt="2023-05-09T19:19:47.967" v="6134" actId="1076"/>
          <ac:picMkLst>
            <pc:docMk/>
            <pc:sldMk cId="3527774266" sldId="393"/>
            <ac:picMk id="12" creationId="{4FABD43B-64EF-266D-B9B9-C752985A9B4E}"/>
          </ac:picMkLst>
        </pc:picChg>
      </pc:sldChg>
      <pc:sldChg chg="modSp add del mod">
        <pc:chgData name="Scruel Tao" userId="5ea5c98d59b44d4b" providerId="LiveId" clId="{6E5C5F47-F3BF-4716-900C-106C0B354219}" dt="2023-05-09T19:15:51.402" v="5939" actId="47"/>
        <pc:sldMkLst>
          <pc:docMk/>
          <pc:sldMk cId="440769914" sldId="394"/>
        </pc:sldMkLst>
        <pc:spChg chg="mod">
          <ac:chgData name="Scruel Tao" userId="5ea5c98d59b44d4b" providerId="LiveId" clId="{6E5C5F47-F3BF-4716-900C-106C0B354219}" dt="2023-05-09T19:12:36.554" v="5863"/>
          <ac:spMkLst>
            <pc:docMk/>
            <pc:sldMk cId="440769914" sldId="394"/>
            <ac:spMk id="2" creationId="{BAD162F0-2175-84E9-2387-55F669162449}"/>
          </ac:spMkLst>
        </pc:spChg>
      </pc:sldChg>
      <pc:sldChg chg="addSp delSp modSp add mod ord modNotesTx">
        <pc:chgData name="Scruel Tao" userId="5ea5c98d59b44d4b" providerId="LiveId" clId="{6E5C5F47-F3BF-4716-900C-106C0B354219}" dt="2023-05-09T19:31:27.683" v="6633" actId="207"/>
        <pc:sldMkLst>
          <pc:docMk/>
          <pc:sldMk cId="3239022848" sldId="395"/>
        </pc:sldMkLst>
        <pc:spChg chg="mod">
          <ac:chgData name="Scruel Tao" userId="5ea5c98d59b44d4b" providerId="LiveId" clId="{6E5C5F47-F3BF-4716-900C-106C0B354219}" dt="2023-05-09T19:12:38.953" v="5864"/>
          <ac:spMkLst>
            <pc:docMk/>
            <pc:sldMk cId="3239022848" sldId="395"/>
            <ac:spMk id="2" creationId="{BAD162F0-2175-84E9-2387-55F669162449}"/>
          </ac:spMkLst>
        </pc:spChg>
        <pc:spChg chg="mod">
          <ac:chgData name="Scruel Tao" userId="5ea5c98d59b44d4b" providerId="LiveId" clId="{6E5C5F47-F3BF-4716-900C-106C0B354219}" dt="2023-05-09T19:31:27.683" v="6633" actId="207"/>
          <ac:spMkLst>
            <pc:docMk/>
            <pc:sldMk cId="3239022848" sldId="395"/>
            <ac:spMk id="3" creationId="{0E2FC508-1AFD-A957-52F2-FA1DEF2A9D27}"/>
          </ac:spMkLst>
        </pc:spChg>
        <pc:picChg chg="add mod ord">
          <ac:chgData name="Scruel Tao" userId="5ea5c98d59b44d4b" providerId="LiveId" clId="{6E5C5F47-F3BF-4716-900C-106C0B354219}" dt="2023-05-09T19:19:06.624" v="6125" actId="167"/>
          <ac:picMkLst>
            <pc:docMk/>
            <pc:sldMk cId="3239022848" sldId="395"/>
            <ac:picMk id="4" creationId="{D9BE54F7-977F-AD1C-B813-088DA337B428}"/>
          </ac:picMkLst>
        </pc:picChg>
        <pc:picChg chg="del">
          <ac:chgData name="Scruel Tao" userId="5ea5c98d59b44d4b" providerId="LiveId" clId="{6E5C5F47-F3BF-4716-900C-106C0B354219}" dt="2023-05-09T19:19:07.904" v="6126" actId="478"/>
          <ac:picMkLst>
            <pc:docMk/>
            <pc:sldMk cId="3239022848" sldId="395"/>
            <ac:picMk id="10" creationId="{A7B1F899-AB88-9F6E-B0B3-CCC690BED511}"/>
          </ac:picMkLst>
        </pc:picChg>
        <pc:picChg chg="mod">
          <ac:chgData name="Scruel Tao" userId="5ea5c98d59b44d4b" providerId="LiveId" clId="{6E5C5F47-F3BF-4716-900C-106C0B354219}" dt="2023-05-09T19:19:11.037" v="6127" actId="1076"/>
          <ac:picMkLst>
            <pc:docMk/>
            <pc:sldMk cId="3239022848" sldId="395"/>
            <ac:picMk id="12" creationId="{4FABD43B-64EF-266D-B9B9-C752985A9B4E}"/>
          </ac:picMkLst>
        </pc:picChg>
        <pc:picChg chg="mod">
          <ac:chgData name="Scruel Tao" userId="5ea5c98d59b44d4b" providerId="LiveId" clId="{6E5C5F47-F3BF-4716-900C-106C0B354219}" dt="2023-05-09T19:19:14.237" v="6128" actId="1076"/>
          <ac:picMkLst>
            <pc:docMk/>
            <pc:sldMk cId="3239022848" sldId="395"/>
            <ac:picMk id="14" creationId="{642F9819-A5B0-D666-1822-F4E0ACDD1B0A}"/>
          </ac:picMkLst>
        </pc:picChg>
      </pc:sldChg>
      <pc:sldChg chg="add del">
        <pc:chgData name="Scruel Tao" userId="5ea5c98d59b44d4b" providerId="LiveId" clId="{6E5C5F47-F3BF-4716-900C-106C0B354219}" dt="2023-05-09T19:15:44.762" v="5936"/>
        <pc:sldMkLst>
          <pc:docMk/>
          <pc:sldMk cId="409335554" sldId="396"/>
        </pc:sldMkLst>
      </pc:sldChg>
      <pc:sldChg chg="addSp delSp modSp add mod ord modTransition modNotesTx">
        <pc:chgData name="Scruel Tao" userId="5ea5c98d59b44d4b" providerId="LiveId" clId="{6E5C5F47-F3BF-4716-900C-106C0B354219}" dt="2023-05-24T07:51:25.157" v="20675"/>
        <pc:sldMkLst>
          <pc:docMk/>
          <pc:sldMk cId="2500939610" sldId="396"/>
        </pc:sldMkLst>
        <pc:spChg chg="mod">
          <ac:chgData name="Scruel Tao" userId="5ea5c98d59b44d4b" providerId="LiveId" clId="{6E5C5F47-F3BF-4716-900C-106C0B354219}" dt="2023-05-11T13:04:18.548" v="11669" actId="20577"/>
          <ac:spMkLst>
            <pc:docMk/>
            <pc:sldMk cId="2500939610" sldId="396"/>
            <ac:spMk id="3" creationId="{0E2FC508-1AFD-A957-52F2-FA1DEF2A9D27}"/>
          </ac:spMkLst>
        </pc:spChg>
        <pc:spChg chg="del">
          <ac:chgData name="Scruel Tao" userId="5ea5c98d59b44d4b" providerId="LiveId" clId="{6E5C5F47-F3BF-4716-900C-106C0B354219}" dt="2023-05-09T19:21:20.876" v="6176" actId="478"/>
          <ac:spMkLst>
            <pc:docMk/>
            <pc:sldMk cId="2500939610" sldId="396"/>
            <ac:spMk id="8" creationId="{855C4995-91A2-5BBC-E73F-B623ACFED637}"/>
          </ac:spMkLst>
        </pc:spChg>
        <pc:spChg chg="add del mod">
          <ac:chgData name="Scruel Tao" userId="5ea5c98d59b44d4b" providerId="LiveId" clId="{6E5C5F47-F3BF-4716-900C-106C0B354219}" dt="2023-05-09T19:21:19.379" v="6175"/>
          <ac:spMkLst>
            <pc:docMk/>
            <pc:sldMk cId="2500939610" sldId="396"/>
            <ac:spMk id="9" creationId="{94396EAC-13FD-7FA6-429E-82B7864C0307}"/>
          </ac:spMkLst>
        </pc:spChg>
        <pc:spChg chg="add mod">
          <ac:chgData name="Scruel Tao" userId="5ea5c98d59b44d4b" providerId="LiveId" clId="{6E5C5F47-F3BF-4716-900C-106C0B354219}" dt="2023-05-09T19:31:04.337" v="6625" actId="113"/>
          <ac:spMkLst>
            <pc:docMk/>
            <pc:sldMk cId="2500939610" sldId="396"/>
            <ac:spMk id="11" creationId="{5C62B1F9-BC40-5804-FA0F-3AA1A51B4672}"/>
          </ac:spMkLst>
        </pc:spChg>
        <pc:picChg chg="del">
          <ac:chgData name="Scruel Tao" userId="5ea5c98d59b44d4b" providerId="LiveId" clId="{6E5C5F47-F3BF-4716-900C-106C0B354219}" dt="2023-05-09T19:19:37.539" v="6131" actId="478"/>
          <ac:picMkLst>
            <pc:docMk/>
            <pc:sldMk cId="2500939610" sldId="396"/>
            <ac:picMk id="4" creationId="{B90F398F-064C-10C7-9DC8-10796A728E2C}"/>
          </ac:picMkLst>
        </pc:picChg>
        <pc:picChg chg="add mod">
          <ac:chgData name="Scruel Tao" userId="5ea5c98d59b44d4b" providerId="LiveId" clId="{6E5C5F47-F3BF-4716-900C-106C0B354219}" dt="2023-05-09T19:19:38.889" v="6133"/>
          <ac:picMkLst>
            <pc:docMk/>
            <pc:sldMk cId="2500939610" sldId="396"/>
            <ac:picMk id="5" creationId="{CC2860EB-3C13-6261-B767-858B5ACB9E1E}"/>
          </ac:picMkLst>
        </pc:picChg>
        <pc:picChg chg="add mod">
          <ac:chgData name="Scruel Tao" userId="5ea5c98d59b44d4b" providerId="LiveId" clId="{6E5C5F47-F3BF-4716-900C-106C0B354219}" dt="2023-05-09T19:19:38.889" v="6133"/>
          <ac:picMkLst>
            <pc:docMk/>
            <pc:sldMk cId="2500939610" sldId="396"/>
            <ac:picMk id="6" creationId="{DB1B143B-BAAD-49FB-66DB-E4C4CEAACEC3}"/>
          </ac:picMkLst>
        </pc:picChg>
        <pc:picChg chg="add mod">
          <ac:chgData name="Scruel Tao" userId="5ea5c98d59b44d4b" providerId="LiveId" clId="{6E5C5F47-F3BF-4716-900C-106C0B354219}" dt="2023-05-09T19:19:38.889" v="6133"/>
          <ac:picMkLst>
            <pc:docMk/>
            <pc:sldMk cId="2500939610" sldId="396"/>
            <ac:picMk id="7" creationId="{3219FDE7-4E78-733A-8B9D-9F814C2E877B}"/>
          </ac:picMkLst>
        </pc:picChg>
        <pc:picChg chg="del">
          <ac:chgData name="Scruel Tao" userId="5ea5c98d59b44d4b" providerId="LiveId" clId="{6E5C5F47-F3BF-4716-900C-106C0B354219}" dt="2023-05-09T19:19:36.748" v="6130" actId="478"/>
          <ac:picMkLst>
            <pc:docMk/>
            <pc:sldMk cId="2500939610" sldId="396"/>
            <ac:picMk id="10" creationId="{A7B1F899-AB88-9F6E-B0B3-CCC690BED511}"/>
          </ac:picMkLst>
        </pc:picChg>
        <pc:picChg chg="del">
          <ac:chgData name="Scruel Tao" userId="5ea5c98d59b44d4b" providerId="LiveId" clId="{6E5C5F47-F3BF-4716-900C-106C0B354219}" dt="2023-05-09T19:19:38.074" v="6132" actId="478"/>
          <ac:picMkLst>
            <pc:docMk/>
            <pc:sldMk cId="2500939610" sldId="396"/>
            <ac:picMk id="12" creationId="{4FABD43B-64EF-266D-B9B9-C752985A9B4E}"/>
          </ac:picMkLst>
        </pc:picChg>
      </pc:sldChg>
      <pc:sldChg chg="add del">
        <pc:chgData name="Scruel Tao" userId="5ea5c98d59b44d4b" providerId="LiveId" clId="{6E5C5F47-F3BF-4716-900C-106C0B354219}" dt="2023-05-05T02:30:04.678" v="335" actId="47"/>
        <pc:sldMkLst>
          <pc:docMk/>
          <pc:sldMk cId="3161108256" sldId="396"/>
        </pc:sldMkLst>
      </pc:sldChg>
      <pc:sldChg chg="addSp modSp add mod modTransition modNotesTx">
        <pc:chgData name="Scruel Tao" userId="5ea5c98d59b44d4b" providerId="LiveId" clId="{6E5C5F47-F3BF-4716-900C-106C0B354219}" dt="2023-05-24T07:56:09.412" v="20771" actId="1037"/>
        <pc:sldMkLst>
          <pc:docMk/>
          <pc:sldMk cId="698115797" sldId="397"/>
        </pc:sldMkLst>
        <pc:spChg chg="mod">
          <ac:chgData name="Scruel Tao" userId="5ea5c98d59b44d4b" providerId="LiveId" clId="{6E5C5F47-F3BF-4716-900C-106C0B354219}" dt="2023-05-11T13:04:24.488" v="11671"/>
          <ac:spMkLst>
            <pc:docMk/>
            <pc:sldMk cId="698115797" sldId="397"/>
            <ac:spMk id="3" creationId="{0E2FC508-1AFD-A957-52F2-FA1DEF2A9D27}"/>
          </ac:spMkLst>
        </pc:spChg>
        <pc:spChg chg="add mod">
          <ac:chgData name="Scruel Tao" userId="5ea5c98d59b44d4b" providerId="LiveId" clId="{6E5C5F47-F3BF-4716-900C-106C0B354219}" dt="2023-05-24T07:56:09.412" v="20771" actId="1037"/>
          <ac:spMkLst>
            <pc:docMk/>
            <pc:sldMk cId="698115797" sldId="397"/>
            <ac:spMk id="6" creationId="{645EA3A8-2CE3-BF54-1405-A4FFC7697616}"/>
          </ac:spMkLst>
        </pc:spChg>
        <pc:spChg chg="mod">
          <ac:chgData name="Scruel Tao" userId="5ea5c98d59b44d4b" providerId="LiveId" clId="{6E5C5F47-F3BF-4716-900C-106C0B354219}" dt="2023-05-24T07:53:58.393" v="20753" actId="21"/>
          <ac:spMkLst>
            <pc:docMk/>
            <pc:sldMk cId="698115797" sldId="397"/>
            <ac:spMk id="8" creationId="{855C4995-91A2-5BBC-E73F-B623ACFED637}"/>
          </ac:spMkLst>
        </pc:spChg>
        <pc:picChg chg="mod">
          <ac:chgData name="Scruel Tao" userId="5ea5c98d59b44d4b" providerId="LiveId" clId="{6E5C5F47-F3BF-4716-900C-106C0B354219}" dt="2023-05-09T19:20:06.468" v="6137" actId="1076"/>
          <ac:picMkLst>
            <pc:docMk/>
            <pc:sldMk cId="698115797" sldId="397"/>
            <ac:picMk id="4" creationId="{B90F398F-064C-10C7-9DC8-10796A728E2C}"/>
          </ac:picMkLst>
        </pc:picChg>
        <pc:picChg chg="mod">
          <ac:chgData name="Scruel Tao" userId="5ea5c98d59b44d4b" providerId="LiveId" clId="{6E5C5F47-F3BF-4716-900C-106C0B354219}" dt="2023-05-09T19:18:35.569" v="6115" actId="1076"/>
          <ac:picMkLst>
            <pc:docMk/>
            <pc:sldMk cId="698115797" sldId="397"/>
            <ac:picMk id="10" creationId="{A7B1F899-AB88-9F6E-B0B3-CCC690BED511}"/>
          </ac:picMkLst>
        </pc:picChg>
        <pc:picChg chg="mod">
          <ac:chgData name="Scruel Tao" userId="5ea5c98d59b44d4b" providerId="LiveId" clId="{6E5C5F47-F3BF-4716-900C-106C0B354219}" dt="2023-05-09T19:53:49.709" v="7355" actId="1036"/>
          <ac:picMkLst>
            <pc:docMk/>
            <pc:sldMk cId="698115797" sldId="397"/>
            <ac:picMk id="12" creationId="{4FABD43B-64EF-266D-B9B9-C752985A9B4E}"/>
          </ac:picMkLst>
        </pc:picChg>
      </pc:sldChg>
      <pc:sldChg chg="add del">
        <pc:chgData name="Scruel Tao" userId="5ea5c98d59b44d4b" providerId="LiveId" clId="{6E5C5F47-F3BF-4716-900C-106C0B354219}" dt="2023-05-04T18:26:18.820" v="337" actId="47"/>
        <pc:sldMkLst>
          <pc:docMk/>
          <pc:sldMk cId="3505851719" sldId="397"/>
        </pc:sldMkLst>
      </pc:sldChg>
      <pc:sldChg chg="addSp delSp modSp add mod modTransition modNotesTx">
        <pc:chgData name="Scruel Tao" userId="5ea5c98d59b44d4b" providerId="LiveId" clId="{6E5C5F47-F3BF-4716-900C-106C0B354219}" dt="2023-05-29T06:58:57.596" v="22081" actId="1076"/>
        <pc:sldMkLst>
          <pc:docMk/>
          <pc:sldMk cId="3962211670" sldId="398"/>
        </pc:sldMkLst>
        <pc:spChg chg="mod">
          <ac:chgData name="Scruel Tao" userId="5ea5c98d59b44d4b" providerId="LiveId" clId="{6E5C5F47-F3BF-4716-900C-106C0B354219}" dt="2023-05-24T07:56:15.962" v="20772" actId="113"/>
          <ac:spMkLst>
            <pc:docMk/>
            <pc:sldMk cId="3962211670" sldId="398"/>
            <ac:spMk id="3" creationId="{0E2FC508-1AFD-A957-52F2-FA1DEF2A9D27}"/>
          </ac:spMkLst>
        </pc:spChg>
        <pc:spChg chg="add del mod">
          <ac:chgData name="Scruel Tao" userId="5ea5c98d59b44d4b" providerId="LiveId" clId="{6E5C5F47-F3BF-4716-900C-106C0B354219}" dt="2023-05-09T19:36:06.563" v="6876"/>
          <ac:spMkLst>
            <pc:docMk/>
            <pc:sldMk cId="3962211670" sldId="398"/>
            <ac:spMk id="5" creationId="{3415C6CE-7AA5-52C3-5278-EC09368BAF6B}"/>
          </ac:spMkLst>
        </pc:spChg>
        <pc:spChg chg="add mod">
          <ac:chgData name="Scruel Tao" userId="5ea5c98d59b44d4b" providerId="LiveId" clId="{6E5C5F47-F3BF-4716-900C-106C0B354219}" dt="2023-05-29T06:58:57.596" v="22081" actId="1076"/>
          <ac:spMkLst>
            <pc:docMk/>
            <pc:sldMk cId="3962211670" sldId="398"/>
            <ac:spMk id="6" creationId="{47D0360D-D669-579C-3414-6498927AB925}"/>
          </ac:spMkLst>
        </pc:spChg>
        <pc:spChg chg="mod">
          <ac:chgData name="Scruel Tao" userId="5ea5c98d59b44d4b" providerId="LiveId" clId="{6E5C5F47-F3BF-4716-900C-106C0B354219}" dt="2023-05-09T19:52:07.048" v="7327" actId="113"/>
          <ac:spMkLst>
            <pc:docMk/>
            <pc:sldMk cId="3962211670" sldId="398"/>
            <ac:spMk id="8" creationId="{855C4995-91A2-5BBC-E73F-B623ACFED637}"/>
          </ac:spMkLst>
        </pc:spChg>
        <pc:picChg chg="mod">
          <ac:chgData name="Scruel Tao" userId="5ea5c98d59b44d4b" providerId="LiveId" clId="{6E5C5F47-F3BF-4716-900C-106C0B354219}" dt="2023-05-09T19:53:51.687" v="7356" actId="1035"/>
          <ac:picMkLst>
            <pc:docMk/>
            <pc:sldMk cId="3962211670" sldId="398"/>
            <ac:picMk id="12" creationId="{4FABD43B-64EF-266D-B9B9-C752985A9B4E}"/>
          </ac:picMkLst>
        </pc:picChg>
      </pc:sldChg>
      <pc:sldChg chg="addSp delSp modSp add mod modTransition modAnim">
        <pc:chgData name="Scruel Tao" userId="5ea5c98d59b44d4b" providerId="LiveId" clId="{6E5C5F47-F3BF-4716-900C-106C0B354219}" dt="2023-05-24T07:59:29.042" v="20837"/>
        <pc:sldMkLst>
          <pc:docMk/>
          <pc:sldMk cId="2592498201" sldId="399"/>
        </pc:sldMkLst>
        <pc:spChg chg="mod">
          <ac:chgData name="Scruel Tao" userId="5ea5c98d59b44d4b" providerId="LiveId" clId="{6E5C5F47-F3BF-4716-900C-106C0B354219}" dt="2023-05-09T19:49:05.087" v="7133" actId="20577"/>
          <ac:spMkLst>
            <pc:docMk/>
            <pc:sldMk cId="2592498201" sldId="399"/>
            <ac:spMk id="2" creationId="{BAD162F0-2175-84E9-2387-55F669162449}"/>
          </ac:spMkLst>
        </pc:spChg>
        <pc:spChg chg="mod">
          <ac:chgData name="Scruel Tao" userId="5ea5c98d59b44d4b" providerId="LiveId" clId="{6E5C5F47-F3BF-4716-900C-106C0B354219}" dt="2023-05-24T07:58:14.298" v="20827" actId="20578"/>
          <ac:spMkLst>
            <pc:docMk/>
            <pc:sldMk cId="2592498201" sldId="399"/>
            <ac:spMk id="3" creationId="{0E2FC508-1AFD-A957-52F2-FA1DEF2A9D27}"/>
          </ac:spMkLst>
        </pc:spChg>
        <pc:spChg chg="del mod">
          <ac:chgData name="Scruel Tao" userId="5ea5c98d59b44d4b" providerId="LiveId" clId="{6E5C5F47-F3BF-4716-900C-106C0B354219}" dt="2023-05-09T19:34:56.049" v="6860" actId="21"/>
          <ac:spMkLst>
            <pc:docMk/>
            <pc:sldMk cId="2592498201" sldId="399"/>
            <ac:spMk id="8" creationId="{855C4995-91A2-5BBC-E73F-B623ACFED637}"/>
          </ac:spMkLst>
        </pc:spChg>
        <pc:spChg chg="add del">
          <ac:chgData name="Scruel Tao" userId="5ea5c98d59b44d4b" providerId="LiveId" clId="{6E5C5F47-F3BF-4716-900C-106C0B354219}" dt="2023-05-09T19:43:05.882" v="6894" actId="22"/>
          <ac:spMkLst>
            <pc:docMk/>
            <pc:sldMk cId="2592498201" sldId="399"/>
            <ac:spMk id="9" creationId="{92D31188-BEA5-940E-92E2-E2D3B40F99C8}"/>
          </ac:spMkLst>
        </pc:spChg>
        <pc:spChg chg="add del">
          <ac:chgData name="Scruel Tao" userId="5ea5c98d59b44d4b" providerId="LiveId" clId="{6E5C5F47-F3BF-4716-900C-106C0B354219}" dt="2023-05-09T19:43:27.702" v="6901" actId="22"/>
          <ac:spMkLst>
            <pc:docMk/>
            <pc:sldMk cId="2592498201" sldId="399"/>
            <ac:spMk id="17" creationId="{6F92FCE5-FA56-E61C-0DE8-165E31D44692}"/>
          </ac:spMkLst>
        </pc:spChg>
        <pc:spChg chg="add del">
          <ac:chgData name="Scruel Tao" userId="5ea5c98d59b44d4b" providerId="LiveId" clId="{6E5C5F47-F3BF-4716-900C-106C0B354219}" dt="2023-05-09T19:43:56.967" v="6908" actId="21"/>
          <ac:spMkLst>
            <pc:docMk/>
            <pc:sldMk cId="2592498201" sldId="399"/>
            <ac:spMk id="19" creationId="{2E1C5E72-AB72-9ED3-10E3-7EC23835EDCE}"/>
          </ac:spMkLst>
        </pc:spChg>
        <pc:picChg chg="mod">
          <ac:chgData name="Scruel Tao" userId="5ea5c98d59b44d4b" providerId="LiveId" clId="{6E5C5F47-F3BF-4716-900C-106C0B354219}" dt="2023-05-09T19:34:44.958" v="6856" actId="1076"/>
          <ac:picMkLst>
            <pc:docMk/>
            <pc:sldMk cId="2592498201" sldId="399"/>
            <ac:picMk id="4" creationId="{B90F398F-064C-10C7-9DC8-10796A728E2C}"/>
          </ac:picMkLst>
        </pc:picChg>
        <pc:picChg chg="add mod">
          <ac:chgData name="Scruel Tao" userId="5ea5c98d59b44d4b" providerId="LiveId" clId="{6E5C5F47-F3BF-4716-900C-106C0B354219}" dt="2023-05-10T01:09:09.958" v="8189" actId="14826"/>
          <ac:picMkLst>
            <pc:docMk/>
            <pc:sldMk cId="2592498201" sldId="399"/>
            <ac:picMk id="6" creationId="{1F8BE407-194A-4618-B267-DA63918670D6}"/>
          </ac:picMkLst>
        </pc:picChg>
        <pc:picChg chg="add del">
          <ac:chgData name="Scruel Tao" userId="5ea5c98d59b44d4b" providerId="LiveId" clId="{6E5C5F47-F3BF-4716-900C-106C0B354219}" dt="2023-05-10T01:09:20.728" v="8191" actId="22"/>
          <ac:picMkLst>
            <pc:docMk/>
            <pc:sldMk cId="2592498201" sldId="399"/>
            <ac:picMk id="7" creationId="{477DBDDD-6D10-F5BF-2163-A52491538F50}"/>
          </ac:picMkLst>
        </pc:picChg>
        <pc:picChg chg="mod">
          <ac:chgData name="Scruel Tao" userId="5ea5c98d59b44d4b" providerId="LiveId" clId="{6E5C5F47-F3BF-4716-900C-106C0B354219}" dt="2023-05-09T19:28:02.442" v="6564" actId="14826"/>
          <ac:picMkLst>
            <pc:docMk/>
            <pc:sldMk cId="2592498201" sldId="399"/>
            <ac:picMk id="10" creationId="{A7B1F899-AB88-9F6E-B0B3-CCC690BED511}"/>
          </ac:picMkLst>
        </pc:picChg>
        <pc:picChg chg="mod">
          <ac:chgData name="Scruel Tao" userId="5ea5c98d59b44d4b" providerId="LiveId" clId="{6E5C5F47-F3BF-4716-900C-106C0B354219}" dt="2023-05-09T19:34:42.173" v="6855" actId="1076"/>
          <ac:picMkLst>
            <pc:docMk/>
            <pc:sldMk cId="2592498201" sldId="399"/>
            <ac:picMk id="12" creationId="{4FABD43B-64EF-266D-B9B9-C752985A9B4E}"/>
          </ac:picMkLst>
        </pc:picChg>
        <pc:picChg chg="add del mod">
          <ac:chgData name="Scruel Tao" userId="5ea5c98d59b44d4b" providerId="LiveId" clId="{6E5C5F47-F3BF-4716-900C-106C0B354219}" dt="2023-05-09T19:53:35.788" v="7340" actId="478"/>
          <ac:picMkLst>
            <pc:docMk/>
            <pc:sldMk cId="2592498201" sldId="399"/>
            <ac:picMk id="13" creationId="{E5A50255-3B2D-D9E9-0F3F-288B11212BC0}"/>
          </ac:picMkLst>
        </pc:picChg>
        <pc:picChg chg="add del">
          <ac:chgData name="Scruel Tao" userId="5ea5c98d59b44d4b" providerId="LiveId" clId="{6E5C5F47-F3BF-4716-900C-106C0B354219}" dt="2023-05-09T19:43:24.408" v="6899" actId="22"/>
          <ac:picMkLst>
            <pc:docMk/>
            <pc:sldMk cId="2592498201" sldId="399"/>
            <ac:picMk id="15" creationId="{5B79D420-D14B-7871-196C-E2F01B67278D}"/>
          </ac:picMkLst>
        </pc:picChg>
        <pc:picChg chg="add mod">
          <ac:chgData name="Scruel Tao" userId="5ea5c98d59b44d4b" providerId="LiveId" clId="{6E5C5F47-F3BF-4716-900C-106C0B354219}" dt="2023-05-09T19:53:53.239" v="7357" actId="1035"/>
          <ac:picMkLst>
            <pc:docMk/>
            <pc:sldMk cId="2592498201" sldId="399"/>
            <ac:picMk id="21" creationId="{58BA75A0-2904-057D-C4E0-75FE516EA50D}"/>
          </ac:picMkLst>
        </pc:picChg>
        <pc:picChg chg="add mod">
          <ac:chgData name="Scruel Tao" userId="5ea5c98d59b44d4b" providerId="LiveId" clId="{6E5C5F47-F3BF-4716-900C-106C0B354219}" dt="2023-05-09T19:53:37.659" v="7341"/>
          <ac:picMkLst>
            <pc:docMk/>
            <pc:sldMk cId="2592498201" sldId="399"/>
            <ac:picMk id="22" creationId="{E656551C-2A8C-741C-B3D2-CBC73A68D366}"/>
          </ac:picMkLst>
        </pc:picChg>
        <pc:picChg chg="add mod ord">
          <ac:chgData name="Scruel Tao" userId="5ea5c98d59b44d4b" providerId="LiveId" clId="{6E5C5F47-F3BF-4716-900C-106C0B354219}" dt="2023-05-24T07:57:41.620" v="20824" actId="1076"/>
          <ac:picMkLst>
            <pc:docMk/>
            <pc:sldMk cId="2592498201" sldId="399"/>
            <ac:picMk id="23" creationId="{32310B1D-2566-337D-CC59-BEA91587778D}"/>
          </ac:picMkLst>
        </pc:picChg>
      </pc:sldChg>
      <pc:sldChg chg="addSp delSp modSp add del mod">
        <pc:chgData name="Scruel Tao" userId="5ea5c98d59b44d4b" providerId="LiveId" clId="{6E5C5F47-F3BF-4716-900C-106C0B354219}" dt="2023-05-09T19:49:11.642" v="7136" actId="47"/>
        <pc:sldMkLst>
          <pc:docMk/>
          <pc:sldMk cId="2246083951" sldId="400"/>
        </pc:sldMkLst>
        <pc:spChg chg="mod">
          <ac:chgData name="Scruel Tao" userId="5ea5c98d59b44d4b" providerId="LiveId" clId="{6E5C5F47-F3BF-4716-900C-106C0B354219}" dt="2023-05-09T19:36:37.199" v="6883" actId="207"/>
          <ac:spMkLst>
            <pc:docMk/>
            <pc:sldMk cId="2246083951" sldId="400"/>
            <ac:spMk id="3" creationId="{0E2FC508-1AFD-A957-52F2-FA1DEF2A9D27}"/>
          </ac:spMkLst>
        </pc:spChg>
        <pc:spChg chg="add mod">
          <ac:chgData name="Scruel Tao" userId="5ea5c98d59b44d4b" providerId="LiveId" clId="{6E5C5F47-F3BF-4716-900C-106C0B354219}" dt="2023-05-09T19:36:08.862" v="6877"/>
          <ac:spMkLst>
            <pc:docMk/>
            <pc:sldMk cId="2246083951" sldId="400"/>
            <ac:spMk id="5" creationId="{7B6A32F7-4FE5-935D-0FB8-4AB78A154D3E}"/>
          </ac:spMkLst>
        </pc:spChg>
        <pc:spChg chg="del mod">
          <ac:chgData name="Scruel Tao" userId="5ea5c98d59b44d4b" providerId="LiveId" clId="{6E5C5F47-F3BF-4716-900C-106C0B354219}" dt="2023-05-09T19:36:13.202" v="6879" actId="478"/>
          <ac:spMkLst>
            <pc:docMk/>
            <pc:sldMk cId="2246083951" sldId="400"/>
            <ac:spMk id="8" creationId="{855C4995-91A2-5BBC-E73F-B623ACFED637}"/>
          </ac:spMkLst>
        </pc:spChg>
      </pc:sldChg>
      <pc:sldChg chg="modSp add del mod">
        <pc:chgData name="Scruel Tao" userId="5ea5c98d59b44d4b" providerId="LiveId" clId="{6E5C5F47-F3BF-4716-900C-106C0B354219}" dt="2023-05-09T19:47:37.406" v="7097" actId="2696"/>
        <pc:sldMkLst>
          <pc:docMk/>
          <pc:sldMk cId="3176752355" sldId="401"/>
        </pc:sldMkLst>
        <pc:spChg chg="mod">
          <ac:chgData name="Scruel Tao" userId="5ea5c98d59b44d4b" providerId="LiveId" clId="{6E5C5F47-F3BF-4716-900C-106C0B354219}" dt="2023-05-09T19:36:43.206" v="6885" actId="207"/>
          <ac:spMkLst>
            <pc:docMk/>
            <pc:sldMk cId="3176752355" sldId="401"/>
            <ac:spMk id="3" creationId="{0E2FC508-1AFD-A957-52F2-FA1DEF2A9D27}"/>
          </ac:spMkLst>
        </pc:spChg>
        <pc:spChg chg="mod">
          <ac:chgData name="Scruel Tao" userId="5ea5c98d59b44d4b" providerId="LiveId" clId="{6E5C5F47-F3BF-4716-900C-106C0B354219}" dt="2023-05-09T19:36:15.179" v="6880"/>
          <ac:spMkLst>
            <pc:docMk/>
            <pc:sldMk cId="3176752355" sldId="401"/>
            <ac:spMk id="8" creationId="{855C4995-91A2-5BBC-E73F-B623ACFED637}"/>
          </ac:spMkLst>
        </pc:spChg>
        <pc:picChg chg="mod">
          <ac:chgData name="Scruel Tao" userId="5ea5c98d59b44d4b" providerId="LiveId" clId="{6E5C5F47-F3BF-4716-900C-106C0B354219}" dt="2023-05-09T19:35:22.954" v="6869" actId="1076"/>
          <ac:picMkLst>
            <pc:docMk/>
            <pc:sldMk cId="3176752355" sldId="401"/>
            <ac:picMk id="4" creationId="{B90F398F-064C-10C7-9DC8-10796A728E2C}"/>
          </ac:picMkLst>
        </pc:picChg>
        <pc:picChg chg="mod">
          <ac:chgData name="Scruel Tao" userId="5ea5c98d59b44d4b" providerId="LiveId" clId="{6E5C5F47-F3BF-4716-900C-106C0B354219}" dt="2023-05-09T19:44:51.277" v="6953" actId="1076"/>
          <ac:picMkLst>
            <pc:docMk/>
            <pc:sldMk cId="3176752355" sldId="401"/>
            <ac:picMk id="12" creationId="{4FABD43B-64EF-266D-B9B9-C752985A9B4E}"/>
          </ac:picMkLst>
        </pc:picChg>
      </pc:sldChg>
      <pc:sldChg chg="modSp add del mod">
        <pc:chgData name="Scruel Tao" userId="5ea5c98d59b44d4b" providerId="LiveId" clId="{6E5C5F47-F3BF-4716-900C-106C0B354219}" dt="2023-05-09T19:49:10.637" v="7135" actId="47"/>
        <pc:sldMkLst>
          <pc:docMk/>
          <pc:sldMk cId="806803516" sldId="402"/>
        </pc:sldMkLst>
        <pc:spChg chg="mod">
          <ac:chgData name="Scruel Tao" userId="5ea5c98d59b44d4b" providerId="LiveId" clId="{6E5C5F47-F3BF-4716-900C-106C0B354219}" dt="2023-05-09T19:38:06.197" v="6887" actId="207"/>
          <ac:spMkLst>
            <pc:docMk/>
            <pc:sldMk cId="806803516" sldId="402"/>
            <ac:spMk id="3" creationId="{0E2FC508-1AFD-A957-52F2-FA1DEF2A9D27}"/>
          </ac:spMkLst>
        </pc:spChg>
        <pc:picChg chg="mod">
          <ac:chgData name="Scruel Tao" userId="5ea5c98d59b44d4b" providerId="LiveId" clId="{6E5C5F47-F3BF-4716-900C-106C0B354219}" dt="2023-05-09T19:35:33.153" v="6871" actId="1076"/>
          <ac:picMkLst>
            <pc:docMk/>
            <pc:sldMk cId="806803516" sldId="402"/>
            <ac:picMk id="4" creationId="{B90F398F-064C-10C7-9DC8-10796A728E2C}"/>
          </ac:picMkLst>
        </pc:picChg>
        <pc:picChg chg="mod">
          <ac:chgData name="Scruel Tao" userId="5ea5c98d59b44d4b" providerId="LiveId" clId="{6E5C5F47-F3BF-4716-900C-106C0B354219}" dt="2023-05-09T19:35:28.564" v="6870" actId="1076"/>
          <ac:picMkLst>
            <pc:docMk/>
            <pc:sldMk cId="806803516" sldId="402"/>
            <ac:picMk id="12" creationId="{4FABD43B-64EF-266D-B9B9-C752985A9B4E}"/>
          </ac:picMkLst>
        </pc:picChg>
      </pc:sldChg>
      <pc:sldChg chg="modSp add del mod">
        <pc:chgData name="Scruel Tao" userId="5ea5c98d59b44d4b" providerId="LiveId" clId="{6E5C5F47-F3BF-4716-900C-106C0B354219}" dt="2023-05-09T19:49:12.162" v="7137" actId="47"/>
        <pc:sldMkLst>
          <pc:docMk/>
          <pc:sldMk cId="3780010018" sldId="403"/>
        </pc:sldMkLst>
        <pc:spChg chg="mod">
          <ac:chgData name="Scruel Tao" userId="5ea5c98d59b44d4b" providerId="LiveId" clId="{6E5C5F47-F3BF-4716-900C-106C0B354219}" dt="2023-05-09T19:36:34.151" v="6882" actId="207"/>
          <ac:spMkLst>
            <pc:docMk/>
            <pc:sldMk cId="3780010018" sldId="403"/>
            <ac:spMk id="3" creationId="{0E2FC508-1AFD-A957-52F2-FA1DEF2A9D27}"/>
          </ac:spMkLst>
        </pc:spChg>
      </pc:sldChg>
      <pc:sldChg chg="addSp delSp modSp add mod modTransition modAnim">
        <pc:chgData name="Scruel Tao" userId="5ea5c98d59b44d4b" providerId="LiveId" clId="{6E5C5F47-F3BF-4716-900C-106C0B354219}" dt="2023-05-24T07:59:44.940" v="20840" actId="478"/>
        <pc:sldMkLst>
          <pc:docMk/>
          <pc:sldMk cId="894325447" sldId="404"/>
        </pc:sldMkLst>
        <pc:spChg chg="mod">
          <ac:chgData name="Scruel Tao" userId="5ea5c98d59b44d4b" providerId="LiveId" clId="{6E5C5F47-F3BF-4716-900C-106C0B354219}" dt="2023-05-09T19:49:07.507" v="7134"/>
          <ac:spMkLst>
            <pc:docMk/>
            <pc:sldMk cId="894325447" sldId="404"/>
            <ac:spMk id="2" creationId="{BAD162F0-2175-84E9-2387-55F669162449}"/>
          </ac:spMkLst>
        </pc:spChg>
        <pc:spChg chg="mod">
          <ac:chgData name="Scruel Tao" userId="5ea5c98d59b44d4b" providerId="LiveId" clId="{6E5C5F47-F3BF-4716-900C-106C0B354219}" dt="2023-05-24T07:58:20.547" v="20829" actId="20577"/>
          <ac:spMkLst>
            <pc:docMk/>
            <pc:sldMk cId="894325447" sldId="404"/>
            <ac:spMk id="3" creationId="{0E2FC508-1AFD-A957-52F2-FA1DEF2A9D27}"/>
          </ac:spMkLst>
        </pc:spChg>
        <pc:spChg chg="add del mod">
          <ac:chgData name="Scruel Tao" userId="5ea5c98d59b44d4b" providerId="LiveId" clId="{6E5C5F47-F3BF-4716-900C-106C0B354219}" dt="2023-05-11T13:05:22.752" v="11678" actId="478"/>
          <ac:spMkLst>
            <pc:docMk/>
            <pc:sldMk cId="894325447" sldId="404"/>
            <ac:spMk id="5" creationId="{8033CB84-BCC7-148F-0AB4-4E617BDE2782}"/>
          </ac:spMkLst>
        </pc:spChg>
        <pc:spChg chg="add del mod">
          <ac:chgData name="Scruel Tao" userId="5ea5c98d59b44d4b" providerId="LiveId" clId="{6E5C5F47-F3BF-4716-900C-106C0B354219}" dt="2023-05-11T13:05:20.930" v="11677"/>
          <ac:spMkLst>
            <pc:docMk/>
            <pc:sldMk cId="894325447" sldId="404"/>
            <ac:spMk id="6" creationId="{CE791564-A23A-8FDC-4FAE-526479FB2073}"/>
          </ac:spMkLst>
        </pc:spChg>
        <pc:spChg chg="add mod">
          <ac:chgData name="Scruel Tao" userId="5ea5c98d59b44d4b" providerId="LiveId" clId="{6E5C5F47-F3BF-4716-900C-106C0B354219}" dt="2023-05-11T13:07:45.218" v="11702" actId="1035"/>
          <ac:spMkLst>
            <pc:docMk/>
            <pc:sldMk cId="894325447" sldId="404"/>
            <ac:spMk id="7" creationId="{DC5FD197-3532-D280-B161-1733D1884201}"/>
          </ac:spMkLst>
        </pc:spChg>
        <pc:picChg chg="mod">
          <ac:chgData name="Scruel Tao" userId="5ea5c98d59b44d4b" providerId="LiveId" clId="{6E5C5F47-F3BF-4716-900C-106C0B354219}" dt="2023-05-09T19:47:55.899" v="7103" actId="1076"/>
          <ac:picMkLst>
            <pc:docMk/>
            <pc:sldMk cId="894325447" sldId="404"/>
            <ac:picMk id="4" creationId="{B90F398F-064C-10C7-9DC8-10796A728E2C}"/>
          </ac:picMkLst>
        </pc:picChg>
        <pc:picChg chg="del">
          <ac:chgData name="Scruel Tao" userId="5ea5c98d59b44d4b" providerId="LiveId" clId="{6E5C5F47-F3BF-4716-900C-106C0B354219}" dt="2023-05-09T19:48:21.768" v="7109" actId="21"/>
          <ac:picMkLst>
            <pc:docMk/>
            <pc:sldMk cId="894325447" sldId="404"/>
            <ac:picMk id="6" creationId="{1F8BE407-194A-4618-B267-DA63918670D6}"/>
          </ac:picMkLst>
        </pc:picChg>
        <pc:picChg chg="add del">
          <ac:chgData name="Scruel Tao" userId="5ea5c98d59b44d4b" providerId="LiveId" clId="{6E5C5F47-F3BF-4716-900C-106C0B354219}" dt="2023-05-09T19:48:04.718" v="7105" actId="22"/>
          <ac:picMkLst>
            <pc:docMk/>
            <pc:sldMk cId="894325447" sldId="404"/>
            <ac:picMk id="8" creationId="{06DFB03B-53D7-119A-17CD-78DB1C58BD1E}"/>
          </ac:picMkLst>
        </pc:picChg>
        <pc:picChg chg="add mod">
          <ac:chgData name="Scruel Tao" userId="5ea5c98d59b44d4b" providerId="LiveId" clId="{6E5C5F47-F3BF-4716-900C-106C0B354219}" dt="2023-05-09T19:48:20.840" v="7108" actId="1076"/>
          <ac:picMkLst>
            <pc:docMk/>
            <pc:sldMk cId="894325447" sldId="404"/>
            <ac:picMk id="11" creationId="{CA07B130-D200-851A-9DA1-53ED737BEC14}"/>
          </ac:picMkLst>
        </pc:picChg>
        <pc:picChg chg="mod">
          <ac:chgData name="Scruel Tao" userId="5ea5c98d59b44d4b" providerId="LiveId" clId="{6E5C5F47-F3BF-4716-900C-106C0B354219}" dt="2023-05-09T19:48:38.890" v="7118" actId="1076"/>
          <ac:picMkLst>
            <pc:docMk/>
            <pc:sldMk cId="894325447" sldId="404"/>
            <ac:picMk id="12" creationId="{4FABD43B-64EF-266D-B9B9-C752985A9B4E}"/>
          </ac:picMkLst>
        </pc:picChg>
        <pc:picChg chg="del mod">
          <ac:chgData name="Scruel Tao" userId="5ea5c98d59b44d4b" providerId="LiveId" clId="{6E5C5F47-F3BF-4716-900C-106C0B354219}" dt="2023-05-09T19:50:50.498" v="7263" actId="478"/>
          <ac:picMkLst>
            <pc:docMk/>
            <pc:sldMk cId="894325447" sldId="404"/>
            <ac:picMk id="13" creationId="{E5A50255-3B2D-D9E9-0F3F-288B11212BC0}"/>
          </ac:picMkLst>
        </pc:picChg>
        <pc:picChg chg="add mod">
          <ac:chgData name="Scruel Tao" userId="5ea5c98d59b44d4b" providerId="LiveId" clId="{6E5C5F47-F3BF-4716-900C-106C0B354219}" dt="2023-05-09T19:50:51.345" v="7264"/>
          <ac:picMkLst>
            <pc:docMk/>
            <pc:sldMk cId="894325447" sldId="404"/>
            <ac:picMk id="14" creationId="{E86066F1-5DD5-419C-36C3-756A1F594F4D}"/>
          </ac:picMkLst>
        </pc:picChg>
        <pc:picChg chg="add del mod">
          <ac:chgData name="Scruel Tao" userId="5ea5c98d59b44d4b" providerId="LiveId" clId="{6E5C5F47-F3BF-4716-900C-106C0B354219}" dt="2023-05-24T07:59:44.940" v="20840" actId="478"/>
          <ac:picMkLst>
            <pc:docMk/>
            <pc:sldMk cId="894325447" sldId="404"/>
            <ac:picMk id="16" creationId="{0F8108C1-7805-6645-9136-1550652FFC6B}"/>
          </ac:picMkLst>
        </pc:picChg>
        <pc:picChg chg="mod">
          <ac:chgData name="Scruel Tao" userId="5ea5c98d59b44d4b" providerId="LiveId" clId="{6E5C5F47-F3BF-4716-900C-106C0B354219}" dt="2023-05-22T15:18:37.002" v="18951" actId="1035"/>
          <ac:picMkLst>
            <pc:docMk/>
            <pc:sldMk cId="894325447" sldId="404"/>
            <ac:picMk id="21" creationId="{58BA75A0-2904-057D-C4E0-75FE516EA50D}"/>
          </ac:picMkLst>
        </pc:picChg>
      </pc:sldChg>
      <pc:sldChg chg="addSp delSp modSp add mod modTransition">
        <pc:chgData name="Scruel Tao" userId="5ea5c98d59b44d4b" providerId="LiveId" clId="{6E5C5F47-F3BF-4716-900C-106C0B354219}" dt="2023-05-24T07:52:20.469" v="20714"/>
        <pc:sldMkLst>
          <pc:docMk/>
          <pc:sldMk cId="4226408475" sldId="405"/>
        </pc:sldMkLst>
        <pc:spChg chg="mod">
          <ac:chgData name="Scruel Tao" userId="5ea5c98d59b44d4b" providerId="LiveId" clId="{6E5C5F47-F3BF-4716-900C-106C0B354219}" dt="2023-05-11T08:50:30.351" v="11414" actId="20577"/>
          <ac:spMkLst>
            <pc:docMk/>
            <pc:sldMk cId="4226408475" sldId="405"/>
            <ac:spMk id="3" creationId="{0E2FC508-1AFD-A957-52F2-FA1DEF2A9D27}"/>
          </ac:spMkLst>
        </pc:spChg>
        <pc:spChg chg="del mod">
          <ac:chgData name="Scruel Tao" userId="5ea5c98d59b44d4b" providerId="LiveId" clId="{6E5C5F47-F3BF-4716-900C-106C0B354219}" dt="2023-05-09T19:55:18.250" v="7368" actId="478"/>
          <ac:spMkLst>
            <pc:docMk/>
            <pc:sldMk cId="4226408475" sldId="405"/>
            <ac:spMk id="5" creationId="{8033CB84-BCC7-148F-0AB4-4E617BDE2782}"/>
          </ac:spMkLst>
        </pc:spChg>
        <pc:spChg chg="add del mod">
          <ac:chgData name="Scruel Tao" userId="5ea5c98d59b44d4b" providerId="LiveId" clId="{6E5C5F47-F3BF-4716-900C-106C0B354219}" dt="2023-05-09T19:52:21.072" v="7333"/>
          <ac:spMkLst>
            <pc:docMk/>
            <pc:sldMk cId="4226408475" sldId="405"/>
            <ac:spMk id="8" creationId="{8B32B52B-72F6-155D-FF84-064D6BFFB900}"/>
          </ac:spMkLst>
        </pc:spChg>
        <pc:spChg chg="add del mod">
          <ac:chgData name="Scruel Tao" userId="5ea5c98d59b44d4b" providerId="LiveId" clId="{6E5C5F47-F3BF-4716-900C-106C0B354219}" dt="2023-05-09T19:55:16.450" v="7367"/>
          <ac:spMkLst>
            <pc:docMk/>
            <pc:sldMk cId="4226408475" sldId="405"/>
            <ac:spMk id="9" creationId="{185D1083-D8B5-6726-C74A-A97FD0D71392}"/>
          </ac:spMkLst>
        </pc:spChg>
        <pc:spChg chg="add mod">
          <ac:chgData name="Scruel Tao" userId="5ea5c98d59b44d4b" providerId="LiveId" clId="{6E5C5F47-F3BF-4716-900C-106C0B354219}" dt="2023-05-11T13:07:50.556" v="11703" actId="1037"/>
          <ac:spMkLst>
            <pc:docMk/>
            <pc:sldMk cId="4226408475" sldId="405"/>
            <ac:spMk id="14" creationId="{A8BEA986-AA00-C272-B47D-C12FB7F4DBEB}"/>
          </ac:spMkLst>
        </pc:spChg>
        <pc:picChg chg="mod">
          <ac:chgData name="Scruel Tao" userId="5ea5c98d59b44d4b" providerId="LiveId" clId="{6E5C5F47-F3BF-4716-900C-106C0B354219}" dt="2023-05-09T19:56:01.852" v="7402" actId="1038"/>
          <ac:picMkLst>
            <pc:docMk/>
            <pc:sldMk cId="4226408475" sldId="405"/>
            <ac:picMk id="4" creationId="{B90F398F-064C-10C7-9DC8-10796A728E2C}"/>
          </ac:picMkLst>
        </pc:picChg>
        <pc:picChg chg="add mod">
          <ac:chgData name="Scruel Tao" userId="5ea5c98d59b44d4b" providerId="LiveId" clId="{6E5C5F47-F3BF-4716-900C-106C0B354219}" dt="2023-05-11T13:07:15.654" v="11698" actId="1037"/>
          <ac:picMkLst>
            <pc:docMk/>
            <pc:sldMk cId="4226408475" sldId="405"/>
            <ac:picMk id="7" creationId="{F9032EE6-3F39-5F28-297C-12A7420FD604}"/>
          </ac:picMkLst>
        </pc:picChg>
        <pc:picChg chg="del">
          <ac:chgData name="Scruel Tao" userId="5ea5c98d59b44d4b" providerId="LiveId" clId="{6E5C5F47-F3BF-4716-900C-106C0B354219}" dt="2023-05-09T19:55:31.279" v="7370" actId="478"/>
          <ac:picMkLst>
            <pc:docMk/>
            <pc:sldMk cId="4226408475" sldId="405"/>
            <ac:picMk id="11" creationId="{CA07B130-D200-851A-9DA1-53ED737BEC14}"/>
          </ac:picMkLst>
        </pc:picChg>
        <pc:picChg chg="mod">
          <ac:chgData name="Scruel Tao" userId="5ea5c98d59b44d4b" providerId="LiveId" clId="{6E5C5F47-F3BF-4716-900C-106C0B354219}" dt="2023-05-09T19:55:50.491" v="7388" actId="1038"/>
          <ac:picMkLst>
            <pc:docMk/>
            <pc:sldMk cId="4226408475" sldId="405"/>
            <ac:picMk id="12" creationId="{4FABD43B-64EF-266D-B9B9-C752985A9B4E}"/>
          </ac:picMkLst>
        </pc:picChg>
        <pc:picChg chg="del">
          <ac:chgData name="Scruel Tao" userId="5ea5c98d59b44d4b" providerId="LiveId" clId="{6E5C5F47-F3BF-4716-900C-106C0B354219}" dt="2023-05-09T19:50:35.150" v="7259" actId="478"/>
          <ac:picMkLst>
            <pc:docMk/>
            <pc:sldMk cId="4226408475" sldId="405"/>
            <ac:picMk id="13" creationId="{E5A50255-3B2D-D9E9-0F3F-288B11212BC0}"/>
          </ac:picMkLst>
        </pc:picChg>
        <pc:picChg chg="mod">
          <ac:chgData name="Scruel Tao" userId="5ea5c98d59b44d4b" providerId="LiveId" clId="{6E5C5F47-F3BF-4716-900C-106C0B354219}" dt="2023-05-09T19:55:58.906" v="7393" actId="1038"/>
          <ac:picMkLst>
            <pc:docMk/>
            <pc:sldMk cId="4226408475" sldId="405"/>
            <ac:picMk id="21" creationId="{58BA75A0-2904-057D-C4E0-75FE516EA50D}"/>
          </ac:picMkLst>
        </pc:picChg>
      </pc:sldChg>
      <pc:sldChg chg="addSp delSp modSp add mod ord modTransition modAnim">
        <pc:chgData name="Scruel Tao" userId="5ea5c98d59b44d4b" providerId="LiveId" clId="{6E5C5F47-F3BF-4716-900C-106C0B354219}" dt="2023-05-24T07:59:55.292" v="20842"/>
        <pc:sldMkLst>
          <pc:docMk/>
          <pc:sldMk cId="1683692607" sldId="406"/>
        </pc:sldMkLst>
        <pc:spChg chg="mod">
          <ac:chgData name="Scruel Tao" userId="5ea5c98d59b44d4b" providerId="LiveId" clId="{6E5C5F47-F3BF-4716-900C-106C0B354219}" dt="2023-05-09T19:54:49.933" v="7364" actId="21"/>
          <ac:spMkLst>
            <pc:docMk/>
            <pc:sldMk cId="1683692607" sldId="406"/>
            <ac:spMk id="3" creationId="{0E2FC508-1AFD-A957-52F2-FA1DEF2A9D27}"/>
          </ac:spMkLst>
        </pc:spChg>
        <pc:picChg chg="add mod">
          <ac:chgData name="Scruel Tao" userId="5ea5c98d59b44d4b" providerId="LiveId" clId="{6E5C5F47-F3BF-4716-900C-106C0B354219}" dt="2023-05-09T19:53:58.497" v="7359"/>
          <ac:picMkLst>
            <pc:docMk/>
            <pc:sldMk cId="1683692607" sldId="406"/>
            <ac:picMk id="5" creationId="{22B2C3B0-83DB-37D8-23B9-C0134ADA1617}"/>
          </ac:picMkLst>
        </pc:picChg>
        <pc:picChg chg="del">
          <ac:chgData name="Scruel Tao" userId="5ea5c98d59b44d4b" providerId="LiveId" clId="{6E5C5F47-F3BF-4716-900C-106C0B354219}" dt="2023-05-09T19:53:26.927" v="7339" actId="21"/>
          <ac:picMkLst>
            <pc:docMk/>
            <pc:sldMk cId="1683692607" sldId="406"/>
            <ac:picMk id="6" creationId="{1F8BE407-194A-4618-B267-DA63918670D6}"/>
          </ac:picMkLst>
        </pc:picChg>
        <pc:picChg chg="add mod">
          <ac:chgData name="Scruel Tao" userId="5ea5c98d59b44d4b" providerId="LiveId" clId="{6E5C5F47-F3BF-4716-900C-106C0B354219}" dt="2023-05-24T07:57:46.074" v="20826" actId="1076"/>
          <ac:picMkLst>
            <pc:docMk/>
            <pc:sldMk cId="1683692607" sldId="406"/>
            <ac:picMk id="7" creationId="{90C2F920-B0F7-60E6-4EFF-BEDBC28A8D1D}"/>
          </ac:picMkLst>
        </pc:picChg>
        <pc:picChg chg="mod">
          <ac:chgData name="Scruel Tao" userId="5ea5c98d59b44d4b" providerId="LiveId" clId="{6E5C5F47-F3BF-4716-900C-106C0B354219}" dt="2023-05-09T19:56:23.620" v="7411" actId="1076"/>
          <ac:picMkLst>
            <pc:docMk/>
            <pc:sldMk cId="1683692607" sldId="406"/>
            <ac:picMk id="12" creationId="{4FABD43B-64EF-266D-B9B9-C752985A9B4E}"/>
          </ac:picMkLst>
        </pc:picChg>
        <pc:picChg chg="del">
          <ac:chgData name="Scruel Tao" userId="5ea5c98d59b44d4b" providerId="LiveId" clId="{6E5C5F47-F3BF-4716-900C-106C0B354219}" dt="2023-05-09T19:53:57.741" v="7358" actId="478"/>
          <ac:picMkLst>
            <pc:docMk/>
            <pc:sldMk cId="1683692607" sldId="406"/>
            <ac:picMk id="13" creationId="{E5A50255-3B2D-D9E9-0F3F-288B11212BC0}"/>
          </ac:picMkLst>
        </pc:picChg>
        <pc:picChg chg="mod">
          <ac:chgData name="Scruel Tao" userId="5ea5c98d59b44d4b" providerId="LiveId" clId="{6E5C5F47-F3BF-4716-900C-106C0B354219}" dt="2023-05-22T15:18:39.460" v="18952" actId="1035"/>
          <ac:picMkLst>
            <pc:docMk/>
            <pc:sldMk cId="1683692607" sldId="406"/>
            <ac:picMk id="21" creationId="{58BA75A0-2904-057D-C4E0-75FE516EA50D}"/>
          </ac:picMkLst>
        </pc:picChg>
      </pc:sldChg>
      <pc:sldChg chg="delSp modSp add del mod delAnim">
        <pc:chgData name="Scruel Tao" userId="5ea5c98d59b44d4b" providerId="LiveId" clId="{6E5C5F47-F3BF-4716-900C-106C0B354219}" dt="2023-05-09T20:05:09.726" v="7881" actId="2696"/>
        <pc:sldMkLst>
          <pc:docMk/>
          <pc:sldMk cId="3896492856" sldId="407"/>
        </pc:sldMkLst>
        <pc:spChg chg="mod">
          <ac:chgData name="Scruel Tao" userId="5ea5c98d59b44d4b" providerId="LiveId" clId="{6E5C5F47-F3BF-4716-900C-106C0B354219}" dt="2023-05-09T19:58:10.562" v="7420"/>
          <ac:spMkLst>
            <pc:docMk/>
            <pc:sldMk cId="3896492856" sldId="407"/>
            <ac:spMk id="2" creationId="{BAD162F0-2175-84E9-2387-55F669162449}"/>
          </ac:spMkLst>
        </pc:spChg>
        <pc:spChg chg="mod">
          <ac:chgData name="Scruel Tao" userId="5ea5c98d59b44d4b" providerId="LiveId" clId="{6E5C5F47-F3BF-4716-900C-106C0B354219}" dt="2023-05-09T19:59:27.266" v="7666" actId="20577"/>
          <ac:spMkLst>
            <pc:docMk/>
            <pc:sldMk cId="3896492856" sldId="407"/>
            <ac:spMk id="3" creationId="{0E2FC508-1AFD-A957-52F2-FA1DEF2A9D27}"/>
          </ac:spMkLst>
        </pc:spChg>
        <pc:spChg chg="mod">
          <ac:chgData name="Scruel Tao" userId="5ea5c98d59b44d4b" providerId="LiveId" clId="{6E5C5F47-F3BF-4716-900C-106C0B354219}" dt="2023-05-09T20:01:13.821" v="7766" actId="1036"/>
          <ac:spMkLst>
            <pc:docMk/>
            <pc:sldMk cId="3896492856" sldId="407"/>
            <ac:spMk id="4" creationId="{BAE3C727-E7EF-A016-C499-2915C182B6E0}"/>
          </ac:spMkLst>
        </pc:spChg>
        <pc:spChg chg="mod">
          <ac:chgData name="Scruel Tao" userId="5ea5c98d59b44d4b" providerId="LiveId" clId="{6E5C5F47-F3BF-4716-900C-106C0B354219}" dt="2023-05-09T20:01:09.105" v="7763" actId="108"/>
          <ac:spMkLst>
            <pc:docMk/>
            <pc:sldMk cId="3896492856" sldId="407"/>
            <ac:spMk id="7" creationId="{DEAC74ED-0E63-DFF5-FA48-FB893E559B7C}"/>
          </ac:spMkLst>
        </pc:spChg>
        <pc:spChg chg="del">
          <ac:chgData name="Scruel Tao" userId="5ea5c98d59b44d4b" providerId="LiveId" clId="{6E5C5F47-F3BF-4716-900C-106C0B354219}" dt="2023-05-09T20:02:00.621" v="7779" actId="21"/>
          <ac:spMkLst>
            <pc:docMk/>
            <pc:sldMk cId="3896492856" sldId="407"/>
            <ac:spMk id="8" creationId="{9648BF1E-FEC6-3BF5-79E1-71E17382E901}"/>
          </ac:spMkLst>
        </pc:spChg>
        <pc:spChg chg="del">
          <ac:chgData name="Scruel Tao" userId="5ea5c98d59b44d4b" providerId="LiveId" clId="{6E5C5F47-F3BF-4716-900C-106C0B354219}" dt="2023-05-09T19:59:33.359" v="7667" actId="21"/>
          <ac:spMkLst>
            <pc:docMk/>
            <pc:sldMk cId="3896492856" sldId="407"/>
            <ac:spMk id="10" creationId="{379535CE-0828-842B-80E1-8A4A1E7A1249}"/>
          </ac:spMkLst>
        </pc:spChg>
      </pc:sldChg>
      <pc:sldChg chg="addSp delSp modSp add mod ord delAnim">
        <pc:chgData name="Scruel Tao" userId="5ea5c98d59b44d4b" providerId="LiveId" clId="{6E5C5F47-F3BF-4716-900C-106C0B354219}" dt="2023-05-24T08:09:38.867" v="21169" actId="478"/>
        <pc:sldMkLst>
          <pc:docMk/>
          <pc:sldMk cId="430806977" sldId="408"/>
        </pc:sldMkLst>
        <pc:spChg chg="mod">
          <ac:chgData name="Scruel Tao" userId="5ea5c98d59b44d4b" providerId="LiveId" clId="{6E5C5F47-F3BF-4716-900C-106C0B354219}" dt="2023-05-24T08:08:03.509" v="21105" actId="20577"/>
          <ac:spMkLst>
            <pc:docMk/>
            <pc:sldMk cId="430806977" sldId="408"/>
            <ac:spMk id="3" creationId="{0E2FC508-1AFD-A957-52F2-FA1DEF2A9D27}"/>
          </ac:spMkLst>
        </pc:spChg>
        <pc:spChg chg="del mod">
          <ac:chgData name="Scruel Tao" userId="5ea5c98d59b44d4b" providerId="LiveId" clId="{6E5C5F47-F3BF-4716-900C-106C0B354219}" dt="2023-05-24T08:09:38.867" v="21169" actId="478"/>
          <ac:spMkLst>
            <pc:docMk/>
            <pc:sldMk cId="430806977" sldId="408"/>
            <ac:spMk id="4" creationId="{BAE3C727-E7EF-A016-C499-2915C182B6E0}"/>
          </ac:spMkLst>
        </pc:spChg>
        <pc:spChg chg="del mod">
          <ac:chgData name="Scruel Tao" userId="5ea5c98d59b44d4b" providerId="LiveId" clId="{6E5C5F47-F3BF-4716-900C-106C0B354219}" dt="2023-05-24T08:09:38.140" v="21168" actId="478"/>
          <ac:spMkLst>
            <pc:docMk/>
            <pc:sldMk cId="430806977" sldId="408"/>
            <ac:spMk id="7" creationId="{DEAC74ED-0E63-DFF5-FA48-FB893E559B7C}"/>
          </ac:spMkLst>
        </pc:spChg>
        <pc:spChg chg="del">
          <ac:chgData name="Scruel Tao" userId="5ea5c98d59b44d4b" providerId="LiveId" clId="{6E5C5F47-F3BF-4716-900C-106C0B354219}" dt="2023-05-09T20:01:29.348" v="7768" actId="478"/>
          <ac:spMkLst>
            <pc:docMk/>
            <pc:sldMk cId="430806977" sldId="408"/>
            <ac:spMk id="8" creationId="{9648BF1E-FEC6-3BF5-79E1-71E17382E901}"/>
          </ac:spMkLst>
        </pc:spChg>
        <pc:spChg chg="add del mod">
          <ac:chgData name="Scruel Tao" userId="5ea5c98d59b44d4b" providerId="LiveId" clId="{6E5C5F47-F3BF-4716-900C-106C0B354219}" dt="2023-05-24T08:09:36.724" v="21167" actId="478"/>
          <ac:spMkLst>
            <pc:docMk/>
            <pc:sldMk cId="430806977" sldId="408"/>
            <ac:spMk id="9" creationId="{105D847F-FA13-C242-3366-864D1C519B74}"/>
          </ac:spMkLst>
        </pc:spChg>
        <pc:picChg chg="add del">
          <ac:chgData name="Scruel Tao" userId="5ea5c98d59b44d4b" providerId="LiveId" clId="{6E5C5F47-F3BF-4716-900C-106C0B354219}" dt="2023-05-09T20:01:32.562" v="7770" actId="22"/>
          <ac:picMkLst>
            <pc:docMk/>
            <pc:sldMk cId="430806977" sldId="408"/>
            <ac:picMk id="6" creationId="{2EA2097D-4098-F518-DD4C-4E8F62888677}"/>
          </ac:picMkLst>
        </pc:picChg>
      </pc:sldChg>
      <pc:sldChg chg="addSp delSp modSp add mod modTransition delAnim modAnim">
        <pc:chgData name="Scruel Tao" userId="5ea5c98d59b44d4b" providerId="LiveId" clId="{6E5C5F47-F3BF-4716-900C-106C0B354219}" dt="2023-05-29T07:02:23.986" v="22112" actId="20577"/>
        <pc:sldMkLst>
          <pc:docMk/>
          <pc:sldMk cId="741675209" sldId="409"/>
        </pc:sldMkLst>
        <pc:spChg chg="mod">
          <ac:chgData name="Scruel Tao" userId="5ea5c98d59b44d4b" providerId="LiveId" clId="{6E5C5F47-F3BF-4716-900C-106C0B354219}" dt="2023-05-29T07:02:23.986" v="22112" actId="20577"/>
          <ac:spMkLst>
            <pc:docMk/>
            <pc:sldMk cId="741675209" sldId="409"/>
            <ac:spMk id="3" creationId="{0E2FC508-1AFD-A957-52F2-FA1DEF2A9D27}"/>
          </ac:spMkLst>
        </pc:spChg>
        <pc:spChg chg="del mod">
          <ac:chgData name="Scruel Tao" userId="5ea5c98d59b44d4b" providerId="LiveId" clId="{6E5C5F47-F3BF-4716-900C-106C0B354219}" dt="2023-05-24T08:13:42.959" v="21326" actId="21"/>
          <ac:spMkLst>
            <pc:docMk/>
            <pc:sldMk cId="741675209" sldId="409"/>
            <ac:spMk id="4" creationId="{BAE3C727-E7EF-A016-C499-2915C182B6E0}"/>
          </ac:spMkLst>
        </pc:spChg>
        <pc:spChg chg="add mod">
          <ac:chgData name="Scruel Tao" userId="5ea5c98d59b44d4b" providerId="LiveId" clId="{6E5C5F47-F3BF-4716-900C-106C0B354219}" dt="2023-05-29T07:02:02.637" v="22086" actId="1076"/>
          <ac:spMkLst>
            <pc:docMk/>
            <pc:sldMk cId="741675209" sldId="409"/>
            <ac:spMk id="5" creationId="{2D479650-0EDF-E062-BC2B-4FED5885C9FE}"/>
          </ac:spMkLst>
        </pc:spChg>
        <pc:spChg chg="add del mod">
          <ac:chgData name="Scruel Tao" userId="5ea5c98d59b44d4b" providerId="LiveId" clId="{6E5C5F47-F3BF-4716-900C-106C0B354219}" dt="2023-05-24T08:13:37.010" v="21323" actId="478"/>
          <ac:spMkLst>
            <pc:docMk/>
            <pc:sldMk cId="741675209" sldId="409"/>
            <ac:spMk id="6" creationId="{CE048633-7ECE-BD21-01A5-C511D0E23651}"/>
          </ac:spMkLst>
        </pc:spChg>
        <pc:spChg chg="del">
          <ac:chgData name="Scruel Tao" userId="5ea5c98d59b44d4b" providerId="LiveId" clId="{6E5C5F47-F3BF-4716-900C-106C0B354219}" dt="2023-05-09T20:03:51.368" v="7843" actId="478"/>
          <ac:spMkLst>
            <pc:docMk/>
            <pc:sldMk cId="741675209" sldId="409"/>
            <ac:spMk id="7" creationId="{DEAC74ED-0E63-DFF5-FA48-FB893E559B7C}"/>
          </ac:spMkLst>
        </pc:spChg>
        <pc:spChg chg="add mod">
          <ac:chgData name="Scruel Tao" userId="5ea5c98d59b44d4b" providerId="LiveId" clId="{6E5C5F47-F3BF-4716-900C-106C0B354219}" dt="2023-05-29T07:01:56.738" v="22085" actId="1076"/>
          <ac:spMkLst>
            <pc:docMk/>
            <pc:sldMk cId="741675209" sldId="409"/>
            <ac:spMk id="7" creationId="{FBD55ABB-71B6-40C1-E862-243A00D10AFE}"/>
          </ac:spMkLst>
        </pc:spChg>
        <pc:spChg chg="add del mod">
          <ac:chgData name="Scruel Tao" userId="5ea5c98d59b44d4b" providerId="LiveId" clId="{6E5C5F47-F3BF-4716-900C-106C0B354219}" dt="2023-05-29T07:01:43.290" v="22083" actId="478"/>
          <ac:spMkLst>
            <pc:docMk/>
            <pc:sldMk cId="741675209" sldId="409"/>
            <ac:spMk id="8" creationId="{05C30843-D356-F31D-C802-BDCE07848F74}"/>
          </ac:spMkLst>
        </pc:spChg>
        <pc:spChg chg="del">
          <ac:chgData name="Scruel Tao" userId="5ea5c98d59b44d4b" providerId="LiveId" clId="{6E5C5F47-F3BF-4716-900C-106C0B354219}" dt="2023-05-09T20:02:08.103" v="7781" actId="21"/>
          <ac:spMkLst>
            <pc:docMk/>
            <pc:sldMk cId="741675209" sldId="409"/>
            <ac:spMk id="9" creationId="{105D847F-FA13-C242-3366-864D1C519B74}"/>
          </ac:spMkLst>
        </pc:spChg>
      </pc:sldChg>
      <pc:sldChg chg="addSp delSp modSp add del mod">
        <pc:chgData name="Scruel Tao" userId="5ea5c98d59b44d4b" providerId="LiveId" clId="{6E5C5F47-F3BF-4716-900C-106C0B354219}" dt="2023-05-24T08:13:17.040" v="21316" actId="2696"/>
        <pc:sldMkLst>
          <pc:docMk/>
          <pc:sldMk cId="207703486" sldId="410"/>
        </pc:sldMkLst>
        <pc:spChg chg="mod">
          <ac:chgData name="Scruel Tao" userId="5ea5c98d59b44d4b" providerId="LiveId" clId="{6E5C5F47-F3BF-4716-900C-106C0B354219}" dt="2023-05-24T08:01:26.589" v="20879" actId="20577"/>
          <ac:spMkLst>
            <pc:docMk/>
            <pc:sldMk cId="207703486" sldId="410"/>
            <ac:spMk id="3" creationId="{0E2FC508-1AFD-A957-52F2-FA1DEF2A9D27}"/>
          </ac:spMkLst>
        </pc:spChg>
        <pc:spChg chg="mod">
          <ac:chgData name="Scruel Tao" userId="5ea5c98d59b44d4b" providerId="LiveId" clId="{6E5C5F47-F3BF-4716-900C-106C0B354219}" dt="2023-05-09T20:03:34.640" v="7839" actId="1076"/>
          <ac:spMkLst>
            <pc:docMk/>
            <pc:sldMk cId="207703486" sldId="410"/>
            <ac:spMk id="4" creationId="{BAE3C727-E7EF-A016-C499-2915C182B6E0}"/>
          </ac:spMkLst>
        </pc:spChg>
        <pc:spChg chg="add del mod">
          <ac:chgData name="Scruel Tao" userId="5ea5c98d59b44d4b" providerId="LiveId" clId="{6E5C5F47-F3BF-4716-900C-106C0B354219}" dt="2023-05-09T20:07:15.484" v="8077" actId="478"/>
          <ac:spMkLst>
            <pc:docMk/>
            <pc:sldMk cId="207703486" sldId="410"/>
            <ac:spMk id="5" creationId="{4056B66C-6B16-4384-0EB1-E74ECA42D53B}"/>
          </ac:spMkLst>
        </pc:spChg>
        <pc:spChg chg="add mod">
          <ac:chgData name="Scruel Tao" userId="5ea5c98d59b44d4b" providerId="LiveId" clId="{6E5C5F47-F3BF-4716-900C-106C0B354219}" dt="2023-05-09T20:07:58.315" v="8184" actId="20577"/>
          <ac:spMkLst>
            <pc:docMk/>
            <pc:sldMk cId="207703486" sldId="410"/>
            <ac:spMk id="6" creationId="{BE2233DF-F35F-2DB2-AD6B-5CD9AA26B430}"/>
          </ac:spMkLst>
        </pc:spChg>
        <pc:spChg chg="mod">
          <ac:chgData name="Scruel Tao" userId="5ea5c98d59b44d4b" providerId="LiveId" clId="{6E5C5F47-F3BF-4716-900C-106C0B354219}" dt="2023-05-09T20:04:16.969" v="7847" actId="207"/>
          <ac:spMkLst>
            <pc:docMk/>
            <pc:sldMk cId="207703486" sldId="410"/>
            <ac:spMk id="7" creationId="{DEAC74ED-0E63-DFF5-FA48-FB893E559B7C}"/>
          </ac:spMkLst>
        </pc:spChg>
        <pc:spChg chg="del mod">
          <ac:chgData name="Scruel Tao" userId="5ea5c98d59b44d4b" providerId="LiveId" clId="{6E5C5F47-F3BF-4716-900C-106C0B354219}" dt="2023-05-09T20:06:59.782" v="8073" actId="478"/>
          <ac:spMkLst>
            <pc:docMk/>
            <pc:sldMk cId="207703486" sldId="410"/>
            <ac:spMk id="9" creationId="{105D847F-FA13-C242-3366-864D1C519B74}"/>
          </ac:spMkLst>
        </pc:spChg>
      </pc:sldChg>
      <pc:sldChg chg="modSp add del mod modAnim">
        <pc:chgData name="Scruel Tao" userId="5ea5c98d59b44d4b" providerId="LiveId" clId="{6E5C5F47-F3BF-4716-900C-106C0B354219}" dt="2023-05-10T01:56:13.075" v="9484" actId="47"/>
        <pc:sldMkLst>
          <pc:docMk/>
          <pc:sldMk cId="337260806" sldId="411"/>
        </pc:sldMkLst>
        <pc:spChg chg="mod">
          <ac:chgData name="Scruel Tao" userId="5ea5c98d59b44d4b" providerId="LiveId" clId="{6E5C5F47-F3BF-4716-900C-106C0B354219}" dt="2023-05-10T01:35:17.190" v="8707"/>
          <ac:spMkLst>
            <pc:docMk/>
            <pc:sldMk cId="337260806" sldId="411"/>
            <ac:spMk id="2" creationId="{BAD162F0-2175-84E9-2387-55F669162449}"/>
          </ac:spMkLst>
        </pc:spChg>
        <pc:spChg chg="mod">
          <ac:chgData name="Scruel Tao" userId="5ea5c98d59b44d4b" providerId="LiveId" clId="{6E5C5F47-F3BF-4716-900C-106C0B354219}" dt="2023-05-10T01:40:30.918" v="9367" actId="20577"/>
          <ac:spMkLst>
            <pc:docMk/>
            <pc:sldMk cId="337260806" sldId="411"/>
            <ac:spMk id="3" creationId="{0E2FC508-1AFD-A957-52F2-FA1DEF2A9D27}"/>
          </ac:spMkLst>
        </pc:spChg>
        <pc:spChg chg="mod">
          <ac:chgData name="Scruel Tao" userId="5ea5c98d59b44d4b" providerId="LiveId" clId="{6E5C5F47-F3BF-4716-900C-106C0B354219}" dt="2023-05-10T01:54:06.366" v="9455" actId="1036"/>
          <ac:spMkLst>
            <pc:docMk/>
            <pc:sldMk cId="337260806" sldId="411"/>
            <ac:spMk id="4" creationId="{BAE3C727-E7EF-A016-C499-2915C182B6E0}"/>
          </ac:spMkLst>
        </pc:spChg>
        <pc:spChg chg="mod">
          <ac:chgData name="Scruel Tao" userId="5ea5c98d59b44d4b" providerId="LiveId" clId="{6E5C5F47-F3BF-4716-900C-106C0B354219}" dt="2023-05-10T01:54:38.855" v="9465" actId="1076"/>
          <ac:spMkLst>
            <pc:docMk/>
            <pc:sldMk cId="337260806" sldId="411"/>
            <ac:spMk id="5" creationId="{2D479650-0EDF-E062-BC2B-4FED5885C9FE}"/>
          </ac:spMkLst>
        </pc:spChg>
        <pc:spChg chg="mod">
          <ac:chgData name="Scruel Tao" userId="5ea5c98d59b44d4b" providerId="LiveId" clId="{6E5C5F47-F3BF-4716-900C-106C0B354219}" dt="2023-05-10T01:55:39.686" v="9477" actId="14100"/>
          <ac:spMkLst>
            <pc:docMk/>
            <pc:sldMk cId="337260806" sldId="411"/>
            <ac:spMk id="6" creationId="{CE048633-7ECE-BD21-01A5-C511D0E23651}"/>
          </ac:spMkLst>
        </pc:spChg>
        <pc:spChg chg="mod">
          <ac:chgData name="Scruel Tao" userId="5ea5c98d59b44d4b" providerId="LiveId" clId="{6E5C5F47-F3BF-4716-900C-106C0B354219}" dt="2023-05-10T01:55:41.935" v="9478" actId="1076"/>
          <ac:spMkLst>
            <pc:docMk/>
            <pc:sldMk cId="337260806" sldId="411"/>
            <ac:spMk id="8" creationId="{05C30843-D356-F31D-C802-BDCE07848F74}"/>
          </ac:spMkLst>
        </pc:spChg>
      </pc:sldChg>
      <pc:sldChg chg="modSp add del mod modAnim modNotesTx">
        <pc:chgData name="Scruel Tao" userId="5ea5c98d59b44d4b" providerId="LiveId" clId="{6E5C5F47-F3BF-4716-900C-106C0B354219}" dt="2023-05-29T07:49:59.265" v="22551" actId="2696"/>
        <pc:sldMkLst>
          <pc:docMk/>
          <pc:sldMk cId="1677249967" sldId="412"/>
        </pc:sldMkLst>
        <pc:spChg chg="mod">
          <ac:chgData name="Scruel Tao" userId="5ea5c98d59b44d4b" providerId="LiveId" clId="{6E5C5F47-F3BF-4716-900C-106C0B354219}" dt="2023-05-24T08:17:13.340" v="21372" actId="207"/>
          <ac:spMkLst>
            <pc:docMk/>
            <pc:sldMk cId="1677249967" sldId="412"/>
            <ac:spMk id="3" creationId="{0E2FC508-1AFD-A957-52F2-FA1DEF2A9D27}"/>
          </ac:spMkLst>
        </pc:spChg>
        <pc:spChg chg="mod">
          <ac:chgData name="Scruel Tao" userId="5ea5c98d59b44d4b" providerId="LiveId" clId="{6E5C5F47-F3BF-4716-900C-106C0B354219}" dt="2023-05-24T08:17:47.066" v="21377" actId="1076"/>
          <ac:spMkLst>
            <pc:docMk/>
            <pc:sldMk cId="1677249967" sldId="412"/>
            <ac:spMk id="5" creationId="{2D479650-0EDF-E062-BC2B-4FED5885C9FE}"/>
          </ac:spMkLst>
        </pc:spChg>
        <pc:spChg chg="mod">
          <ac:chgData name="Scruel Tao" userId="5ea5c98d59b44d4b" providerId="LiveId" clId="{6E5C5F47-F3BF-4716-900C-106C0B354219}" dt="2023-05-24T08:18:08.403" v="21379" actId="20577"/>
          <ac:spMkLst>
            <pc:docMk/>
            <pc:sldMk cId="1677249967" sldId="412"/>
            <ac:spMk id="6" creationId="{CE048633-7ECE-BD21-01A5-C511D0E23651}"/>
          </ac:spMkLst>
        </pc:spChg>
        <pc:spChg chg="mod">
          <ac:chgData name="Scruel Tao" userId="5ea5c98d59b44d4b" providerId="LiveId" clId="{6E5C5F47-F3BF-4716-900C-106C0B354219}" dt="2023-05-29T07:45:19.243" v="22238" actId="21"/>
          <ac:spMkLst>
            <pc:docMk/>
            <pc:sldMk cId="1677249967" sldId="412"/>
            <ac:spMk id="8" creationId="{05C30843-D356-F31D-C802-BDCE07848F74}"/>
          </ac:spMkLst>
        </pc:spChg>
      </pc:sldChg>
      <pc:sldChg chg="modSp add del mod modAnim">
        <pc:chgData name="Scruel Tao" userId="5ea5c98d59b44d4b" providerId="LiveId" clId="{6E5C5F47-F3BF-4716-900C-106C0B354219}" dt="2023-05-29T07:37:16.656" v="22176" actId="2696"/>
        <pc:sldMkLst>
          <pc:docMk/>
          <pc:sldMk cId="1238808766" sldId="413"/>
        </pc:sldMkLst>
        <pc:spChg chg="mod">
          <ac:chgData name="Scruel Tao" userId="5ea5c98d59b44d4b" providerId="LiveId" clId="{6E5C5F47-F3BF-4716-900C-106C0B354219}" dt="2023-05-29T07:33:45.564" v="22114" actId="21"/>
          <ac:spMkLst>
            <pc:docMk/>
            <pc:sldMk cId="1238808766" sldId="413"/>
            <ac:spMk id="3" creationId="{0E2FC508-1AFD-A957-52F2-FA1DEF2A9D27}"/>
          </ac:spMkLst>
        </pc:spChg>
        <pc:spChg chg="mod">
          <ac:chgData name="Scruel Tao" userId="5ea5c98d59b44d4b" providerId="LiveId" clId="{6E5C5F47-F3BF-4716-900C-106C0B354219}" dt="2023-05-24T08:16:18.472" v="21362" actId="1076"/>
          <ac:spMkLst>
            <pc:docMk/>
            <pc:sldMk cId="1238808766" sldId="413"/>
            <ac:spMk id="5" creationId="{2D479650-0EDF-E062-BC2B-4FED5885C9FE}"/>
          </ac:spMkLst>
        </pc:spChg>
        <pc:spChg chg="mod">
          <ac:chgData name="Scruel Tao" userId="5ea5c98d59b44d4b" providerId="LiveId" clId="{6E5C5F47-F3BF-4716-900C-106C0B354219}" dt="2023-05-24T08:14:25.337" v="21332" actId="1076"/>
          <ac:spMkLst>
            <pc:docMk/>
            <pc:sldMk cId="1238808766" sldId="413"/>
            <ac:spMk id="6" creationId="{CE048633-7ECE-BD21-01A5-C511D0E23651}"/>
          </ac:spMkLst>
        </pc:spChg>
        <pc:spChg chg="mod">
          <ac:chgData name="Scruel Tao" userId="5ea5c98d59b44d4b" providerId="LiveId" clId="{6E5C5F47-F3BF-4716-900C-106C0B354219}" dt="2023-05-24T08:16:26.699" v="21363" actId="20577"/>
          <ac:spMkLst>
            <pc:docMk/>
            <pc:sldMk cId="1238808766" sldId="413"/>
            <ac:spMk id="8" creationId="{05C30843-D356-F31D-C802-BDCE07848F74}"/>
          </ac:spMkLst>
        </pc:spChg>
      </pc:sldChg>
      <pc:sldChg chg="addSp delSp modSp add del mod delAnim modAnim modNotesTx">
        <pc:chgData name="Scruel Tao" userId="5ea5c98d59b44d4b" providerId="LiveId" clId="{6E5C5F47-F3BF-4716-900C-106C0B354219}" dt="2023-05-29T07:52:39.429" v="22629" actId="2696"/>
        <pc:sldMkLst>
          <pc:docMk/>
          <pc:sldMk cId="1799552108" sldId="414"/>
        </pc:sldMkLst>
        <pc:spChg chg="mod">
          <ac:chgData name="Scruel Tao" userId="5ea5c98d59b44d4b" providerId="LiveId" clId="{6E5C5F47-F3BF-4716-900C-106C0B354219}" dt="2023-05-10T02:01:00.387" v="9790"/>
          <ac:spMkLst>
            <pc:docMk/>
            <pc:sldMk cId="1799552108" sldId="414"/>
            <ac:spMk id="2" creationId="{BAD162F0-2175-84E9-2387-55F669162449}"/>
          </ac:spMkLst>
        </pc:spChg>
        <pc:spChg chg="mod">
          <ac:chgData name="Scruel Tao" userId="5ea5c98d59b44d4b" providerId="LiveId" clId="{6E5C5F47-F3BF-4716-900C-106C0B354219}" dt="2023-05-24T08:18:32.343" v="21381" actId="20577"/>
          <ac:spMkLst>
            <pc:docMk/>
            <pc:sldMk cId="1799552108" sldId="414"/>
            <ac:spMk id="3" creationId="{0E2FC508-1AFD-A957-52F2-FA1DEF2A9D27}"/>
          </ac:spMkLst>
        </pc:spChg>
        <pc:spChg chg="add mod">
          <ac:chgData name="Scruel Tao" userId="5ea5c98d59b44d4b" providerId="LiveId" clId="{6E5C5F47-F3BF-4716-900C-106C0B354219}" dt="2023-05-24T08:19:08.172" v="21399"/>
          <ac:spMkLst>
            <pc:docMk/>
            <pc:sldMk cId="1799552108" sldId="414"/>
            <ac:spMk id="4" creationId="{5097D67E-C600-A7F8-5FA5-00724FF92C80}"/>
          </ac:spMkLst>
        </pc:spChg>
        <pc:spChg chg="del mod">
          <ac:chgData name="Scruel Tao" userId="5ea5c98d59b44d4b" providerId="LiveId" clId="{6E5C5F47-F3BF-4716-900C-106C0B354219}" dt="2023-05-10T02:17:13.836" v="10847" actId="21"/>
          <ac:spMkLst>
            <pc:docMk/>
            <pc:sldMk cId="1799552108" sldId="414"/>
            <ac:spMk id="4" creationId="{BAE3C727-E7EF-A016-C499-2915C182B6E0}"/>
          </ac:spMkLst>
        </pc:spChg>
        <pc:spChg chg="del mod">
          <ac:chgData name="Scruel Tao" userId="5ea5c98d59b44d4b" providerId="LiveId" clId="{6E5C5F47-F3BF-4716-900C-106C0B354219}" dt="2023-05-10T02:17:10.276" v="10845" actId="21"/>
          <ac:spMkLst>
            <pc:docMk/>
            <pc:sldMk cId="1799552108" sldId="414"/>
            <ac:spMk id="5" creationId="{2D479650-0EDF-E062-BC2B-4FED5885C9FE}"/>
          </ac:spMkLst>
        </pc:spChg>
        <pc:spChg chg="del mod">
          <ac:chgData name="Scruel Tao" userId="5ea5c98d59b44d4b" providerId="LiveId" clId="{6E5C5F47-F3BF-4716-900C-106C0B354219}" dt="2023-05-24T08:19:06.256" v="21398" actId="478"/>
          <ac:spMkLst>
            <pc:docMk/>
            <pc:sldMk cId="1799552108" sldId="414"/>
            <ac:spMk id="6" creationId="{CE048633-7ECE-BD21-01A5-C511D0E23651}"/>
          </ac:spMkLst>
        </pc:spChg>
        <pc:spChg chg="add mod">
          <ac:chgData name="Scruel Tao" userId="5ea5c98d59b44d4b" providerId="LiveId" clId="{6E5C5F47-F3BF-4716-900C-106C0B354219}" dt="2023-05-10T02:11:56.206" v="10250" actId="1036"/>
          <ac:spMkLst>
            <pc:docMk/>
            <pc:sldMk cId="1799552108" sldId="414"/>
            <ac:spMk id="7" creationId="{41B5C117-7DFE-55CC-390E-A411B729F2A7}"/>
          </ac:spMkLst>
        </pc:spChg>
        <pc:spChg chg="add del mod">
          <ac:chgData name="Scruel Tao" userId="5ea5c98d59b44d4b" providerId="LiveId" clId="{6E5C5F47-F3BF-4716-900C-106C0B354219}" dt="2023-05-24T08:18:50.230" v="21397" actId="20577"/>
          <ac:spMkLst>
            <pc:docMk/>
            <pc:sldMk cId="1799552108" sldId="414"/>
            <ac:spMk id="8" creationId="{05C30843-D356-F31D-C802-BDCE07848F74}"/>
          </ac:spMkLst>
        </pc:spChg>
      </pc:sldChg>
      <pc:sldChg chg="addSp delSp modSp add mod delAnim modAnim modNotesTx">
        <pc:chgData name="Scruel Tao" userId="5ea5c98d59b44d4b" providerId="LiveId" clId="{6E5C5F47-F3BF-4716-900C-106C0B354219}" dt="2023-05-29T08:02:27.657" v="22764" actId="22"/>
        <pc:sldMkLst>
          <pc:docMk/>
          <pc:sldMk cId="3199604217" sldId="415"/>
        </pc:sldMkLst>
        <pc:spChg chg="mod">
          <ac:chgData name="Scruel Tao" userId="5ea5c98d59b44d4b" providerId="LiveId" clId="{6E5C5F47-F3BF-4716-900C-106C0B354219}" dt="2023-05-10T02:01:06.577" v="9794"/>
          <ac:spMkLst>
            <pc:docMk/>
            <pc:sldMk cId="3199604217" sldId="415"/>
            <ac:spMk id="2" creationId="{BAD162F0-2175-84E9-2387-55F669162449}"/>
          </ac:spMkLst>
        </pc:spChg>
        <pc:spChg chg="mod">
          <ac:chgData name="Scruel Tao" userId="5ea5c98d59b44d4b" providerId="LiveId" clId="{6E5C5F47-F3BF-4716-900C-106C0B354219}" dt="2023-05-11T09:20:16.754" v="11635"/>
          <ac:spMkLst>
            <pc:docMk/>
            <pc:sldMk cId="3199604217" sldId="415"/>
            <ac:spMk id="3" creationId="{0E2FC508-1AFD-A957-52F2-FA1DEF2A9D27}"/>
          </ac:spMkLst>
        </pc:spChg>
        <pc:spChg chg="mod">
          <ac:chgData name="Scruel Tao" userId="5ea5c98d59b44d4b" providerId="LiveId" clId="{6E5C5F47-F3BF-4716-900C-106C0B354219}" dt="2023-05-29T08:01:34.434" v="22728" actId="1076"/>
          <ac:spMkLst>
            <pc:docMk/>
            <pc:sldMk cId="3199604217" sldId="415"/>
            <ac:spMk id="4" creationId="{BAE3C727-E7EF-A016-C499-2915C182B6E0}"/>
          </ac:spMkLst>
        </pc:spChg>
        <pc:spChg chg="del">
          <ac:chgData name="Scruel Tao" userId="5ea5c98d59b44d4b" providerId="LiveId" clId="{6E5C5F47-F3BF-4716-900C-106C0B354219}" dt="2023-05-11T09:19:39.914" v="11599" actId="21"/>
          <ac:spMkLst>
            <pc:docMk/>
            <pc:sldMk cId="3199604217" sldId="415"/>
            <ac:spMk id="5" creationId="{2D479650-0EDF-E062-BC2B-4FED5885C9FE}"/>
          </ac:spMkLst>
        </pc:spChg>
        <pc:spChg chg="mod">
          <ac:chgData name="Scruel Tao" userId="5ea5c98d59b44d4b" providerId="LiveId" clId="{6E5C5F47-F3BF-4716-900C-106C0B354219}" dt="2023-05-29T08:01:27.742" v="22726" actId="1076"/>
          <ac:spMkLst>
            <pc:docMk/>
            <pc:sldMk cId="3199604217" sldId="415"/>
            <ac:spMk id="6" creationId="{CE048633-7ECE-BD21-01A5-C511D0E23651}"/>
          </ac:spMkLst>
        </pc:spChg>
        <pc:spChg chg="add mod">
          <ac:chgData name="Scruel Tao" userId="5ea5c98d59b44d4b" providerId="LiveId" clId="{6E5C5F47-F3BF-4716-900C-106C0B354219}" dt="2023-05-29T08:01:30.422" v="22727" actId="1076"/>
          <ac:spMkLst>
            <pc:docMk/>
            <pc:sldMk cId="3199604217" sldId="415"/>
            <ac:spMk id="7" creationId="{C379C40F-1AD9-0A4F-FF6A-6A58FE7A4F9E}"/>
          </ac:spMkLst>
        </pc:spChg>
        <pc:spChg chg="del mod">
          <ac:chgData name="Scruel Tao" userId="5ea5c98d59b44d4b" providerId="LiveId" clId="{6E5C5F47-F3BF-4716-900C-106C0B354219}" dt="2023-05-11T09:19:38.663" v="11598" actId="21"/>
          <ac:spMkLst>
            <pc:docMk/>
            <pc:sldMk cId="3199604217" sldId="415"/>
            <ac:spMk id="8" creationId="{05C30843-D356-F31D-C802-BDCE07848F74}"/>
          </ac:spMkLst>
        </pc:spChg>
        <pc:spChg chg="add del">
          <ac:chgData name="Scruel Tao" userId="5ea5c98d59b44d4b" providerId="LiveId" clId="{6E5C5F47-F3BF-4716-900C-106C0B354219}" dt="2023-05-29T08:02:27.657" v="22764" actId="22"/>
          <ac:spMkLst>
            <pc:docMk/>
            <pc:sldMk cId="3199604217" sldId="415"/>
            <ac:spMk id="9" creationId="{1C340C03-FA54-A3EA-B60E-D805A5317DF2}"/>
          </ac:spMkLst>
        </pc:spChg>
      </pc:sldChg>
      <pc:sldChg chg="delSp modSp add mod delAnim modAnim modNotesTx">
        <pc:chgData name="Scruel Tao" userId="5ea5c98d59b44d4b" providerId="LiveId" clId="{6E5C5F47-F3BF-4716-900C-106C0B354219}" dt="2023-05-29T07:59:36.651" v="22689" actId="20577"/>
        <pc:sldMkLst>
          <pc:docMk/>
          <pc:sldMk cId="2737349249" sldId="416"/>
        </pc:sldMkLst>
        <pc:spChg chg="mod">
          <ac:chgData name="Scruel Tao" userId="5ea5c98d59b44d4b" providerId="LiveId" clId="{6E5C5F47-F3BF-4716-900C-106C0B354219}" dt="2023-05-29T07:59:36.651" v="22689" actId="20577"/>
          <ac:spMkLst>
            <pc:docMk/>
            <pc:sldMk cId="2737349249" sldId="416"/>
            <ac:spMk id="3" creationId="{0E2FC508-1AFD-A957-52F2-FA1DEF2A9D27}"/>
          </ac:spMkLst>
        </pc:spChg>
        <pc:spChg chg="del mod">
          <ac:chgData name="Scruel Tao" userId="5ea5c98d59b44d4b" providerId="LiveId" clId="{6E5C5F47-F3BF-4716-900C-106C0B354219}" dt="2023-05-29T07:59:25.688" v="22679" actId="478"/>
          <ac:spMkLst>
            <pc:docMk/>
            <pc:sldMk cId="2737349249" sldId="416"/>
            <ac:spMk id="4" creationId="{BAE3C727-E7EF-A016-C499-2915C182B6E0}"/>
          </ac:spMkLst>
        </pc:spChg>
        <pc:spChg chg="mod">
          <ac:chgData name="Scruel Tao" userId="5ea5c98d59b44d4b" providerId="LiveId" clId="{6E5C5F47-F3BF-4716-900C-106C0B354219}" dt="2023-05-29T07:59:33.811" v="22681" actId="1076"/>
          <ac:spMkLst>
            <pc:docMk/>
            <pc:sldMk cId="2737349249" sldId="416"/>
            <ac:spMk id="5" creationId="{2D479650-0EDF-E062-BC2B-4FED5885C9FE}"/>
          </ac:spMkLst>
        </pc:spChg>
        <pc:spChg chg="del mod">
          <ac:chgData name="Scruel Tao" userId="5ea5c98d59b44d4b" providerId="LiveId" clId="{6E5C5F47-F3BF-4716-900C-106C0B354219}" dt="2023-05-29T07:59:25.076" v="22678" actId="478"/>
          <ac:spMkLst>
            <pc:docMk/>
            <pc:sldMk cId="2737349249" sldId="416"/>
            <ac:spMk id="6" creationId="{CE048633-7ECE-BD21-01A5-C511D0E23651}"/>
          </ac:spMkLst>
        </pc:spChg>
        <pc:spChg chg="del">
          <ac:chgData name="Scruel Tao" userId="5ea5c98d59b44d4b" providerId="LiveId" clId="{6E5C5F47-F3BF-4716-900C-106C0B354219}" dt="2023-05-10T02:17:16.189" v="10848" actId="21"/>
          <ac:spMkLst>
            <pc:docMk/>
            <pc:sldMk cId="2737349249" sldId="416"/>
            <ac:spMk id="7" creationId="{41B5C117-7DFE-55CC-390E-A411B729F2A7}"/>
          </ac:spMkLst>
        </pc:spChg>
        <pc:spChg chg="del mod">
          <ac:chgData name="Scruel Tao" userId="5ea5c98d59b44d4b" providerId="LiveId" clId="{6E5C5F47-F3BF-4716-900C-106C0B354219}" dt="2023-05-29T07:59:08.992" v="22676" actId="478"/>
          <ac:spMkLst>
            <pc:docMk/>
            <pc:sldMk cId="2737349249" sldId="416"/>
            <ac:spMk id="8" creationId="{05C30843-D356-F31D-C802-BDCE07848F74}"/>
          </ac:spMkLst>
        </pc:spChg>
      </pc:sldChg>
      <pc:sldChg chg="addSp delSp modSp add del mod delAnim modAnim chgLayout modNotesTx">
        <pc:chgData name="Scruel Tao" userId="5ea5c98d59b44d4b" providerId="LiveId" clId="{6E5C5F47-F3BF-4716-900C-106C0B354219}" dt="2023-05-29T08:03:46.125" v="22781" actId="47"/>
        <pc:sldMkLst>
          <pc:docMk/>
          <pc:sldMk cId="1284516902" sldId="417"/>
        </pc:sldMkLst>
        <pc:spChg chg="mod ord">
          <ac:chgData name="Scruel Tao" userId="5ea5c98d59b44d4b" providerId="LiveId" clId="{6E5C5F47-F3BF-4716-900C-106C0B354219}" dt="2023-05-12T06:43:38.989" v="11983" actId="700"/>
          <ac:spMkLst>
            <pc:docMk/>
            <pc:sldMk cId="1284516902" sldId="417"/>
            <ac:spMk id="2" creationId="{BAD162F0-2175-84E9-2387-55F669162449}"/>
          </ac:spMkLst>
        </pc:spChg>
        <pc:spChg chg="mod ord">
          <ac:chgData name="Scruel Tao" userId="5ea5c98d59b44d4b" providerId="LiveId" clId="{6E5C5F47-F3BF-4716-900C-106C0B354219}" dt="2023-05-29T08:02:57.443" v="22768" actId="21"/>
          <ac:spMkLst>
            <pc:docMk/>
            <pc:sldMk cId="1284516902" sldId="417"/>
            <ac:spMk id="3" creationId="{0E2FC508-1AFD-A957-52F2-FA1DEF2A9D27}"/>
          </ac:spMkLst>
        </pc:spChg>
        <pc:spChg chg="mod">
          <ac:chgData name="Scruel Tao" userId="5ea5c98d59b44d4b" providerId="LiveId" clId="{6E5C5F47-F3BF-4716-900C-106C0B354219}" dt="2023-05-12T06:45:41.571" v="12156" actId="1036"/>
          <ac:spMkLst>
            <pc:docMk/>
            <pc:sldMk cId="1284516902" sldId="417"/>
            <ac:spMk id="4" creationId="{BAE3C727-E7EF-A016-C499-2915C182B6E0}"/>
          </ac:spMkLst>
        </pc:spChg>
        <pc:spChg chg="del mod">
          <ac:chgData name="Scruel Tao" userId="5ea5c98d59b44d4b" providerId="LiveId" clId="{6E5C5F47-F3BF-4716-900C-106C0B354219}" dt="2023-05-29T08:03:32.027" v="22777" actId="21"/>
          <ac:spMkLst>
            <pc:docMk/>
            <pc:sldMk cId="1284516902" sldId="417"/>
            <ac:spMk id="5" creationId="{2D479650-0EDF-E062-BC2B-4FED5885C9FE}"/>
          </ac:spMkLst>
        </pc:spChg>
        <pc:spChg chg="del mod">
          <ac:chgData name="Scruel Tao" userId="5ea5c98d59b44d4b" providerId="LiveId" clId="{6E5C5F47-F3BF-4716-900C-106C0B354219}" dt="2023-05-29T08:03:17.981" v="22772" actId="21"/>
          <ac:spMkLst>
            <pc:docMk/>
            <pc:sldMk cId="1284516902" sldId="417"/>
            <ac:spMk id="6" creationId="{CE048633-7ECE-BD21-01A5-C511D0E23651}"/>
          </ac:spMkLst>
        </pc:spChg>
        <pc:spChg chg="add mod">
          <ac:chgData name="Scruel Tao" userId="5ea5c98d59b44d4b" providerId="LiveId" clId="{6E5C5F47-F3BF-4716-900C-106C0B354219}" dt="2023-05-12T07:53:40.496" v="12786" actId="1076"/>
          <ac:spMkLst>
            <pc:docMk/>
            <pc:sldMk cId="1284516902" sldId="417"/>
            <ac:spMk id="7" creationId="{52463F44-4FD6-5491-9CCF-7496D089C3FE}"/>
          </ac:spMkLst>
        </pc:spChg>
        <pc:spChg chg="del">
          <ac:chgData name="Scruel Tao" userId="5ea5c98d59b44d4b" providerId="LiveId" clId="{6E5C5F47-F3BF-4716-900C-106C0B354219}" dt="2023-05-12T06:43:41.155" v="11984" actId="21"/>
          <ac:spMkLst>
            <pc:docMk/>
            <pc:sldMk cId="1284516902" sldId="417"/>
            <ac:spMk id="8" creationId="{05C30843-D356-F31D-C802-BDCE07848F74}"/>
          </ac:spMkLst>
        </pc:spChg>
      </pc:sldChg>
      <pc:sldChg chg="delSp modSp add mod delAnim modAnim modNotesTx">
        <pc:chgData name="Scruel Tao" userId="5ea5c98d59b44d4b" providerId="LiveId" clId="{6E5C5F47-F3BF-4716-900C-106C0B354219}" dt="2023-05-29T08:48:11.486" v="22903" actId="20577"/>
        <pc:sldMkLst>
          <pc:docMk/>
          <pc:sldMk cId="2646311159" sldId="418"/>
        </pc:sldMkLst>
        <pc:spChg chg="mod">
          <ac:chgData name="Scruel Tao" userId="5ea5c98d59b44d4b" providerId="LiveId" clId="{6E5C5F47-F3BF-4716-900C-106C0B354219}" dt="2023-05-12T07:42:14.288" v="12610"/>
          <ac:spMkLst>
            <pc:docMk/>
            <pc:sldMk cId="2646311159" sldId="418"/>
            <ac:spMk id="2" creationId="{BAD162F0-2175-84E9-2387-55F669162449}"/>
          </ac:spMkLst>
        </pc:spChg>
        <pc:spChg chg="mod">
          <ac:chgData name="Scruel Tao" userId="5ea5c98d59b44d4b" providerId="LiveId" clId="{6E5C5F47-F3BF-4716-900C-106C0B354219}" dt="2023-05-29T08:48:11.486" v="22903" actId="20577"/>
          <ac:spMkLst>
            <pc:docMk/>
            <pc:sldMk cId="2646311159" sldId="418"/>
            <ac:spMk id="3" creationId="{0E2FC508-1AFD-A957-52F2-FA1DEF2A9D27}"/>
          </ac:spMkLst>
        </pc:spChg>
        <pc:spChg chg="del">
          <ac:chgData name="Scruel Tao" userId="5ea5c98d59b44d4b" providerId="LiveId" clId="{6E5C5F47-F3BF-4716-900C-106C0B354219}" dt="2023-05-12T08:04:35.945" v="13278" actId="21"/>
          <ac:spMkLst>
            <pc:docMk/>
            <pc:sldMk cId="2646311159" sldId="418"/>
            <ac:spMk id="4" creationId="{BAE3C727-E7EF-A016-C499-2915C182B6E0}"/>
          </ac:spMkLst>
        </pc:spChg>
        <pc:spChg chg="mod">
          <ac:chgData name="Scruel Tao" userId="5ea5c98d59b44d4b" providerId="LiveId" clId="{6E5C5F47-F3BF-4716-900C-106C0B354219}" dt="2023-05-29T08:33:36.181" v="22885" actId="1076"/>
          <ac:spMkLst>
            <pc:docMk/>
            <pc:sldMk cId="2646311159" sldId="418"/>
            <ac:spMk id="5" creationId="{2D479650-0EDF-E062-BC2B-4FED5885C9FE}"/>
          </ac:spMkLst>
        </pc:spChg>
        <pc:spChg chg="del mod">
          <ac:chgData name="Scruel Tao" userId="5ea5c98d59b44d4b" providerId="LiveId" clId="{6E5C5F47-F3BF-4716-900C-106C0B354219}" dt="2023-05-12T08:04:34.702" v="13277" actId="21"/>
          <ac:spMkLst>
            <pc:docMk/>
            <pc:sldMk cId="2646311159" sldId="418"/>
            <ac:spMk id="6" creationId="{CE048633-7ECE-BD21-01A5-C511D0E23651}"/>
          </ac:spMkLst>
        </pc:spChg>
        <pc:spChg chg="del">
          <ac:chgData name="Scruel Tao" userId="5ea5c98d59b44d4b" providerId="LiveId" clId="{6E5C5F47-F3BF-4716-900C-106C0B354219}" dt="2023-05-12T07:53:01.319" v="12776" actId="21"/>
          <ac:spMkLst>
            <pc:docMk/>
            <pc:sldMk cId="2646311159" sldId="418"/>
            <ac:spMk id="7" creationId="{52463F44-4FD6-5491-9CCF-7496D089C3FE}"/>
          </ac:spMkLst>
        </pc:spChg>
      </pc:sldChg>
      <pc:sldChg chg="addSp delSp modSp add del mod ord delAnim modAnim">
        <pc:chgData name="Scruel Tao" userId="5ea5c98d59b44d4b" providerId="LiveId" clId="{6E5C5F47-F3BF-4716-900C-106C0B354219}" dt="2023-05-29T08:31:42.179" v="22820" actId="47"/>
        <pc:sldMkLst>
          <pc:docMk/>
          <pc:sldMk cId="844857440" sldId="419"/>
        </pc:sldMkLst>
        <pc:spChg chg="mod">
          <ac:chgData name="Scruel Tao" userId="5ea5c98d59b44d4b" providerId="LiveId" clId="{6E5C5F47-F3BF-4716-900C-106C0B354219}" dt="2023-05-12T07:54:44.955" v="12806" actId="1038"/>
          <ac:spMkLst>
            <pc:docMk/>
            <pc:sldMk cId="844857440" sldId="419"/>
            <ac:spMk id="4" creationId="{BAE3C727-E7EF-A016-C499-2915C182B6E0}"/>
          </ac:spMkLst>
        </pc:spChg>
        <pc:spChg chg="del">
          <ac:chgData name="Scruel Tao" userId="5ea5c98d59b44d4b" providerId="LiveId" clId="{6E5C5F47-F3BF-4716-900C-106C0B354219}" dt="2023-05-12T07:54:03.980" v="12792" actId="21"/>
          <ac:spMkLst>
            <pc:docMk/>
            <pc:sldMk cId="844857440" sldId="419"/>
            <ac:spMk id="5" creationId="{2D479650-0EDF-E062-BC2B-4FED5885C9FE}"/>
          </ac:spMkLst>
        </pc:spChg>
        <pc:spChg chg="add mod">
          <ac:chgData name="Scruel Tao" userId="5ea5c98d59b44d4b" providerId="LiveId" clId="{6E5C5F47-F3BF-4716-900C-106C0B354219}" dt="2023-05-29T08:30:43.853" v="22803"/>
          <ac:spMkLst>
            <pc:docMk/>
            <pc:sldMk cId="844857440" sldId="419"/>
            <ac:spMk id="5" creationId="{3B09A6CF-8541-8C64-7B65-B16F9ED7DB41}"/>
          </ac:spMkLst>
        </pc:spChg>
        <pc:spChg chg="del mod">
          <ac:chgData name="Scruel Tao" userId="5ea5c98d59b44d4b" providerId="LiveId" clId="{6E5C5F47-F3BF-4716-900C-106C0B354219}" dt="2023-05-29T08:30:39.497" v="22800" actId="21"/>
          <ac:spMkLst>
            <pc:docMk/>
            <pc:sldMk cId="844857440" sldId="419"/>
            <ac:spMk id="6" creationId="{CE048633-7ECE-BD21-01A5-C511D0E23651}"/>
          </ac:spMkLst>
        </pc:spChg>
        <pc:spChg chg="add mod">
          <ac:chgData name="Scruel Tao" userId="5ea5c98d59b44d4b" providerId="LiveId" clId="{6E5C5F47-F3BF-4716-900C-106C0B354219}" dt="2023-05-12T08:00:14.838" v="13002" actId="21"/>
          <ac:spMkLst>
            <pc:docMk/>
            <pc:sldMk cId="844857440" sldId="419"/>
            <ac:spMk id="7" creationId="{E9D8F32E-3515-6DEC-602F-F6CB57FEE3C5}"/>
          </ac:spMkLst>
        </pc:spChg>
      </pc:sldChg>
      <pc:sldChg chg="add del">
        <pc:chgData name="Scruel Tao" userId="5ea5c98d59b44d4b" providerId="LiveId" clId="{6E5C5F47-F3BF-4716-900C-106C0B354219}" dt="2023-05-12T08:04:29.586" v="13276" actId="47"/>
        <pc:sldMkLst>
          <pc:docMk/>
          <pc:sldMk cId="4073721874" sldId="420"/>
        </pc:sldMkLst>
      </pc:sldChg>
      <pc:sldChg chg="modSp add del mod">
        <pc:chgData name="Scruel Tao" userId="5ea5c98d59b44d4b" providerId="LiveId" clId="{6E5C5F47-F3BF-4716-900C-106C0B354219}" dt="2023-05-29T08:32:32.608" v="22848" actId="2696"/>
        <pc:sldMkLst>
          <pc:docMk/>
          <pc:sldMk cId="1673256208" sldId="421"/>
        </pc:sldMkLst>
        <pc:spChg chg="mod">
          <ac:chgData name="Scruel Tao" userId="5ea5c98d59b44d4b" providerId="LiveId" clId="{6E5C5F47-F3BF-4716-900C-106C0B354219}" dt="2023-05-12T08:00:23.451" v="13011" actId="1036"/>
          <ac:spMkLst>
            <pc:docMk/>
            <pc:sldMk cId="1673256208" sldId="421"/>
            <ac:spMk id="4" creationId="{BAE3C727-E7EF-A016-C499-2915C182B6E0}"/>
          </ac:spMkLst>
        </pc:spChg>
        <pc:spChg chg="mod">
          <ac:chgData name="Scruel Tao" userId="5ea5c98d59b44d4b" providerId="LiveId" clId="{6E5C5F47-F3BF-4716-900C-106C0B354219}" dt="2023-05-29T08:32:00.231" v="22823" actId="21"/>
          <ac:spMkLst>
            <pc:docMk/>
            <pc:sldMk cId="1673256208" sldId="421"/>
            <ac:spMk id="7" creationId="{E9D8F32E-3515-6DEC-602F-F6CB57FEE3C5}"/>
          </ac:spMkLst>
        </pc:spChg>
      </pc:sldChg>
      <pc:sldChg chg="modSp add del mod">
        <pc:chgData name="Scruel Tao" userId="5ea5c98d59b44d4b" providerId="LiveId" clId="{6E5C5F47-F3BF-4716-900C-106C0B354219}" dt="2023-05-29T08:33:07.052" v="22877" actId="2696"/>
        <pc:sldMkLst>
          <pc:docMk/>
          <pc:sldMk cId="2680407667" sldId="422"/>
        </pc:sldMkLst>
        <pc:spChg chg="mod">
          <ac:chgData name="Scruel Tao" userId="5ea5c98d59b44d4b" providerId="LiveId" clId="{6E5C5F47-F3BF-4716-900C-106C0B354219}" dt="2023-05-12T08:04:40.263" v="13279" actId="1076"/>
          <ac:spMkLst>
            <pc:docMk/>
            <pc:sldMk cId="2680407667" sldId="422"/>
            <ac:spMk id="4" creationId="{BAE3C727-E7EF-A016-C499-2915C182B6E0}"/>
          </ac:spMkLst>
        </pc:spChg>
        <pc:spChg chg="mod">
          <ac:chgData name="Scruel Tao" userId="5ea5c98d59b44d4b" providerId="LiveId" clId="{6E5C5F47-F3BF-4716-900C-106C0B354219}" dt="2023-05-24T16:11:31.486" v="21871" actId="20577"/>
          <ac:spMkLst>
            <pc:docMk/>
            <pc:sldMk cId="2680407667" sldId="422"/>
            <ac:spMk id="7" creationId="{E9D8F32E-3515-6DEC-602F-F6CB57FEE3C5}"/>
          </ac:spMkLst>
        </pc:spChg>
      </pc:sldChg>
      <pc:sldChg chg="addSp delSp modSp add del mod delAnim modAnim modNotesTx">
        <pc:chgData name="Scruel Tao" userId="5ea5c98d59b44d4b" providerId="LiveId" clId="{6E5C5F47-F3BF-4716-900C-106C0B354219}" dt="2023-05-29T10:55:07.546" v="23105" actId="2696"/>
        <pc:sldMkLst>
          <pc:docMk/>
          <pc:sldMk cId="3442162763" sldId="423"/>
        </pc:sldMkLst>
        <pc:spChg chg="mod">
          <ac:chgData name="Scruel Tao" userId="5ea5c98d59b44d4b" providerId="LiveId" clId="{6E5C5F47-F3BF-4716-900C-106C0B354219}" dt="2023-05-12T08:20:47.220" v="14120"/>
          <ac:spMkLst>
            <pc:docMk/>
            <pc:sldMk cId="3442162763" sldId="423"/>
            <ac:spMk id="2" creationId="{BAD162F0-2175-84E9-2387-55F669162449}"/>
          </ac:spMkLst>
        </pc:spChg>
        <pc:spChg chg="mod">
          <ac:chgData name="Scruel Tao" userId="5ea5c98d59b44d4b" providerId="LiveId" clId="{6E5C5F47-F3BF-4716-900C-106C0B354219}" dt="2023-05-29T10:54:56.318" v="23093" actId="21"/>
          <ac:spMkLst>
            <pc:docMk/>
            <pc:sldMk cId="3442162763" sldId="423"/>
            <ac:spMk id="3" creationId="{0E2FC508-1AFD-A957-52F2-FA1DEF2A9D27}"/>
          </ac:spMkLst>
        </pc:spChg>
        <pc:spChg chg="del mod">
          <ac:chgData name="Scruel Tao" userId="5ea5c98d59b44d4b" providerId="LiveId" clId="{6E5C5F47-F3BF-4716-900C-106C0B354219}" dt="2023-05-29T10:54:40.844" v="23089" actId="21"/>
          <ac:spMkLst>
            <pc:docMk/>
            <pc:sldMk cId="3442162763" sldId="423"/>
            <ac:spMk id="4" creationId="{D89566DE-C19A-9DDD-EA24-070F85BCF3DE}"/>
          </ac:spMkLst>
        </pc:spChg>
        <pc:spChg chg="add del mod">
          <ac:chgData name="Scruel Tao" userId="5ea5c98d59b44d4b" providerId="LiveId" clId="{6E5C5F47-F3BF-4716-900C-106C0B354219}" dt="2023-05-29T10:54:40.844" v="23089" actId="21"/>
          <ac:spMkLst>
            <pc:docMk/>
            <pc:sldMk cId="3442162763" sldId="423"/>
            <ac:spMk id="5" creationId="{94D856D0-752A-7661-DE7E-6B95144F67FC}"/>
          </ac:spMkLst>
        </pc:spChg>
        <pc:spChg chg="del mod">
          <ac:chgData name="Scruel Tao" userId="5ea5c98d59b44d4b" providerId="LiveId" clId="{6E5C5F47-F3BF-4716-900C-106C0B354219}" dt="2023-05-29T10:54:40.844" v="23089" actId="21"/>
          <ac:spMkLst>
            <pc:docMk/>
            <pc:sldMk cId="3442162763" sldId="423"/>
            <ac:spMk id="6" creationId="{F0B31703-011D-8A1F-AFB1-AA4C40AF5E54}"/>
          </ac:spMkLst>
        </pc:spChg>
        <pc:spChg chg="add mod">
          <ac:chgData name="Scruel Tao" userId="5ea5c98d59b44d4b" providerId="LiveId" clId="{6E5C5F47-F3BF-4716-900C-106C0B354219}" dt="2023-05-12T08:23:42.567" v="14250" actId="571"/>
          <ac:spMkLst>
            <pc:docMk/>
            <pc:sldMk cId="3442162763" sldId="423"/>
            <ac:spMk id="7" creationId="{88C21126-3311-3735-6F8F-78551E625489}"/>
          </ac:spMkLst>
        </pc:spChg>
        <pc:spChg chg="del mod">
          <ac:chgData name="Scruel Tao" userId="5ea5c98d59b44d4b" providerId="LiveId" clId="{6E5C5F47-F3BF-4716-900C-106C0B354219}" dt="2023-05-29T10:54:40.844" v="23089" actId="21"/>
          <ac:spMkLst>
            <pc:docMk/>
            <pc:sldMk cId="3442162763" sldId="423"/>
            <ac:spMk id="8" creationId="{9648BF1E-FEC6-3BF5-79E1-71E17382E901}"/>
          </ac:spMkLst>
        </pc:spChg>
        <pc:spChg chg="del">
          <ac:chgData name="Scruel Tao" userId="5ea5c98d59b44d4b" providerId="LiveId" clId="{6E5C5F47-F3BF-4716-900C-106C0B354219}" dt="2023-05-12T08:22:56.949" v="14237" actId="21"/>
          <ac:spMkLst>
            <pc:docMk/>
            <pc:sldMk cId="3442162763" sldId="423"/>
            <ac:spMk id="9" creationId="{C34C630E-4200-03F0-C6A9-2D28DC520AAD}"/>
          </ac:spMkLst>
        </pc:spChg>
        <pc:spChg chg="add mod">
          <ac:chgData name="Scruel Tao" userId="5ea5c98d59b44d4b" providerId="LiveId" clId="{6E5C5F47-F3BF-4716-900C-106C0B354219}" dt="2023-05-12T08:35:44.064" v="15032" actId="20577"/>
          <ac:spMkLst>
            <pc:docMk/>
            <pc:sldMk cId="3442162763" sldId="423"/>
            <ac:spMk id="10" creationId="{805192C2-51F5-7437-9475-18CF9CDCA7B9}"/>
          </ac:spMkLst>
        </pc:spChg>
      </pc:sldChg>
      <pc:sldChg chg="addSp delSp modSp add mod delAnim modAnim modNotesTx">
        <pc:chgData name="Scruel Tao" userId="5ea5c98d59b44d4b" providerId="LiveId" clId="{6E5C5F47-F3BF-4716-900C-106C0B354219}" dt="2023-05-29T14:07:52.393" v="23384" actId="20577"/>
        <pc:sldMkLst>
          <pc:docMk/>
          <pc:sldMk cId="2342674294" sldId="424"/>
        </pc:sldMkLst>
        <pc:spChg chg="mod">
          <ac:chgData name="Scruel Tao" userId="5ea5c98d59b44d4b" providerId="LiveId" clId="{6E5C5F47-F3BF-4716-900C-106C0B354219}" dt="2023-05-29T14:07:52.393" v="23384" actId="20577"/>
          <ac:spMkLst>
            <pc:docMk/>
            <pc:sldMk cId="2342674294" sldId="424"/>
            <ac:spMk id="2" creationId="{BAD162F0-2175-84E9-2387-55F669162449}"/>
          </ac:spMkLst>
        </pc:spChg>
        <pc:spChg chg="mod">
          <ac:chgData name="Scruel Tao" userId="5ea5c98d59b44d4b" providerId="LiveId" clId="{6E5C5F47-F3BF-4716-900C-106C0B354219}" dt="2023-05-12T08:39:32.542" v="15159" actId="20577"/>
          <ac:spMkLst>
            <pc:docMk/>
            <pc:sldMk cId="2342674294" sldId="424"/>
            <ac:spMk id="3" creationId="{0E2FC508-1AFD-A957-52F2-FA1DEF2A9D27}"/>
          </ac:spMkLst>
        </pc:spChg>
        <pc:spChg chg="mod">
          <ac:chgData name="Scruel Tao" userId="5ea5c98d59b44d4b" providerId="LiveId" clId="{6E5C5F47-F3BF-4716-900C-106C0B354219}" dt="2023-05-29T13:55:25.454" v="23203" actId="1076"/>
          <ac:spMkLst>
            <pc:docMk/>
            <pc:sldMk cId="2342674294" sldId="424"/>
            <ac:spMk id="4" creationId="{D89566DE-C19A-9DDD-EA24-070F85BCF3DE}"/>
          </ac:spMkLst>
        </pc:spChg>
        <pc:spChg chg="del mod">
          <ac:chgData name="Scruel Tao" userId="5ea5c98d59b44d4b" providerId="LiveId" clId="{6E5C5F47-F3BF-4716-900C-106C0B354219}" dt="2023-05-29T13:55:26.995" v="23204" actId="21"/>
          <ac:spMkLst>
            <pc:docMk/>
            <pc:sldMk cId="2342674294" sldId="424"/>
            <ac:spMk id="5" creationId="{94D856D0-752A-7661-DE7E-6B95144F67FC}"/>
          </ac:spMkLst>
        </pc:spChg>
        <pc:spChg chg="del">
          <ac:chgData name="Scruel Tao" userId="5ea5c98d59b44d4b" providerId="LiveId" clId="{6E5C5F47-F3BF-4716-900C-106C0B354219}" dt="2023-05-12T08:38:14.657" v="15097" actId="21"/>
          <ac:spMkLst>
            <pc:docMk/>
            <pc:sldMk cId="2342674294" sldId="424"/>
            <ac:spMk id="6" creationId="{F0B31703-011D-8A1F-AFB1-AA4C40AF5E54}"/>
          </ac:spMkLst>
        </pc:spChg>
        <pc:spChg chg="del">
          <ac:chgData name="Scruel Tao" userId="5ea5c98d59b44d4b" providerId="LiveId" clId="{6E5C5F47-F3BF-4716-900C-106C0B354219}" dt="2023-05-12T08:38:05.934" v="15096" actId="21"/>
          <ac:spMkLst>
            <pc:docMk/>
            <pc:sldMk cId="2342674294" sldId="424"/>
            <ac:spMk id="8" creationId="{9648BF1E-FEC6-3BF5-79E1-71E17382E901}"/>
          </ac:spMkLst>
        </pc:spChg>
        <pc:spChg chg="add del mod">
          <ac:chgData name="Scruel Tao" userId="5ea5c98d59b44d4b" providerId="LiveId" clId="{6E5C5F47-F3BF-4716-900C-106C0B354219}" dt="2023-05-29T13:55:15.237" v="23201" actId="21"/>
          <ac:spMkLst>
            <pc:docMk/>
            <pc:sldMk cId="2342674294" sldId="424"/>
            <ac:spMk id="10" creationId="{805192C2-51F5-7437-9475-18CF9CDCA7B9}"/>
          </ac:spMkLst>
        </pc:spChg>
      </pc:sldChg>
      <pc:sldChg chg="add del">
        <pc:chgData name="Scruel Tao" userId="5ea5c98d59b44d4b" providerId="LiveId" clId="{6E5C5F47-F3BF-4716-900C-106C0B354219}" dt="2023-05-12T08:35:46.126" v="15033" actId="47"/>
        <pc:sldMkLst>
          <pc:docMk/>
          <pc:sldMk cId="2588670615" sldId="424"/>
        </pc:sldMkLst>
      </pc:sldChg>
      <pc:sldChg chg="addSp delSp modSp add mod addAnim delAnim modAnim modNotesTx">
        <pc:chgData name="Scruel Tao" userId="5ea5c98d59b44d4b" providerId="LiveId" clId="{6E5C5F47-F3BF-4716-900C-106C0B354219}" dt="2023-05-29T14:21:51.790" v="23701" actId="20577"/>
        <pc:sldMkLst>
          <pc:docMk/>
          <pc:sldMk cId="2328872333" sldId="425"/>
        </pc:sldMkLst>
        <pc:spChg chg="mod">
          <ac:chgData name="Scruel Tao" userId="5ea5c98d59b44d4b" providerId="LiveId" clId="{6E5C5F47-F3BF-4716-900C-106C0B354219}" dt="2023-05-29T14:08:06.239" v="23388"/>
          <ac:spMkLst>
            <pc:docMk/>
            <pc:sldMk cId="2328872333" sldId="425"/>
            <ac:spMk id="2" creationId="{BAD162F0-2175-84E9-2387-55F669162449}"/>
          </ac:spMkLst>
        </pc:spChg>
        <pc:spChg chg="mod">
          <ac:chgData name="Scruel Tao" userId="5ea5c98d59b44d4b" providerId="LiveId" clId="{6E5C5F47-F3BF-4716-900C-106C0B354219}" dt="2023-05-29T14:18:59.653" v="23642" actId="20577"/>
          <ac:spMkLst>
            <pc:docMk/>
            <pc:sldMk cId="2328872333" sldId="425"/>
            <ac:spMk id="3" creationId="{0E2FC508-1AFD-A957-52F2-FA1DEF2A9D27}"/>
          </ac:spMkLst>
        </pc:spChg>
        <pc:spChg chg="add del">
          <ac:chgData name="Scruel Tao" userId="5ea5c98d59b44d4b" providerId="LiveId" clId="{6E5C5F47-F3BF-4716-900C-106C0B354219}" dt="2023-05-12T08:42:30.926" v="15557" actId="21"/>
          <ac:spMkLst>
            <pc:docMk/>
            <pc:sldMk cId="2328872333" sldId="425"/>
            <ac:spMk id="4" creationId="{D89566DE-C19A-9DDD-EA24-070F85BCF3DE}"/>
          </ac:spMkLst>
        </pc:spChg>
        <pc:spChg chg="del mod">
          <ac:chgData name="Scruel Tao" userId="5ea5c98d59b44d4b" providerId="LiveId" clId="{6E5C5F47-F3BF-4716-900C-106C0B354219}" dt="2023-05-12T08:47:04.999" v="15734" actId="478"/>
          <ac:spMkLst>
            <pc:docMk/>
            <pc:sldMk cId="2328872333" sldId="425"/>
            <ac:spMk id="5" creationId="{94D856D0-752A-7661-DE7E-6B95144F67FC}"/>
          </ac:spMkLst>
        </pc:spChg>
        <pc:spChg chg="add mod">
          <ac:chgData name="Scruel Tao" userId="5ea5c98d59b44d4b" providerId="LiveId" clId="{6E5C5F47-F3BF-4716-900C-106C0B354219}" dt="2023-05-29T14:03:16.309" v="23286" actId="1076"/>
          <ac:spMkLst>
            <pc:docMk/>
            <pc:sldMk cId="2328872333" sldId="425"/>
            <ac:spMk id="6" creationId="{E59FED38-3545-A169-F60D-88D7621E29C2}"/>
          </ac:spMkLst>
        </pc:spChg>
        <pc:spChg chg="mod">
          <ac:chgData name="Scruel Tao" userId="5ea5c98d59b44d4b" providerId="LiveId" clId="{6E5C5F47-F3BF-4716-900C-106C0B354219}" dt="2023-05-29T14:02:51.587" v="23282" actId="21"/>
          <ac:spMkLst>
            <pc:docMk/>
            <pc:sldMk cId="2328872333" sldId="425"/>
            <ac:spMk id="10" creationId="{805192C2-51F5-7437-9475-18CF9CDCA7B9}"/>
          </ac:spMkLst>
        </pc:spChg>
        <pc:picChg chg="add del mod">
          <ac:chgData name="Scruel Tao" userId="5ea5c98d59b44d4b" providerId="LiveId" clId="{6E5C5F47-F3BF-4716-900C-106C0B354219}" dt="2023-05-12T08:45:40.761" v="15693" actId="21"/>
          <ac:picMkLst>
            <pc:docMk/>
            <pc:sldMk cId="2328872333" sldId="425"/>
            <ac:picMk id="7" creationId="{23C050A3-2FCA-0983-2F6D-3A923DD0509B}"/>
          </ac:picMkLst>
        </pc:picChg>
        <pc:picChg chg="add mod">
          <ac:chgData name="Scruel Tao" userId="5ea5c98d59b44d4b" providerId="LiveId" clId="{6E5C5F47-F3BF-4716-900C-106C0B354219}" dt="2023-05-29T14:03:19.619" v="23296" actId="1038"/>
          <ac:picMkLst>
            <pc:docMk/>
            <pc:sldMk cId="2328872333" sldId="425"/>
            <ac:picMk id="8" creationId="{CCECB405-DD8D-3835-90FD-7A1C1A97B40E}"/>
          </ac:picMkLst>
        </pc:picChg>
        <pc:picChg chg="add del mod">
          <ac:chgData name="Scruel Tao" userId="5ea5c98d59b44d4b" providerId="LiveId" clId="{6E5C5F47-F3BF-4716-900C-106C0B354219}" dt="2023-05-12T08:46:05.662" v="15716" actId="21"/>
          <ac:picMkLst>
            <pc:docMk/>
            <pc:sldMk cId="2328872333" sldId="425"/>
            <ac:picMk id="9" creationId="{DDB247A9-091A-D78C-72BD-DA64FF6D3392}"/>
          </ac:picMkLst>
        </pc:picChg>
        <pc:picChg chg="add mod">
          <ac:chgData name="Scruel Tao" userId="5ea5c98d59b44d4b" providerId="LiveId" clId="{6E5C5F47-F3BF-4716-900C-106C0B354219}" dt="2023-05-29T14:12:58.855" v="23623" actId="1076"/>
          <ac:picMkLst>
            <pc:docMk/>
            <pc:sldMk cId="2328872333" sldId="425"/>
            <ac:picMk id="11" creationId="{B2221636-90AB-9A17-49FC-058F5F4BD611}"/>
          </ac:picMkLst>
        </pc:picChg>
      </pc:sldChg>
      <pc:sldChg chg="add del">
        <pc:chgData name="Scruel Tao" userId="5ea5c98d59b44d4b" providerId="LiveId" clId="{6E5C5F47-F3BF-4716-900C-106C0B354219}" dt="2023-05-12T08:36:28.805" v="15044" actId="2696"/>
        <pc:sldMkLst>
          <pc:docMk/>
          <pc:sldMk cId="3773185690" sldId="425"/>
        </pc:sldMkLst>
      </pc:sldChg>
      <pc:sldChg chg="delSp modSp add mod modAnim modNotesTx">
        <pc:chgData name="Scruel Tao" userId="5ea5c98d59b44d4b" providerId="LiveId" clId="{6E5C5F47-F3BF-4716-900C-106C0B354219}" dt="2023-05-29T15:53:15.304" v="25072" actId="20577"/>
        <pc:sldMkLst>
          <pc:docMk/>
          <pc:sldMk cId="1915404851" sldId="426"/>
        </pc:sldMkLst>
        <pc:spChg chg="mod">
          <ac:chgData name="Scruel Tao" userId="5ea5c98d59b44d4b" providerId="LiveId" clId="{6E5C5F47-F3BF-4716-900C-106C0B354219}" dt="2023-05-29T15:44:29.118" v="24347"/>
          <ac:spMkLst>
            <pc:docMk/>
            <pc:sldMk cId="1915404851" sldId="426"/>
            <ac:spMk id="2" creationId="{BAD162F0-2175-84E9-2387-55F669162449}"/>
          </ac:spMkLst>
        </pc:spChg>
        <pc:spChg chg="mod">
          <ac:chgData name="Scruel Tao" userId="5ea5c98d59b44d4b" providerId="LiveId" clId="{6E5C5F47-F3BF-4716-900C-106C0B354219}" dt="2023-05-29T15:45:49.347" v="24353" actId="20577"/>
          <ac:spMkLst>
            <pc:docMk/>
            <pc:sldMk cId="1915404851" sldId="426"/>
            <ac:spMk id="3" creationId="{0E2FC508-1AFD-A957-52F2-FA1DEF2A9D27}"/>
          </ac:spMkLst>
        </pc:spChg>
        <pc:spChg chg="mod">
          <ac:chgData name="Scruel Tao" userId="5ea5c98d59b44d4b" providerId="LiveId" clId="{6E5C5F47-F3BF-4716-900C-106C0B354219}" dt="2023-05-29T15:05:47.681" v="24201" actId="1076"/>
          <ac:spMkLst>
            <pc:docMk/>
            <pc:sldMk cId="1915404851" sldId="426"/>
            <ac:spMk id="4" creationId="{D89566DE-C19A-9DDD-EA24-070F85BCF3DE}"/>
          </ac:spMkLst>
        </pc:spChg>
        <pc:spChg chg="mod">
          <ac:chgData name="Scruel Tao" userId="5ea5c98d59b44d4b" providerId="LiveId" clId="{6E5C5F47-F3BF-4716-900C-106C0B354219}" dt="2023-05-29T15:05:52.620" v="24204" actId="1035"/>
          <ac:spMkLst>
            <pc:docMk/>
            <pc:sldMk cId="1915404851" sldId="426"/>
            <ac:spMk id="5" creationId="{94D856D0-752A-7661-DE7E-6B95144F67FC}"/>
          </ac:spMkLst>
        </pc:spChg>
        <pc:spChg chg="del mod">
          <ac:chgData name="Scruel Tao" userId="5ea5c98d59b44d4b" providerId="LiveId" clId="{6E5C5F47-F3BF-4716-900C-106C0B354219}" dt="2023-05-29T15:05:38.827" v="24200" actId="21"/>
          <ac:spMkLst>
            <pc:docMk/>
            <pc:sldMk cId="1915404851" sldId="426"/>
            <ac:spMk id="10" creationId="{805192C2-51F5-7437-9475-18CF9CDCA7B9}"/>
          </ac:spMkLst>
        </pc:spChg>
      </pc:sldChg>
      <pc:sldChg chg="addSp delSp modSp add del mod delAnim modAnim modNotesTx">
        <pc:chgData name="Scruel Tao" userId="5ea5c98d59b44d4b" providerId="LiveId" clId="{6E5C5F47-F3BF-4716-900C-106C0B354219}" dt="2023-05-12T09:08:04.160" v="17179" actId="2696"/>
        <pc:sldMkLst>
          <pc:docMk/>
          <pc:sldMk cId="2057624838" sldId="427"/>
        </pc:sldMkLst>
        <pc:spChg chg="mod">
          <ac:chgData name="Scruel Tao" userId="5ea5c98d59b44d4b" providerId="LiveId" clId="{6E5C5F47-F3BF-4716-900C-106C0B354219}" dt="2023-05-12T08:54:32.106" v="16190"/>
          <ac:spMkLst>
            <pc:docMk/>
            <pc:sldMk cId="2057624838" sldId="427"/>
            <ac:spMk id="2" creationId="{BAD162F0-2175-84E9-2387-55F669162449}"/>
          </ac:spMkLst>
        </pc:spChg>
        <pc:spChg chg="mod">
          <ac:chgData name="Scruel Tao" userId="5ea5c98d59b44d4b" providerId="LiveId" clId="{6E5C5F47-F3BF-4716-900C-106C0B354219}" dt="2023-05-12T09:00:22.533" v="16792" actId="21"/>
          <ac:spMkLst>
            <pc:docMk/>
            <pc:sldMk cId="2057624838" sldId="427"/>
            <ac:spMk id="3" creationId="{0E2FC508-1AFD-A957-52F2-FA1DEF2A9D27}"/>
          </ac:spMkLst>
        </pc:spChg>
        <pc:spChg chg="del">
          <ac:chgData name="Scruel Tao" userId="5ea5c98d59b44d4b" providerId="LiveId" clId="{6E5C5F47-F3BF-4716-900C-106C0B354219}" dt="2023-05-12T08:57:17.605" v="16406" actId="478"/>
          <ac:spMkLst>
            <pc:docMk/>
            <pc:sldMk cId="2057624838" sldId="427"/>
            <ac:spMk id="4" creationId="{D89566DE-C19A-9DDD-EA24-070F85BCF3DE}"/>
          </ac:spMkLst>
        </pc:spChg>
        <pc:spChg chg="mod">
          <ac:chgData name="Scruel Tao" userId="5ea5c98d59b44d4b" providerId="LiveId" clId="{6E5C5F47-F3BF-4716-900C-106C0B354219}" dt="2023-05-12T08:58:10.609" v="16440" actId="1036"/>
          <ac:spMkLst>
            <pc:docMk/>
            <pc:sldMk cId="2057624838" sldId="427"/>
            <ac:spMk id="5" creationId="{94D856D0-752A-7661-DE7E-6B95144F67FC}"/>
          </ac:spMkLst>
        </pc:spChg>
        <pc:spChg chg="add mod">
          <ac:chgData name="Scruel Tao" userId="5ea5c98d59b44d4b" providerId="LiveId" clId="{6E5C5F47-F3BF-4716-900C-106C0B354219}" dt="2023-05-12T08:58:06.110" v="16437" actId="1076"/>
          <ac:spMkLst>
            <pc:docMk/>
            <pc:sldMk cId="2057624838" sldId="427"/>
            <ac:spMk id="6" creationId="{34AFC372-405C-F2AB-364E-38D330D93CB5}"/>
          </ac:spMkLst>
        </pc:spChg>
        <pc:spChg chg="mod">
          <ac:chgData name="Scruel Tao" userId="5ea5c98d59b44d4b" providerId="LiveId" clId="{6E5C5F47-F3BF-4716-900C-106C0B354219}" dt="2023-05-12T08:57:42.227" v="16419" actId="21"/>
          <ac:spMkLst>
            <pc:docMk/>
            <pc:sldMk cId="2057624838" sldId="427"/>
            <ac:spMk id="10" creationId="{805192C2-51F5-7437-9475-18CF9CDCA7B9}"/>
          </ac:spMkLst>
        </pc:spChg>
      </pc:sldChg>
      <pc:sldChg chg="modSp add mod ord modAnim modNotesTx">
        <pc:chgData name="Scruel Tao" userId="5ea5c98d59b44d4b" providerId="LiveId" clId="{6E5C5F47-F3BF-4716-900C-106C0B354219}" dt="2023-05-29T16:09:52.152" v="25868" actId="20577"/>
        <pc:sldMkLst>
          <pc:docMk/>
          <pc:sldMk cId="1217425599" sldId="428"/>
        </pc:sldMkLst>
        <pc:spChg chg="mod">
          <ac:chgData name="Scruel Tao" userId="5ea5c98d59b44d4b" providerId="LiveId" clId="{6E5C5F47-F3BF-4716-900C-106C0B354219}" dt="2023-05-29T16:09:43.398" v="25848" actId="20577"/>
          <ac:spMkLst>
            <pc:docMk/>
            <pc:sldMk cId="1217425599" sldId="428"/>
            <ac:spMk id="3" creationId="{0E2FC508-1AFD-A957-52F2-FA1DEF2A9D27}"/>
          </ac:spMkLst>
        </pc:spChg>
        <pc:spChg chg="mod">
          <ac:chgData name="Scruel Tao" userId="5ea5c98d59b44d4b" providerId="LiveId" clId="{6E5C5F47-F3BF-4716-900C-106C0B354219}" dt="2023-05-29T16:09:50.243" v="25867" actId="1035"/>
          <ac:spMkLst>
            <pc:docMk/>
            <pc:sldMk cId="1217425599" sldId="428"/>
            <ac:spMk id="5" creationId="{94D856D0-752A-7661-DE7E-6B95144F67FC}"/>
          </ac:spMkLst>
        </pc:spChg>
        <pc:spChg chg="mod">
          <ac:chgData name="Scruel Tao" userId="5ea5c98d59b44d4b" providerId="LiveId" clId="{6E5C5F47-F3BF-4716-900C-106C0B354219}" dt="2023-05-29T16:09:50.243" v="25867" actId="1035"/>
          <ac:spMkLst>
            <pc:docMk/>
            <pc:sldMk cId="1217425599" sldId="428"/>
            <ac:spMk id="6" creationId="{34AFC372-405C-F2AB-364E-38D330D93CB5}"/>
          </ac:spMkLst>
        </pc:spChg>
      </pc:sldChg>
      <pc:sldChg chg="modSp add mod ord modNotesTx">
        <pc:chgData name="Scruel Tao" userId="5ea5c98d59b44d4b" providerId="LiveId" clId="{6E5C5F47-F3BF-4716-900C-106C0B354219}" dt="2023-05-29T16:09:02.143" v="25764" actId="20577"/>
        <pc:sldMkLst>
          <pc:docMk/>
          <pc:sldMk cId="2368505745" sldId="429"/>
        </pc:sldMkLst>
        <pc:spChg chg="mod">
          <ac:chgData name="Scruel Tao" userId="5ea5c98d59b44d4b" providerId="LiveId" clId="{6E5C5F47-F3BF-4716-900C-106C0B354219}" dt="2023-05-29T15:59:53.040" v="25119" actId="20577"/>
          <ac:spMkLst>
            <pc:docMk/>
            <pc:sldMk cId="2368505745" sldId="429"/>
            <ac:spMk id="3" creationId="{0E2FC508-1AFD-A957-52F2-FA1DEF2A9D27}"/>
          </ac:spMkLst>
        </pc:spChg>
        <pc:spChg chg="mod">
          <ac:chgData name="Scruel Tao" userId="5ea5c98d59b44d4b" providerId="LiveId" clId="{6E5C5F47-F3BF-4716-900C-106C0B354219}" dt="2023-05-12T09:08:56.390" v="17204" actId="1035"/>
          <ac:spMkLst>
            <pc:docMk/>
            <pc:sldMk cId="2368505745" sldId="429"/>
            <ac:spMk id="5" creationId="{94D856D0-752A-7661-DE7E-6B95144F67FC}"/>
          </ac:spMkLst>
        </pc:spChg>
        <pc:spChg chg="mod">
          <ac:chgData name="Scruel Tao" userId="5ea5c98d59b44d4b" providerId="LiveId" clId="{6E5C5F47-F3BF-4716-900C-106C0B354219}" dt="2023-05-12T09:09:52.896" v="17220" actId="113"/>
          <ac:spMkLst>
            <pc:docMk/>
            <pc:sldMk cId="2368505745" sldId="429"/>
            <ac:spMk id="6" creationId="{34AFC372-405C-F2AB-364E-38D330D93CB5}"/>
          </ac:spMkLst>
        </pc:spChg>
      </pc:sldChg>
      <pc:sldChg chg="modSp add mod modNotesTx">
        <pc:chgData name="Scruel Tao" userId="5ea5c98d59b44d4b" providerId="LiveId" clId="{6E5C5F47-F3BF-4716-900C-106C0B354219}" dt="2023-05-12T09:07:44.440" v="17177" actId="20577"/>
        <pc:sldMkLst>
          <pc:docMk/>
          <pc:sldMk cId="2124384492" sldId="430"/>
        </pc:sldMkLst>
        <pc:spChg chg="mod">
          <ac:chgData name="Scruel Tao" userId="5ea5c98d59b44d4b" providerId="LiveId" clId="{6E5C5F47-F3BF-4716-900C-106C0B354219}" dt="2023-05-12T09:06:32.253" v="17074" actId="1076"/>
          <ac:spMkLst>
            <pc:docMk/>
            <pc:sldMk cId="2124384492" sldId="430"/>
            <ac:spMk id="5" creationId="{94D856D0-752A-7661-DE7E-6B95144F67FC}"/>
          </ac:spMkLst>
        </pc:spChg>
      </pc:sldChg>
      <pc:sldChg chg="modSp add mod">
        <pc:chgData name="Scruel Tao" userId="5ea5c98d59b44d4b" providerId="LiveId" clId="{6E5C5F47-F3BF-4716-900C-106C0B354219}" dt="2023-05-29T14:57:59.510" v="24166" actId="1038"/>
        <pc:sldMkLst>
          <pc:docMk/>
          <pc:sldMk cId="3097471850" sldId="431"/>
        </pc:sldMkLst>
        <pc:spChg chg="mod">
          <ac:chgData name="Scruel Tao" userId="5ea5c98d59b44d4b" providerId="LiveId" clId="{6E5C5F47-F3BF-4716-900C-106C0B354219}" dt="2023-05-12T09:12:48.442" v="17313" actId="21"/>
          <ac:spMkLst>
            <pc:docMk/>
            <pc:sldMk cId="3097471850" sldId="431"/>
            <ac:spMk id="3" creationId="{0E2FC508-1AFD-A957-52F2-FA1DEF2A9D27}"/>
          </ac:spMkLst>
        </pc:spChg>
        <pc:spChg chg="mod">
          <ac:chgData name="Scruel Tao" userId="5ea5c98d59b44d4b" providerId="LiveId" clId="{6E5C5F47-F3BF-4716-900C-106C0B354219}" dt="2023-05-12T09:12:42.227" v="17311" actId="1037"/>
          <ac:spMkLst>
            <pc:docMk/>
            <pc:sldMk cId="3097471850" sldId="431"/>
            <ac:spMk id="5" creationId="{94D856D0-752A-7661-DE7E-6B95144F67FC}"/>
          </ac:spMkLst>
        </pc:spChg>
        <pc:spChg chg="mod">
          <ac:chgData name="Scruel Tao" userId="5ea5c98d59b44d4b" providerId="LiveId" clId="{6E5C5F47-F3BF-4716-900C-106C0B354219}" dt="2023-05-29T14:57:59.510" v="24166" actId="1038"/>
          <ac:spMkLst>
            <pc:docMk/>
            <pc:sldMk cId="3097471850" sldId="431"/>
            <ac:spMk id="6" creationId="{34AFC372-405C-F2AB-364E-38D330D93CB5}"/>
          </ac:spMkLst>
        </pc:spChg>
      </pc:sldChg>
      <pc:sldChg chg="addSp modSp add mod modAnim modNotesTx">
        <pc:chgData name="Scruel Tao" userId="5ea5c98d59b44d4b" providerId="LiveId" clId="{6E5C5F47-F3BF-4716-900C-106C0B354219}" dt="2023-05-12T09:14:42.868" v="17336"/>
        <pc:sldMkLst>
          <pc:docMk/>
          <pc:sldMk cId="2408983859" sldId="432"/>
        </pc:sldMkLst>
        <pc:spChg chg="mod">
          <ac:chgData name="Scruel Tao" userId="5ea5c98d59b44d4b" providerId="LiveId" clId="{6E5C5F47-F3BF-4716-900C-106C0B354219}" dt="2023-05-12T09:12:53.301" v="17314"/>
          <ac:spMkLst>
            <pc:docMk/>
            <pc:sldMk cId="2408983859" sldId="432"/>
            <ac:spMk id="3" creationId="{0E2FC508-1AFD-A957-52F2-FA1DEF2A9D27}"/>
          </ac:spMkLst>
        </pc:spChg>
        <pc:spChg chg="add mod">
          <ac:chgData name="Scruel Tao" userId="5ea5c98d59b44d4b" providerId="LiveId" clId="{6E5C5F47-F3BF-4716-900C-106C0B354219}" dt="2023-05-12T09:12:20.224" v="17305" actId="14100"/>
          <ac:spMkLst>
            <pc:docMk/>
            <pc:sldMk cId="2408983859" sldId="432"/>
            <ac:spMk id="4" creationId="{2B02CBDE-6A79-FC1F-EA00-0AF32202D20E}"/>
          </ac:spMkLst>
        </pc:spChg>
        <pc:spChg chg="mod">
          <ac:chgData name="Scruel Tao" userId="5ea5c98d59b44d4b" providerId="LiveId" clId="{6E5C5F47-F3BF-4716-900C-106C0B354219}" dt="2023-05-12T09:14:42.868" v="17336"/>
          <ac:spMkLst>
            <pc:docMk/>
            <pc:sldMk cId="2408983859" sldId="432"/>
            <ac:spMk id="6" creationId="{34AFC372-405C-F2AB-364E-38D330D93CB5}"/>
          </ac:spMkLst>
        </pc:spChg>
      </pc:sldChg>
      <pc:sldChg chg="modSp add del mod">
        <pc:chgData name="Scruel Tao" userId="5ea5c98d59b44d4b" providerId="LiveId" clId="{6E5C5F47-F3BF-4716-900C-106C0B354219}" dt="2023-05-12T09:14:52.590" v="17340" actId="2696"/>
        <pc:sldMkLst>
          <pc:docMk/>
          <pc:sldMk cId="1081104341" sldId="433"/>
        </pc:sldMkLst>
        <pc:spChg chg="mod">
          <ac:chgData name="Scruel Tao" userId="5ea5c98d59b44d4b" providerId="LiveId" clId="{6E5C5F47-F3BF-4716-900C-106C0B354219}" dt="2023-05-12T09:14:47.068" v="17338" actId="21"/>
          <ac:spMkLst>
            <pc:docMk/>
            <pc:sldMk cId="1081104341" sldId="433"/>
            <ac:spMk id="2" creationId="{BAD162F0-2175-84E9-2387-55F669162449}"/>
          </ac:spMkLst>
        </pc:spChg>
        <pc:spChg chg="mod">
          <ac:chgData name="Scruel Tao" userId="5ea5c98d59b44d4b" providerId="LiveId" clId="{6E5C5F47-F3BF-4716-900C-106C0B354219}" dt="2023-05-12T09:14:33.777" v="17334" actId="20577"/>
          <ac:spMkLst>
            <pc:docMk/>
            <pc:sldMk cId="1081104341" sldId="433"/>
            <ac:spMk id="3" creationId="{0E2FC508-1AFD-A957-52F2-FA1DEF2A9D27}"/>
          </ac:spMkLst>
        </pc:spChg>
      </pc:sldChg>
      <pc:sldChg chg="modSp add mod modAnim modNotesTx">
        <pc:chgData name="Scruel Tao" userId="5ea5c98d59b44d4b" providerId="LiveId" clId="{6E5C5F47-F3BF-4716-900C-106C0B354219}" dt="2023-05-12T09:19:47.296" v="18175" actId="20577"/>
        <pc:sldMkLst>
          <pc:docMk/>
          <pc:sldMk cId="3817001341" sldId="434"/>
        </pc:sldMkLst>
        <pc:spChg chg="mod">
          <ac:chgData name="Scruel Tao" userId="5ea5c98d59b44d4b" providerId="LiveId" clId="{6E5C5F47-F3BF-4716-900C-106C0B354219}" dt="2023-05-12T09:14:48.603" v="17339"/>
          <ac:spMkLst>
            <pc:docMk/>
            <pc:sldMk cId="3817001341" sldId="434"/>
            <ac:spMk id="2" creationId="{BAD162F0-2175-84E9-2387-55F669162449}"/>
          </ac:spMkLst>
        </pc:spChg>
        <pc:spChg chg="mod">
          <ac:chgData name="Scruel Tao" userId="5ea5c98d59b44d4b" providerId="LiveId" clId="{6E5C5F47-F3BF-4716-900C-106C0B354219}" dt="2023-05-12T09:19:47.296" v="18175" actId="20577"/>
          <ac:spMkLst>
            <pc:docMk/>
            <pc:sldMk cId="3817001341" sldId="434"/>
            <ac:spMk id="3" creationId="{0E2FC508-1AFD-A957-52F2-FA1DEF2A9D27}"/>
          </ac:spMkLst>
        </pc:spChg>
        <pc:spChg chg="mod">
          <ac:chgData name="Scruel Tao" userId="5ea5c98d59b44d4b" providerId="LiveId" clId="{6E5C5F47-F3BF-4716-900C-106C0B354219}" dt="2023-05-12T09:16:33.417" v="17596" actId="20577"/>
          <ac:spMkLst>
            <pc:docMk/>
            <pc:sldMk cId="3817001341" sldId="434"/>
            <ac:spMk id="4" creationId="{2B02CBDE-6A79-FC1F-EA00-0AF32202D20E}"/>
          </ac:spMkLst>
        </pc:spChg>
        <pc:spChg chg="mod">
          <ac:chgData name="Scruel Tao" userId="5ea5c98d59b44d4b" providerId="LiveId" clId="{6E5C5F47-F3BF-4716-900C-106C0B354219}" dt="2023-05-12T09:17:29.875" v="17700" actId="1035"/>
          <ac:spMkLst>
            <pc:docMk/>
            <pc:sldMk cId="3817001341" sldId="434"/>
            <ac:spMk id="5" creationId="{94D856D0-752A-7661-DE7E-6B95144F67FC}"/>
          </ac:spMkLst>
        </pc:spChg>
        <pc:spChg chg="mod">
          <ac:chgData name="Scruel Tao" userId="5ea5c98d59b44d4b" providerId="LiveId" clId="{6E5C5F47-F3BF-4716-900C-106C0B354219}" dt="2023-05-12T09:16:47.636" v="17602" actId="20577"/>
          <ac:spMkLst>
            <pc:docMk/>
            <pc:sldMk cId="3817001341" sldId="434"/>
            <ac:spMk id="6" creationId="{34AFC372-405C-F2AB-364E-38D330D93CB5}"/>
          </ac:spMkLst>
        </pc:spChg>
      </pc:sldChg>
      <pc:sldChg chg="modSp add mod modNotesTx">
        <pc:chgData name="Scruel Tao" userId="5ea5c98d59b44d4b" providerId="LiveId" clId="{6E5C5F47-F3BF-4716-900C-106C0B354219}" dt="2023-05-12T09:22:22.835" v="18245"/>
        <pc:sldMkLst>
          <pc:docMk/>
          <pc:sldMk cId="3613863520" sldId="435"/>
        </pc:sldMkLst>
        <pc:spChg chg="mod">
          <ac:chgData name="Scruel Tao" userId="5ea5c98d59b44d4b" providerId="LiveId" clId="{6E5C5F47-F3BF-4716-900C-106C0B354219}" dt="2023-05-12T09:22:22.835" v="18245"/>
          <ac:spMkLst>
            <pc:docMk/>
            <pc:sldMk cId="3613863520" sldId="435"/>
            <ac:spMk id="2" creationId="{BAD162F0-2175-84E9-2387-55F669162449}"/>
          </ac:spMkLst>
        </pc:spChg>
        <pc:spChg chg="mod">
          <ac:chgData name="Scruel Tao" userId="5ea5c98d59b44d4b" providerId="LiveId" clId="{6E5C5F47-F3BF-4716-900C-106C0B354219}" dt="2023-05-12T09:22:11.976" v="18243" actId="20577"/>
          <ac:spMkLst>
            <pc:docMk/>
            <pc:sldMk cId="3613863520" sldId="435"/>
            <ac:spMk id="3" creationId="{0E2FC508-1AFD-A957-52F2-FA1DEF2A9D27}"/>
          </ac:spMkLst>
        </pc:spChg>
      </pc:sldChg>
      <pc:sldChg chg="addSp delSp modSp add mod delAnim modAnim">
        <pc:chgData name="Scruel Tao" userId="5ea5c98d59b44d4b" providerId="LiveId" clId="{6E5C5F47-F3BF-4716-900C-106C0B354219}" dt="2023-05-12T09:27:21.338" v="18374" actId="113"/>
        <pc:sldMkLst>
          <pc:docMk/>
          <pc:sldMk cId="2891297286" sldId="436"/>
        </pc:sldMkLst>
        <pc:spChg chg="mod">
          <ac:chgData name="Scruel Tao" userId="5ea5c98d59b44d4b" providerId="LiveId" clId="{6E5C5F47-F3BF-4716-900C-106C0B354219}" dt="2023-05-12T09:27:21.338" v="18374" actId="113"/>
          <ac:spMkLst>
            <pc:docMk/>
            <pc:sldMk cId="2891297286" sldId="436"/>
            <ac:spMk id="4" creationId="{D89566DE-C19A-9DDD-EA24-070F85BCF3DE}"/>
          </ac:spMkLst>
        </pc:spChg>
        <pc:spChg chg="add del mod">
          <ac:chgData name="Scruel Tao" userId="5ea5c98d59b44d4b" providerId="LiveId" clId="{6E5C5F47-F3BF-4716-900C-106C0B354219}" dt="2023-05-12T09:26:33.646" v="18363" actId="21"/>
          <ac:spMkLst>
            <pc:docMk/>
            <pc:sldMk cId="2891297286" sldId="436"/>
            <ac:spMk id="5" creationId="{5EC92DD3-5A48-38B9-8F1F-EB95D42EEB58}"/>
          </ac:spMkLst>
        </pc:spChg>
        <pc:spChg chg="mod">
          <ac:chgData name="Scruel Tao" userId="5ea5c98d59b44d4b" providerId="LiveId" clId="{6E5C5F47-F3BF-4716-900C-106C0B354219}" dt="2023-05-12T09:26:41.890" v="18365" actId="403"/>
          <ac:spMkLst>
            <pc:docMk/>
            <pc:sldMk cId="2891297286" sldId="436"/>
            <ac:spMk id="6" creationId="{BF3D17D3-8F3D-11F5-5B25-9AACA886D8F6}"/>
          </ac:spMkLst>
        </pc:spChg>
      </pc:sldChg>
      <pc:sldChg chg="addSp delSp modSp add mod ord delAnim modAnim">
        <pc:chgData name="Scruel Tao" userId="5ea5c98d59b44d4b" providerId="LiveId" clId="{6E5C5F47-F3BF-4716-900C-106C0B354219}" dt="2023-05-12T09:30:53.487" v="18495" actId="1036"/>
        <pc:sldMkLst>
          <pc:docMk/>
          <pc:sldMk cId="1886740232" sldId="437"/>
        </pc:sldMkLst>
        <pc:spChg chg="mod">
          <ac:chgData name="Scruel Tao" userId="5ea5c98d59b44d4b" providerId="LiveId" clId="{6E5C5F47-F3BF-4716-900C-106C0B354219}" dt="2023-05-12T09:27:40.108" v="18378"/>
          <ac:spMkLst>
            <pc:docMk/>
            <pc:sldMk cId="1886740232" sldId="437"/>
            <ac:spMk id="2" creationId="{BAD162F0-2175-84E9-2387-55F669162449}"/>
          </ac:spMkLst>
        </pc:spChg>
        <pc:spChg chg="mod">
          <ac:chgData name="Scruel Tao" userId="5ea5c98d59b44d4b" providerId="LiveId" clId="{6E5C5F47-F3BF-4716-900C-106C0B354219}" dt="2023-05-12T09:29:22.232" v="18444" actId="403"/>
          <ac:spMkLst>
            <pc:docMk/>
            <pc:sldMk cId="1886740232" sldId="437"/>
            <ac:spMk id="3" creationId="{0E2FC508-1AFD-A957-52F2-FA1DEF2A9D27}"/>
          </ac:spMkLst>
        </pc:spChg>
        <pc:spChg chg="mod">
          <ac:chgData name="Scruel Tao" userId="5ea5c98d59b44d4b" providerId="LiveId" clId="{6E5C5F47-F3BF-4716-900C-106C0B354219}" dt="2023-05-12T09:30:22.101" v="18465" actId="113"/>
          <ac:spMkLst>
            <pc:docMk/>
            <pc:sldMk cId="1886740232" sldId="437"/>
            <ac:spMk id="4" creationId="{D89566DE-C19A-9DDD-EA24-070F85BCF3DE}"/>
          </ac:spMkLst>
        </pc:spChg>
        <pc:spChg chg="del">
          <ac:chgData name="Scruel Tao" userId="5ea5c98d59b44d4b" providerId="LiveId" clId="{6E5C5F47-F3BF-4716-900C-106C0B354219}" dt="2023-05-12T09:28:44.974" v="18421" actId="21"/>
          <ac:spMkLst>
            <pc:docMk/>
            <pc:sldMk cId="1886740232" sldId="437"/>
            <ac:spMk id="6" creationId="{BF3D17D3-8F3D-11F5-5B25-9AACA886D8F6}"/>
          </ac:spMkLst>
        </pc:spChg>
        <pc:picChg chg="add mod">
          <ac:chgData name="Scruel Tao" userId="5ea5c98d59b44d4b" providerId="LiveId" clId="{6E5C5F47-F3BF-4716-900C-106C0B354219}" dt="2023-05-12T09:30:53.487" v="18495" actId="1036"/>
          <ac:picMkLst>
            <pc:docMk/>
            <pc:sldMk cId="1886740232" sldId="437"/>
            <ac:picMk id="5" creationId="{6287B84D-9B06-1C99-6751-C1BF22690686}"/>
          </ac:picMkLst>
        </pc:picChg>
      </pc:sldChg>
      <pc:sldChg chg="delSp modSp add mod delAnim modAnim">
        <pc:chgData name="Scruel Tao" userId="5ea5c98d59b44d4b" providerId="LiveId" clId="{6E5C5F47-F3BF-4716-900C-106C0B354219}" dt="2023-05-12T09:33:19.229" v="18565"/>
        <pc:sldMkLst>
          <pc:docMk/>
          <pc:sldMk cId="711470116" sldId="438"/>
        </pc:sldMkLst>
        <pc:spChg chg="mod">
          <ac:chgData name="Scruel Tao" userId="5ea5c98d59b44d4b" providerId="LiveId" clId="{6E5C5F47-F3BF-4716-900C-106C0B354219}" dt="2023-05-12T09:29:38.295" v="18446" actId="20577"/>
          <ac:spMkLst>
            <pc:docMk/>
            <pc:sldMk cId="711470116" sldId="438"/>
            <ac:spMk id="3" creationId="{0E2FC508-1AFD-A957-52F2-FA1DEF2A9D27}"/>
          </ac:spMkLst>
        </pc:spChg>
        <pc:spChg chg="mod">
          <ac:chgData name="Scruel Tao" userId="5ea5c98d59b44d4b" providerId="LiveId" clId="{6E5C5F47-F3BF-4716-900C-106C0B354219}" dt="2023-05-12T09:33:19.229" v="18565"/>
          <ac:spMkLst>
            <pc:docMk/>
            <pc:sldMk cId="711470116" sldId="438"/>
            <ac:spMk id="4" creationId="{D89566DE-C19A-9DDD-EA24-070F85BCF3DE}"/>
          </ac:spMkLst>
        </pc:spChg>
        <pc:spChg chg="del">
          <ac:chgData name="Scruel Tao" userId="5ea5c98d59b44d4b" providerId="LiveId" clId="{6E5C5F47-F3BF-4716-900C-106C0B354219}" dt="2023-05-12T09:28:43.221" v="18420" actId="21"/>
          <ac:spMkLst>
            <pc:docMk/>
            <pc:sldMk cId="711470116" sldId="438"/>
            <ac:spMk id="6" creationId="{BF3D17D3-8F3D-11F5-5B25-9AACA886D8F6}"/>
          </ac:spMkLst>
        </pc:spChg>
      </pc:sldChg>
      <pc:sldChg chg="add del">
        <pc:chgData name="Scruel Tao" userId="5ea5c98d59b44d4b" providerId="LiveId" clId="{6E5C5F47-F3BF-4716-900C-106C0B354219}" dt="2023-05-12T09:32:36.462" v="18554" actId="2696"/>
        <pc:sldMkLst>
          <pc:docMk/>
          <pc:sldMk cId="2348912859" sldId="439"/>
        </pc:sldMkLst>
      </pc:sldChg>
      <pc:sldChg chg="addSp modSp add mod ord modAnim modNotesTx">
        <pc:chgData name="Scruel Tao" userId="5ea5c98d59b44d4b" providerId="LiveId" clId="{6E5C5F47-F3BF-4716-900C-106C0B354219}" dt="2023-05-12T09:33:08.286" v="18561" actId="20577"/>
        <pc:sldMkLst>
          <pc:docMk/>
          <pc:sldMk cId="2945320828" sldId="440"/>
        </pc:sldMkLst>
        <pc:spChg chg="mod">
          <ac:chgData name="Scruel Tao" userId="5ea5c98d59b44d4b" providerId="LiveId" clId="{6E5C5F47-F3BF-4716-900C-106C0B354219}" dt="2023-05-12T09:31:08.561" v="18503" actId="403"/>
          <ac:spMkLst>
            <pc:docMk/>
            <pc:sldMk cId="2945320828" sldId="440"/>
            <ac:spMk id="3" creationId="{0E2FC508-1AFD-A957-52F2-FA1DEF2A9D27}"/>
          </ac:spMkLst>
        </pc:spChg>
        <pc:spChg chg="mod">
          <ac:chgData name="Scruel Tao" userId="5ea5c98d59b44d4b" providerId="LiveId" clId="{6E5C5F47-F3BF-4716-900C-106C0B354219}" dt="2023-05-12T09:33:08.286" v="18561" actId="20577"/>
          <ac:spMkLst>
            <pc:docMk/>
            <pc:sldMk cId="2945320828" sldId="440"/>
            <ac:spMk id="4" creationId="{D89566DE-C19A-9DDD-EA24-070F85BCF3DE}"/>
          </ac:spMkLst>
        </pc:spChg>
        <pc:spChg chg="add mod">
          <ac:chgData name="Scruel Tao" userId="5ea5c98d59b44d4b" providerId="LiveId" clId="{6E5C5F47-F3BF-4716-900C-106C0B354219}" dt="2023-05-12T09:31:40.735" v="18534" actId="571"/>
          <ac:spMkLst>
            <pc:docMk/>
            <pc:sldMk cId="2945320828" sldId="440"/>
            <ac:spMk id="5" creationId="{0D80B6D6-216D-E117-7CBE-9B25000EE8B5}"/>
          </ac:spMkLst>
        </pc:spChg>
        <pc:spChg chg="add mod">
          <ac:chgData name="Scruel Tao" userId="5ea5c98d59b44d4b" providerId="LiveId" clId="{6E5C5F47-F3BF-4716-900C-106C0B354219}" dt="2023-05-12T09:32:07.611" v="18547" actId="1076"/>
          <ac:spMkLst>
            <pc:docMk/>
            <pc:sldMk cId="2945320828" sldId="440"/>
            <ac:spMk id="6" creationId="{BFDD4AEC-DBF0-BFDA-4052-2044DC947C33}"/>
          </ac:spMkLst>
        </pc:spChg>
      </pc:sldChg>
      <pc:sldChg chg="addSp delSp modSp add mod delAnim modAnim modNotesTx">
        <pc:chgData name="Scruel Tao" userId="5ea5c98d59b44d4b" providerId="LiveId" clId="{6E5C5F47-F3BF-4716-900C-106C0B354219}" dt="2023-05-12T09:34:56.650" v="18610" actId="20577"/>
        <pc:sldMkLst>
          <pc:docMk/>
          <pc:sldMk cId="3940299107" sldId="441"/>
        </pc:sldMkLst>
        <pc:spChg chg="mod">
          <ac:chgData name="Scruel Tao" userId="5ea5c98d59b44d4b" providerId="LiveId" clId="{6E5C5F47-F3BF-4716-900C-106C0B354219}" dt="2023-05-12T09:33:48.523" v="18586" actId="21"/>
          <ac:spMkLst>
            <pc:docMk/>
            <pc:sldMk cId="3940299107" sldId="441"/>
            <ac:spMk id="3" creationId="{0E2FC508-1AFD-A957-52F2-FA1DEF2A9D27}"/>
          </ac:spMkLst>
        </pc:spChg>
        <pc:spChg chg="del">
          <ac:chgData name="Scruel Tao" userId="5ea5c98d59b44d4b" providerId="LiveId" clId="{6E5C5F47-F3BF-4716-900C-106C0B354219}" dt="2023-05-12T09:33:23.311" v="18566" actId="478"/>
          <ac:spMkLst>
            <pc:docMk/>
            <pc:sldMk cId="3940299107" sldId="441"/>
            <ac:spMk id="4" creationId="{D89566DE-C19A-9DDD-EA24-070F85BCF3DE}"/>
          </ac:spMkLst>
        </pc:spChg>
        <pc:spChg chg="add mod">
          <ac:chgData name="Scruel Tao" userId="5ea5c98d59b44d4b" providerId="LiveId" clId="{6E5C5F47-F3BF-4716-900C-106C0B354219}" dt="2023-05-12T09:34:05.545" v="18594" actId="113"/>
          <ac:spMkLst>
            <pc:docMk/>
            <pc:sldMk cId="3940299107" sldId="441"/>
            <ac:spMk id="5" creationId="{33BD2D4D-8E08-CB2B-9427-F09ADB38EB07}"/>
          </ac:spMkLst>
        </pc:spChg>
        <pc:spChg chg="del">
          <ac:chgData name="Scruel Tao" userId="5ea5c98d59b44d4b" providerId="LiveId" clId="{6E5C5F47-F3BF-4716-900C-106C0B354219}" dt="2023-05-12T09:33:04.034" v="18559" actId="478"/>
          <ac:spMkLst>
            <pc:docMk/>
            <pc:sldMk cId="3940299107" sldId="441"/>
            <ac:spMk id="6" creationId="{BFDD4AEC-DBF0-BFDA-4052-2044DC947C33}"/>
          </ac:spMkLst>
        </pc:spChg>
      </pc:sldChg>
      <pc:sldChg chg="delSp modSp add mod ord delAnim modAnim modNotesTx">
        <pc:chgData name="Scruel Tao" userId="5ea5c98d59b44d4b" providerId="LiveId" clId="{6E5C5F47-F3BF-4716-900C-106C0B354219}" dt="2023-05-12T09:38:45.156" v="18778" actId="20577"/>
        <pc:sldMkLst>
          <pc:docMk/>
          <pc:sldMk cId="1118754818" sldId="442"/>
        </pc:sldMkLst>
        <pc:spChg chg="mod">
          <ac:chgData name="Scruel Tao" userId="5ea5c98d59b44d4b" providerId="LiveId" clId="{6E5C5F47-F3BF-4716-900C-106C0B354219}" dt="2023-05-12T09:35:37.629" v="18627"/>
          <ac:spMkLst>
            <pc:docMk/>
            <pc:sldMk cId="1118754818" sldId="442"/>
            <ac:spMk id="2" creationId="{BAD162F0-2175-84E9-2387-55F669162449}"/>
          </ac:spMkLst>
        </pc:spChg>
        <pc:spChg chg="mod">
          <ac:chgData name="Scruel Tao" userId="5ea5c98d59b44d4b" providerId="LiveId" clId="{6E5C5F47-F3BF-4716-900C-106C0B354219}" dt="2023-05-12T09:36:09.409" v="18635" actId="20577"/>
          <ac:spMkLst>
            <pc:docMk/>
            <pc:sldMk cId="1118754818" sldId="442"/>
            <ac:spMk id="3" creationId="{0E2FC508-1AFD-A957-52F2-FA1DEF2A9D27}"/>
          </ac:spMkLst>
        </pc:spChg>
        <pc:spChg chg="mod">
          <ac:chgData name="Scruel Tao" userId="5ea5c98d59b44d4b" providerId="LiveId" clId="{6E5C5F47-F3BF-4716-900C-106C0B354219}" dt="2023-05-12T09:37:51.098" v="18673" actId="113"/>
          <ac:spMkLst>
            <pc:docMk/>
            <pc:sldMk cId="1118754818" sldId="442"/>
            <ac:spMk id="4" creationId="{D89566DE-C19A-9DDD-EA24-070F85BCF3DE}"/>
          </ac:spMkLst>
        </pc:spChg>
        <pc:spChg chg="del">
          <ac:chgData name="Scruel Tao" userId="5ea5c98d59b44d4b" providerId="LiveId" clId="{6E5C5F47-F3BF-4716-900C-106C0B354219}" dt="2023-05-12T09:36:12.376" v="18636" actId="21"/>
          <ac:spMkLst>
            <pc:docMk/>
            <pc:sldMk cId="1118754818" sldId="442"/>
            <ac:spMk id="6" creationId="{BFDD4AEC-DBF0-BFDA-4052-2044DC947C33}"/>
          </ac:spMkLst>
        </pc:spChg>
      </pc:sldChg>
      <pc:sldChg chg="modSp add mod ord modAnim">
        <pc:chgData name="Scruel Tao" userId="5ea5c98d59b44d4b" providerId="LiveId" clId="{6E5C5F47-F3BF-4716-900C-106C0B354219}" dt="2023-05-24T04:40:11.914" v="20450" actId="1036"/>
        <pc:sldMkLst>
          <pc:docMk/>
          <pc:sldMk cId="1149247770" sldId="443"/>
        </pc:sldMkLst>
        <pc:spChg chg="mod">
          <ac:chgData name="Scruel Tao" userId="5ea5c98d59b44d4b" providerId="LiveId" clId="{6E5C5F47-F3BF-4716-900C-106C0B354219}" dt="2023-05-24T04:40:11.914" v="20450" actId="1036"/>
          <ac:spMkLst>
            <pc:docMk/>
            <pc:sldMk cId="1149247770" sldId="443"/>
            <ac:spMk id="4" creationId="{801ADC79-5BF0-0F77-1D24-D3AA6E3D717F}"/>
          </ac:spMkLst>
        </pc:spChg>
        <pc:spChg chg="mod">
          <ac:chgData name="Scruel Tao" userId="5ea5c98d59b44d4b" providerId="LiveId" clId="{6E5C5F47-F3BF-4716-900C-106C0B354219}" dt="2023-05-24T04:37:06.227" v="20403" actId="20577"/>
          <ac:spMkLst>
            <pc:docMk/>
            <pc:sldMk cId="1149247770" sldId="443"/>
            <ac:spMk id="5" creationId="{364EFD44-4BAB-4ADF-DEAD-922A8C28C455}"/>
          </ac:spMkLst>
        </pc:spChg>
        <pc:spChg chg="mod">
          <ac:chgData name="Scruel Tao" userId="5ea5c98d59b44d4b" providerId="LiveId" clId="{6E5C5F47-F3BF-4716-900C-106C0B354219}" dt="2023-05-24T04:36:57.305" v="20395" actId="1076"/>
          <ac:spMkLst>
            <pc:docMk/>
            <pc:sldMk cId="1149247770" sldId="443"/>
            <ac:spMk id="7" creationId="{DEAC74ED-0E63-DFF5-FA48-FB893E559B7C}"/>
          </ac:spMkLst>
        </pc:spChg>
      </pc:sldChg>
      <pc:sldChg chg="modSp add del mod">
        <pc:chgData name="Scruel Tao" userId="5ea5c98d59b44d4b" providerId="LiveId" clId="{6E5C5F47-F3BF-4716-900C-106C0B354219}" dt="2023-05-12T09:38:20.572" v="18679" actId="2696"/>
        <pc:sldMkLst>
          <pc:docMk/>
          <pc:sldMk cId="3679280760" sldId="443"/>
        </pc:sldMkLst>
        <pc:spChg chg="mod">
          <ac:chgData name="Scruel Tao" userId="5ea5c98d59b44d4b" providerId="LiveId" clId="{6E5C5F47-F3BF-4716-900C-106C0B354219}" dt="2023-05-12T09:38:02.345" v="18677" actId="20577"/>
          <ac:spMkLst>
            <pc:docMk/>
            <pc:sldMk cId="3679280760" sldId="443"/>
            <ac:spMk id="3" creationId="{0E2FC508-1AFD-A957-52F2-FA1DEF2A9D27}"/>
          </ac:spMkLst>
        </pc:spChg>
        <pc:spChg chg="mod">
          <ac:chgData name="Scruel Tao" userId="5ea5c98d59b44d4b" providerId="LiveId" clId="{6E5C5F47-F3BF-4716-900C-106C0B354219}" dt="2023-05-12T09:38:05.008" v="18678" actId="1076"/>
          <ac:spMkLst>
            <pc:docMk/>
            <pc:sldMk cId="3679280760" sldId="443"/>
            <ac:spMk id="4" creationId="{D89566DE-C19A-9DDD-EA24-070F85BCF3DE}"/>
          </ac:spMkLst>
        </pc:spChg>
      </pc:sldChg>
      <pc:sldChg chg="addSp delSp modSp add mod modAnim">
        <pc:chgData name="Scruel Tao" userId="5ea5c98d59b44d4b" providerId="LiveId" clId="{6E5C5F47-F3BF-4716-900C-106C0B354219}" dt="2023-05-24T04:41:18.254" v="20482"/>
        <pc:sldMkLst>
          <pc:docMk/>
          <pc:sldMk cId="2660710448" sldId="444"/>
        </pc:sldMkLst>
        <pc:spChg chg="del mod">
          <ac:chgData name="Scruel Tao" userId="5ea5c98d59b44d4b" providerId="LiveId" clId="{6E5C5F47-F3BF-4716-900C-106C0B354219}" dt="2023-05-24T04:40:19.037" v="20452" actId="21"/>
          <ac:spMkLst>
            <pc:docMk/>
            <pc:sldMk cId="2660710448" sldId="444"/>
            <ac:spMk id="4" creationId="{801ADC79-5BF0-0F77-1D24-D3AA6E3D717F}"/>
          </ac:spMkLst>
        </pc:spChg>
        <pc:spChg chg="mod">
          <ac:chgData name="Scruel Tao" userId="5ea5c98d59b44d4b" providerId="LiveId" clId="{6E5C5F47-F3BF-4716-900C-106C0B354219}" dt="2023-05-24T04:41:09.073" v="20475"/>
          <ac:spMkLst>
            <pc:docMk/>
            <pc:sldMk cId="2660710448" sldId="444"/>
            <ac:spMk id="5" creationId="{364EFD44-4BAB-4ADF-DEAD-922A8C28C455}"/>
          </ac:spMkLst>
        </pc:spChg>
        <pc:spChg chg="add mod">
          <ac:chgData name="Scruel Tao" userId="5ea5c98d59b44d4b" providerId="LiveId" clId="{6E5C5F47-F3BF-4716-900C-106C0B354219}" dt="2023-05-24T04:40:24.921" v="20471" actId="1036"/>
          <ac:spMkLst>
            <pc:docMk/>
            <pc:sldMk cId="2660710448" sldId="444"/>
            <ac:spMk id="6" creationId="{8E4CDE2C-1EC9-F75F-FC49-13AE48C3CBF4}"/>
          </ac:spMkLst>
        </pc:spChg>
        <pc:spChg chg="mod">
          <ac:chgData name="Scruel Tao" userId="5ea5c98d59b44d4b" providerId="LiveId" clId="{6E5C5F47-F3BF-4716-900C-106C0B354219}" dt="2023-05-24T04:39:25.604" v="20421" actId="207"/>
          <ac:spMkLst>
            <pc:docMk/>
            <pc:sldMk cId="2660710448" sldId="444"/>
            <ac:spMk id="7" creationId="{DEAC74ED-0E63-DFF5-FA48-FB893E559B7C}"/>
          </ac:spMkLst>
        </pc:spChg>
      </pc:sldChg>
      <pc:sldChg chg="modSp add mod modAnim">
        <pc:chgData name="Scruel Tao" userId="5ea5c98d59b44d4b" providerId="LiveId" clId="{6E5C5F47-F3BF-4716-900C-106C0B354219}" dt="2023-05-24T04:42:08.278" v="20489"/>
        <pc:sldMkLst>
          <pc:docMk/>
          <pc:sldMk cId="50071292" sldId="445"/>
        </pc:sldMkLst>
        <pc:spChg chg="mod">
          <ac:chgData name="Scruel Tao" userId="5ea5c98d59b44d4b" providerId="LiveId" clId="{6E5C5F47-F3BF-4716-900C-106C0B354219}" dt="2023-05-24T04:41:42.772" v="20485"/>
          <ac:spMkLst>
            <pc:docMk/>
            <pc:sldMk cId="50071292" sldId="445"/>
            <ac:spMk id="5" creationId="{364EFD44-4BAB-4ADF-DEAD-922A8C28C455}"/>
          </ac:spMkLst>
        </pc:spChg>
        <pc:spChg chg="mod">
          <ac:chgData name="Scruel Tao" userId="5ea5c98d59b44d4b" providerId="LiveId" clId="{6E5C5F47-F3BF-4716-900C-106C0B354219}" dt="2023-05-24T04:41:49.589" v="20486" actId="1076"/>
          <ac:spMkLst>
            <pc:docMk/>
            <pc:sldMk cId="50071292" sldId="445"/>
            <ac:spMk id="6" creationId="{8E4CDE2C-1EC9-F75F-FC49-13AE48C3CBF4}"/>
          </ac:spMkLst>
        </pc:spChg>
        <pc:spChg chg="mod">
          <ac:chgData name="Scruel Tao" userId="5ea5c98d59b44d4b" providerId="LiveId" clId="{6E5C5F47-F3BF-4716-900C-106C0B354219}" dt="2023-05-24T04:42:08.278" v="20489"/>
          <ac:spMkLst>
            <pc:docMk/>
            <pc:sldMk cId="50071292" sldId="445"/>
            <ac:spMk id="7" creationId="{DEAC74ED-0E63-DFF5-FA48-FB893E559B7C}"/>
          </ac:spMkLst>
        </pc:spChg>
      </pc:sldChg>
      <pc:sldChg chg="modSp add mod modTransition modAnim">
        <pc:chgData name="Scruel Tao" userId="5ea5c98d59b44d4b" providerId="LiveId" clId="{6E5C5F47-F3BF-4716-900C-106C0B354219}" dt="2023-05-24T07:49:28.375" v="20630"/>
        <pc:sldMkLst>
          <pc:docMk/>
          <pc:sldMk cId="270139676" sldId="446"/>
        </pc:sldMkLst>
        <pc:spChg chg="mod">
          <ac:chgData name="Scruel Tao" userId="5ea5c98d59b44d4b" providerId="LiveId" clId="{6E5C5F47-F3BF-4716-900C-106C0B354219}" dt="2023-05-24T07:48:32.142" v="20617" actId="20577"/>
          <ac:spMkLst>
            <pc:docMk/>
            <pc:sldMk cId="270139676" sldId="446"/>
            <ac:spMk id="3" creationId="{0E2FC508-1AFD-A957-52F2-FA1DEF2A9D27}"/>
          </ac:spMkLst>
        </pc:spChg>
        <pc:spChg chg="mod">
          <ac:chgData name="Scruel Tao" userId="5ea5c98d59b44d4b" providerId="LiveId" clId="{6E5C5F47-F3BF-4716-900C-106C0B354219}" dt="2023-05-24T07:48:41.835" v="20621" actId="1036"/>
          <ac:spMkLst>
            <pc:docMk/>
            <pc:sldMk cId="270139676" sldId="446"/>
            <ac:spMk id="4" creationId="{BAE3C727-E7EF-A016-C499-2915C182B6E0}"/>
          </ac:spMkLst>
        </pc:spChg>
        <pc:spChg chg="mod">
          <ac:chgData name="Scruel Tao" userId="5ea5c98d59b44d4b" providerId="LiveId" clId="{6E5C5F47-F3BF-4716-900C-106C0B354219}" dt="2023-05-24T07:48:38.031" v="20618" actId="1076"/>
          <ac:spMkLst>
            <pc:docMk/>
            <pc:sldMk cId="270139676" sldId="446"/>
            <ac:spMk id="7" creationId="{DEAC74ED-0E63-DFF5-FA48-FB893E559B7C}"/>
          </ac:spMkLst>
        </pc:spChg>
        <pc:spChg chg="mod">
          <ac:chgData name="Scruel Tao" userId="5ea5c98d59b44d4b" providerId="LiveId" clId="{6E5C5F47-F3BF-4716-900C-106C0B354219}" dt="2023-05-24T07:49:06.922" v="20626" actId="1076"/>
          <ac:spMkLst>
            <pc:docMk/>
            <pc:sldMk cId="270139676" sldId="446"/>
            <ac:spMk id="8" creationId="{9648BF1E-FEC6-3BF5-79E1-71E17382E901}"/>
          </ac:spMkLst>
        </pc:spChg>
        <pc:spChg chg="mod">
          <ac:chgData name="Scruel Tao" userId="5ea5c98d59b44d4b" providerId="LiveId" clId="{6E5C5F47-F3BF-4716-900C-106C0B354219}" dt="2023-05-24T07:48:58.678" v="20625" actId="1076"/>
          <ac:spMkLst>
            <pc:docMk/>
            <pc:sldMk cId="270139676" sldId="446"/>
            <ac:spMk id="10" creationId="{379535CE-0828-842B-80E1-8A4A1E7A1249}"/>
          </ac:spMkLst>
        </pc:spChg>
      </pc:sldChg>
      <pc:sldChg chg="modSp add mod modAnim">
        <pc:chgData name="Scruel Tao" userId="5ea5c98d59b44d4b" providerId="LiveId" clId="{6E5C5F47-F3BF-4716-900C-106C0B354219}" dt="2023-05-24T16:07:03.980" v="21503" actId="20577"/>
        <pc:sldMkLst>
          <pc:docMk/>
          <pc:sldMk cId="1059985089" sldId="447"/>
        </pc:sldMkLst>
        <pc:spChg chg="mod">
          <ac:chgData name="Scruel Tao" userId="5ea5c98d59b44d4b" providerId="LiveId" clId="{6E5C5F47-F3BF-4716-900C-106C0B354219}" dt="2023-05-24T08:08:34.902" v="21108" actId="207"/>
          <ac:spMkLst>
            <pc:docMk/>
            <pc:sldMk cId="1059985089" sldId="447"/>
            <ac:spMk id="3" creationId="{0E2FC508-1AFD-A957-52F2-FA1DEF2A9D27}"/>
          </ac:spMkLst>
        </pc:spChg>
        <pc:spChg chg="mod">
          <ac:chgData name="Scruel Tao" userId="5ea5c98d59b44d4b" providerId="LiveId" clId="{6E5C5F47-F3BF-4716-900C-106C0B354219}" dt="2023-05-24T16:07:03.980" v="21503" actId="20577"/>
          <ac:spMkLst>
            <pc:docMk/>
            <pc:sldMk cId="1059985089" sldId="447"/>
            <ac:spMk id="9" creationId="{105D847F-FA13-C242-3366-864D1C519B74}"/>
          </ac:spMkLst>
        </pc:spChg>
      </pc:sldChg>
      <pc:sldChg chg="modSp add mod modTransition modAnim">
        <pc:chgData name="Scruel Tao" userId="5ea5c98d59b44d4b" providerId="LiveId" clId="{6E5C5F47-F3BF-4716-900C-106C0B354219}" dt="2023-05-24T16:07:21.824" v="21504"/>
        <pc:sldMkLst>
          <pc:docMk/>
          <pc:sldMk cId="3288941729" sldId="448"/>
        </pc:sldMkLst>
        <pc:spChg chg="mod">
          <ac:chgData name="Scruel Tao" userId="5ea5c98d59b44d4b" providerId="LiveId" clId="{6E5C5F47-F3BF-4716-900C-106C0B354219}" dt="2023-05-24T08:12:43.065" v="21308" actId="1036"/>
          <ac:spMkLst>
            <pc:docMk/>
            <pc:sldMk cId="3288941729" sldId="448"/>
            <ac:spMk id="4" creationId="{BAE3C727-E7EF-A016-C499-2915C182B6E0}"/>
          </ac:spMkLst>
        </pc:spChg>
        <pc:spChg chg="mod">
          <ac:chgData name="Scruel Tao" userId="5ea5c98d59b44d4b" providerId="LiveId" clId="{6E5C5F47-F3BF-4716-900C-106C0B354219}" dt="2023-05-24T08:13:08.784" v="21315" actId="207"/>
          <ac:spMkLst>
            <pc:docMk/>
            <pc:sldMk cId="3288941729" sldId="448"/>
            <ac:spMk id="7" creationId="{DEAC74ED-0E63-DFF5-FA48-FB893E559B7C}"/>
          </ac:spMkLst>
        </pc:spChg>
        <pc:spChg chg="mod">
          <ac:chgData name="Scruel Tao" userId="5ea5c98d59b44d4b" providerId="LiveId" clId="{6E5C5F47-F3BF-4716-900C-106C0B354219}" dt="2023-05-24T16:07:21.824" v="21504"/>
          <ac:spMkLst>
            <pc:docMk/>
            <pc:sldMk cId="3288941729" sldId="448"/>
            <ac:spMk id="9" creationId="{105D847F-FA13-C242-3366-864D1C519B74}"/>
          </ac:spMkLst>
        </pc:spChg>
      </pc:sldChg>
      <pc:sldChg chg="modSp add del mod">
        <pc:chgData name="Scruel Tao" userId="5ea5c98d59b44d4b" providerId="LiveId" clId="{6E5C5F47-F3BF-4716-900C-106C0B354219}" dt="2023-05-24T08:15:10.103" v="21351" actId="2696"/>
        <pc:sldMkLst>
          <pc:docMk/>
          <pc:sldMk cId="2529349591" sldId="449"/>
        </pc:sldMkLst>
        <pc:spChg chg="mod">
          <ac:chgData name="Scruel Tao" userId="5ea5c98d59b44d4b" providerId="LiveId" clId="{6E5C5F47-F3BF-4716-900C-106C0B354219}" dt="2023-05-24T08:14:56.930" v="21350" actId="21"/>
          <ac:spMkLst>
            <pc:docMk/>
            <pc:sldMk cId="2529349591" sldId="449"/>
            <ac:spMk id="3" creationId="{0E2FC508-1AFD-A957-52F2-FA1DEF2A9D27}"/>
          </ac:spMkLst>
        </pc:spChg>
        <pc:spChg chg="mod">
          <ac:chgData name="Scruel Tao" userId="5ea5c98d59b44d4b" providerId="LiveId" clId="{6E5C5F47-F3BF-4716-900C-106C0B354219}" dt="2023-05-24T08:14:43.520" v="21348"/>
          <ac:spMkLst>
            <pc:docMk/>
            <pc:sldMk cId="2529349591" sldId="449"/>
            <ac:spMk id="7" creationId="{DEAC74ED-0E63-DFF5-FA48-FB893E559B7C}"/>
          </ac:spMkLst>
        </pc:spChg>
      </pc:sldChg>
      <pc:sldChg chg="modSp add mod">
        <pc:chgData name="Scruel Tao" userId="5ea5c98d59b44d4b" providerId="LiveId" clId="{6E5C5F47-F3BF-4716-900C-106C0B354219}" dt="2023-05-29T07:37:24.738" v="22177" actId="20577"/>
        <pc:sldMkLst>
          <pc:docMk/>
          <pc:sldMk cId="3923380574" sldId="449"/>
        </pc:sldMkLst>
        <pc:spChg chg="mod">
          <ac:chgData name="Scruel Tao" userId="5ea5c98d59b44d4b" providerId="LiveId" clId="{6E5C5F47-F3BF-4716-900C-106C0B354219}" dt="2023-05-29T07:33:55.604" v="22116"/>
          <ac:spMkLst>
            <pc:docMk/>
            <pc:sldMk cId="3923380574" sldId="449"/>
            <ac:spMk id="2" creationId="{BAD162F0-2175-84E9-2387-55F669162449}"/>
          </ac:spMkLst>
        </pc:spChg>
        <pc:spChg chg="mod">
          <ac:chgData name="Scruel Tao" userId="5ea5c98d59b44d4b" providerId="LiveId" clId="{6E5C5F47-F3BF-4716-900C-106C0B354219}" dt="2023-05-29T07:33:47.170" v="22115"/>
          <ac:spMkLst>
            <pc:docMk/>
            <pc:sldMk cId="3923380574" sldId="449"/>
            <ac:spMk id="3" creationId="{0E2FC508-1AFD-A957-52F2-FA1DEF2A9D27}"/>
          </ac:spMkLst>
        </pc:spChg>
        <pc:spChg chg="mod">
          <ac:chgData name="Scruel Tao" userId="5ea5c98d59b44d4b" providerId="LiveId" clId="{6E5C5F47-F3BF-4716-900C-106C0B354219}" dt="2023-05-29T07:34:37.590" v="22129" actId="1076"/>
          <ac:spMkLst>
            <pc:docMk/>
            <pc:sldMk cId="3923380574" sldId="449"/>
            <ac:spMk id="4" creationId="{BAE3C727-E7EF-A016-C499-2915C182B6E0}"/>
          </ac:spMkLst>
        </pc:spChg>
        <pc:spChg chg="mod">
          <ac:chgData name="Scruel Tao" userId="5ea5c98d59b44d4b" providerId="LiveId" clId="{6E5C5F47-F3BF-4716-900C-106C0B354219}" dt="2023-05-29T07:34:14.308" v="22125" actId="1076"/>
          <ac:spMkLst>
            <pc:docMk/>
            <pc:sldMk cId="3923380574" sldId="449"/>
            <ac:spMk id="7" creationId="{DEAC74ED-0E63-DFF5-FA48-FB893E559B7C}"/>
          </ac:spMkLst>
        </pc:spChg>
        <pc:spChg chg="mod">
          <ac:chgData name="Scruel Tao" userId="5ea5c98d59b44d4b" providerId="LiveId" clId="{6E5C5F47-F3BF-4716-900C-106C0B354219}" dt="2023-05-29T07:37:24.738" v="22177" actId="20577"/>
          <ac:spMkLst>
            <pc:docMk/>
            <pc:sldMk cId="3923380574" sldId="449"/>
            <ac:spMk id="9" creationId="{105D847F-FA13-C242-3366-864D1C519B74}"/>
          </ac:spMkLst>
        </pc:spChg>
      </pc:sldChg>
      <pc:sldChg chg="addSp delSp modSp add mod ord modAnim">
        <pc:chgData name="Scruel Tao" userId="5ea5c98d59b44d4b" providerId="LiveId" clId="{6E5C5F47-F3BF-4716-900C-106C0B354219}" dt="2023-05-29T07:49:36.683" v="22547" actId="20577"/>
        <pc:sldMkLst>
          <pc:docMk/>
          <pc:sldMk cId="3091127192" sldId="450"/>
        </pc:sldMkLst>
        <pc:spChg chg="mod">
          <ac:chgData name="Scruel Tao" userId="5ea5c98d59b44d4b" providerId="LiveId" clId="{6E5C5F47-F3BF-4716-900C-106C0B354219}" dt="2023-05-29T07:44:45.656" v="22229" actId="207"/>
          <ac:spMkLst>
            <pc:docMk/>
            <pc:sldMk cId="3091127192" sldId="450"/>
            <ac:spMk id="3" creationId="{0E2FC508-1AFD-A957-52F2-FA1DEF2A9D27}"/>
          </ac:spMkLst>
        </pc:spChg>
        <pc:spChg chg="add del mod">
          <ac:chgData name="Scruel Tao" userId="5ea5c98d59b44d4b" providerId="LiveId" clId="{6E5C5F47-F3BF-4716-900C-106C0B354219}" dt="2023-05-29T07:44:36.181" v="22224" actId="478"/>
          <ac:spMkLst>
            <pc:docMk/>
            <pc:sldMk cId="3091127192" sldId="450"/>
            <ac:spMk id="4" creationId="{BAE3C727-E7EF-A016-C499-2915C182B6E0}"/>
          </ac:spMkLst>
        </pc:spChg>
        <pc:spChg chg="add mod">
          <ac:chgData name="Scruel Tao" userId="5ea5c98d59b44d4b" providerId="LiveId" clId="{6E5C5F47-F3BF-4716-900C-106C0B354219}" dt="2023-05-29T07:48:57.568" v="22513" actId="1038"/>
          <ac:spMkLst>
            <pc:docMk/>
            <pc:sldMk cId="3091127192" sldId="450"/>
            <ac:spMk id="5" creationId="{4707027C-5418-8525-AA28-775BEAA9EAC8}"/>
          </ac:spMkLst>
        </pc:spChg>
        <pc:spChg chg="add del mod">
          <ac:chgData name="Scruel Tao" userId="5ea5c98d59b44d4b" providerId="LiveId" clId="{6E5C5F47-F3BF-4716-900C-106C0B354219}" dt="2023-05-29T07:44:35.829" v="22223" actId="478"/>
          <ac:spMkLst>
            <pc:docMk/>
            <pc:sldMk cId="3091127192" sldId="450"/>
            <ac:spMk id="6" creationId="{602DDFA7-0A03-8AF8-1D8C-2EE5B5E9A411}"/>
          </ac:spMkLst>
        </pc:spChg>
        <pc:spChg chg="del">
          <ac:chgData name="Scruel Tao" userId="5ea5c98d59b44d4b" providerId="LiveId" clId="{6E5C5F47-F3BF-4716-900C-106C0B354219}" dt="2023-05-29T07:36:10.709" v="22164" actId="478"/>
          <ac:spMkLst>
            <pc:docMk/>
            <pc:sldMk cId="3091127192" sldId="450"/>
            <ac:spMk id="7" creationId="{DEAC74ED-0E63-DFF5-FA48-FB893E559B7C}"/>
          </ac:spMkLst>
        </pc:spChg>
        <pc:spChg chg="add del mod">
          <ac:chgData name="Scruel Tao" userId="5ea5c98d59b44d4b" providerId="LiveId" clId="{6E5C5F47-F3BF-4716-900C-106C0B354219}" dt="2023-05-29T07:44:29.404" v="22217"/>
          <ac:spMkLst>
            <pc:docMk/>
            <pc:sldMk cId="3091127192" sldId="450"/>
            <ac:spMk id="8" creationId="{493EF2CC-6EF7-126C-5F8D-EB06E00C97CB}"/>
          </ac:spMkLst>
        </pc:spChg>
        <pc:spChg chg="del">
          <ac:chgData name="Scruel Tao" userId="5ea5c98d59b44d4b" providerId="LiveId" clId="{6E5C5F47-F3BF-4716-900C-106C0B354219}" dt="2023-05-29T07:36:29.165" v="22167" actId="478"/>
          <ac:spMkLst>
            <pc:docMk/>
            <pc:sldMk cId="3091127192" sldId="450"/>
            <ac:spMk id="9" creationId="{105D847F-FA13-C242-3366-864D1C519B74}"/>
          </ac:spMkLst>
        </pc:spChg>
        <pc:spChg chg="add mod">
          <ac:chgData name="Scruel Tao" userId="5ea5c98d59b44d4b" providerId="LiveId" clId="{6E5C5F47-F3BF-4716-900C-106C0B354219}" dt="2023-05-29T07:49:36.683" v="22547" actId="20577"/>
          <ac:spMkLst>
            <pc:docMk/>
            <pc:sldMk cId="3091127192" sldId="450"/>
            <ac:spMk id="10" creationId="{A2995DB2-4965-8C67-67FE-5FC4497711CB}"/>
          </ac:spMkLst>
        </pc:spChg>
        <pc:spChg chg="add mod">
          <ac:chgData name="Scruel Tao" userId="5ea5c98d59b44d4b" providerId="LiveId" clId="{6E5C5F47-F3BF-4716-900C-106C0B354219}" dt="2023-05-29T07:49:00.783" v="22514" actId="1076"/>
          <ac:spMkLst>
            <pc:docMk/>
            <pc:sldMk cId="3091127192" sldId="450"/>
            <ac:spMk id="11" creationId="{D0072181-9D36-207C-A731-2A5EB9557833}"/>
          </ac:spMkLst>
        </pc:spChg>
      </pc:sldChg>
      <pc:sldChg chg="modSp add mod">
        <pc:chgData name="Scruel Tao" userId="5ea5c98d59b44d4b" providerId="LiveId" clId="{6E5C5F47-F3BF-4716-900C-106C0B354219}" dt="2023-05-29T07:48:30.102" v="22501" actId="1076"/>
        <pc:sldMkLst>
          <pc:docMk/>
          <pc:sldMk cId="4243864399" sldId="451"/>
        </pc:sldMkLst>
        <pc:spChg chg="mod">
          <ac:chgData name="Scruel Tao" userId="5ea5c98d59b44d4b" providerId="LiveId" clId="{6E5C5F47-F3BF-4716-900C-106C0B354219}" dt="2023-05-29T07:48:30.102" v="22501" actId="1076"/>
          <ac:spMkLst>
            <pc:docMk/>
            <pc:sldMk cId="4243864399" sldId="451"/>
            <ac:spMk id="5" creationId="{4707027C-5418-8525-AA28-775BEAA9EAC8}"/>
          </ac:spMkLst>
        </pc:spChg>
      </pc:sldChg>
      <pc:sldChg chg="addSp delSp modSp add mod delAnim">
        <pc:chgData name="Scruel Tao" userId="5ea5c98d59b44d4b" providerId="LiveId" clId="{6E5C5F47-F3BF-4716-900C-106C0B354219}" dt="2023-05-29T08:02:36.266" v="22765" actId="20577"/>
        <pc:sldMkLst>
          <pc:docMk/>
          <pc:sldMk cId="2738855689" sldId="452"/>
        </pc:sldMkLst>
        <pc:spChg chg="add mod">
          <ac:chgData name="Scruel Tao" userId="5ea5c98d59b44d4b" providerId="LiveId" clId="{6E5C5F47-F3BF-4716-900C-106C0B354219}" dt="2023-05-29T07:45:39.501" v="22245" actId="1076"/>
          <ac:spMkLst>
            <pc:docMk/>
            <pc:sldMk cId="2738855689" sldId="452"/>
            <ac:spMk id="4" creationId="{679A8F7D-06A7-E340-1747-C8750874FE23}"/>
          </ac:spMkLst>
        </pc:spChg>
        <pc:spChg chg="del">
          <ac:chgData name="Scruel Tao" userId="5ea5c98d59b44d4b" providerId="LiveId" clId="{6E5C5F47-F3BF-4716-900C-106C0B354219}" dt="2023-05-29T07:45:33.157" v="22243" actId="478"/>
          <ac:spMkLst>
            <pc:docMk/>
            <pc:sldMk cId="2738855689" sldId="452"/>
            <ac:spMk id="5" creationId="{4707027C-5418-8525-AA28-775BEAA9EAC8}"/>
          </ac:spMkLst>
        </pc:spChg>
        <pc:spChg chg="mod">
          <ac:chgData name="Scruel Tao" userId="5ea5c98d59b44d4b" providerId="LiveId" clId="{6E5C5F47-F3BF-4716-900C-106C0B354219}" dt="2023-05-29T08:02:36.266" v="22765" actId="20577"/>
          <ac:spMkLst>
            <pc:docMk/>
            <pc:sldMk cId="2738855689" sldId="452"/>
            <ac:spMk id="10" creationId="{A2995DB2-4965-8C67-67FE-5FC4497711CB}"/>
          </ac:spMkLst>
        </pc:spChg>
        <pc:spChg chg="mod">
          <ac:chgData name="Scruel Tao" userId="5ea5c98d59b44d4b" providerId="LiveId" clId="{6E5C5F47-F3BF-4716-900C-106C0B354219}" dt="2023-05-29T08:02:19.305" v="22762" actId="1076"/>
          <ac:spMkLst>
            <pc:docMk/>
            <pc:sldMk cId="2738855689" sldId="452"/>
            <ac:spMk id="11" creationId="{D0072181-9D36-207C-A731-2A5EB9557833}"/>
          </ac:spMkLst>
        </pc:spChg>
      </pc:sldChg>
      <pc:sldChg chg="add del">
        <pc:chgData name="Scruel Tao" userId="5ea5c98d59b44d4b" providerId="LiveId" clId="{6E5C5F47-F3BF-4716-900C-106C0B354219}" dt="2023-05-29T07:45:59.680" v="22248" actId="47"/>
        <pc:sldMkLst>
          <pc:docMk/>
          <pc:sldMk cId="847314933" sldId="453"/>
        </pc:sldMkLst>
      </pc:sldChg>
      <pc:sldChg chg="addSp delSp modSp add del mod">
        <pc:chgData name="Scruel Tao" userId="5ea5c98d59b44d4b" providerId="LiveId" clId="{6E5C5F47-F3BF-4716-900C-106C0B354219}" dt="2023-05-29T07:47:47.553" v="22418" actId="2696"/>
        <pc:sldMkLst>
          <pc:docMk/>
          <pc:sldMk cId="3176947680" sldId="453"/>
        </pc:sldMkLst>
        <pc:spChg chg="del">
          <ac:chgData name="Scruel Tao" userId="5ea5c98d59b44d4b" providerId="LiveId" clId="{6E5C5F47-F3BF-4716-900C-106C0B354219}" dt="2023-05-29T07:46:19.863" v="22251" actId="478"/>
          <ac:spMkLst>
            <pc:docMk/>
            <pc:sldMk cId="3176947680" sldId="453"/>
            <ac:spMk id="4" creationId="{BAE3C727-E7EF-A016-C499-2915C182B6E0}"/>
          </ac:spMkLst>
        </pc:spChg>
        <pc:spChg chg="del">
          <ac:chgData name="Scruel Tao" userId="5ea5c98d59b44d4b" providerId="LiveId" clId="{6E5C5F47-F3BF-4716-900C-106C0B354219}" dt="2023-05-29T07:46:19.205" v="22250" actId="478"/>
          <ac:spMkLst>
            <pc:docMk/>
            <pc:sldMk cId="3176947680" sldId="453"/>
            <ac:spMk id="6" creationId="{602DDFA7-0A03-8AF8-1D8C-2EE5B5E9A411}"/>
          </ac:spMkLst>
        </pc:spChg>
        <pc:spChg chg="add mod">
          <ac:chgData name="Scruel Tao" userId="5ea5c98d59b44d4b" providerId="LiveId" clId="{6E5C5F47-F3BF-4716-900C-106C0B354219}" dt="2023-05-29T07:46:31.850" v="22333" actId="1038"/>
          <ac:spMkLst>
            <pc:docMk/>
            <pc:sldMk cId="3176947680" sldId="453"/>
            <ac:spMk id="7" creationId="{5013CEE3-99B2-4CB0-9D52-DCD4FA946C13}"/>
          </ac:spMkLst>
        </pc:spChg>
      </pc:sldChg>
      <pc:sldChg chg="addSp delSp modSp add mod modNotesTx">
        <pc:chgData name="Scruel Tao" userId="5ea5c98d59b44d4b" providerId="LiveId" clId="{6E5C5F47-F3BF-4716-900C-106C0B354219}" dt="2023-05-29T07:49:58.238" v="22550"/>
        <pc:sldMkLst>
          <pc:docMk/>
          <pc:sldMk cId="1873822359" sldId="454"/>
        </pc:sldMkLst>
        <pc:spChg chg="mod">
          <ac:chgData name="Scruel Tao" userId="5ea5c98d59b44d4b" providerId="LiveId" clId="{6E5C5F47-F3BF-4716-900C-106C0B354219}" dt="2023-05-29T07:48:08.739" v="22492" actId="20577"/>
          <ac:spMkLst>
            <pc:docMk/>
            <pc:sldMk cId="1873822359" sldId="454"/>
            <ac:spMk id="3" creationId="{0E2FC508-1AFD-A957-52F2-FA1DEF2A9D27}"/>
          </ac:spMkLst>
        </pc:spChg>
        <pc:spChg chg="mod">
          <ac:chgData name="Scruel Tao" userId="5ea5c98d59b44d4b" providerId="LiveId" clId="{6E5C5F47-F3BF-4716-900C-106C0B354219}" dt="2023-05-29T07:47:23.525" v="22411" actId="1076"/>
          <ac:spMkLst>
            <pc:docMk/>
            <pc:sldMk cId="1873822359" sldId="454"/>
            <ac:spMk id="4" creationId="{BAE3C727-E7EF-A016-C499-2915C182B6E0}"/>
          </ac:spMkLst>
        </pc:spChg>
        <pc:spChg chg="mod">
          <ac:chgData name="Scruel Tao" userId="5ea5c98d59b44d4b" providerId="LiveId" clId="{6E5C5F47-F3BF-4716-900C-106C0B354219}" dt="2023-05-29T07:48:24.658" v="22500" actId="1076"/>
          <ac:spMkLst>
            <pc:docMk/>
            <pc:sldMk cId="1873822359" sldId="454"/>
            <ac:spMk id="5" creationId="{4707027C-5418-8525-AA28-775BEAA9EAC8}"/>
          </ac:spMkLst>
        </pc:spChg>
        <pc:spChg chg="del">
          <ac:chgData name="Scruel Tao" userId="5ea5c98d59b44d4b" providerId="LiveId" clId="{6E5C5F47-F3BF-4716-900C-106C0B354219}" dt="2023-05-29T07:46:53.074" v="22336" actId="478"/>
          <ac:spMkLst>
            <pc:docMk/>
            <pc:sldMk cId="1873822359" sldId="454"/>
            <ac:spMk id="6" creationId="{602DDFA7-0A03-8AF8-1D8C-2EE5B5E9A411}"/>
          </ac:spMkLst>
        </pc:spChg>
        <pc:spChg chg="add mod">
          <ac:chgData name="Scruel Tao" userId="5ea5c98d59b44d4b" providerId="LiveId" clId="{6E5C5F47-F3BF-4716-900C-106C0B354219}" dt="2023-05-29T07:47:03.016" v="22409" actId="1038"/>
          <ac:spMkLst>
            <pc:docMk/>
            <pc:sldMk cId="1873822359" sldId="454"/>
            <ac:spMk id="7" creationId="{16B27E01-1EDE-BFD8-EFB1-243E1BA63D9B}"/>
          </ac:spMkLst>
        </pc:spChg>
      </pc:sldChg>
      <pc:sldChg chg="addSp delSp modSp add mod modAnim modNotesTx">
        <pc:chgData name="Scruel Tao" userId="5ea5c98d59b44d4b" providerId="LiveId" clId="{6E5C5F47-F3BF-4716-900C-106C0B354219}" dt="2023-05-29T07:58:13.351" v="22666" actId="21"/>
        <pc:sldMkLst>
          <pc:docMk/>
          <pc:sldMk cId="2943343027" sldId="455"/>
        </pc:sldMkLst>
        <pc:spChg chg="mod">
          <ac:chgData name="Scruel Tao" userId="5ea5c98d59b44d4b" providerId="LiveId" clId="{6E5C5F47-F3BF-4716-900C-106C0B354219}" dt="2023-05-29T07:50:23.096" v="22553"/>
          <ac:spMkLst>
            <pc:docMk/>
            <pc:sldMk cId="2943343027" sldId="455"/>
            <ac:spMk id="2" creationId="{BAD162F0-2175-84E9-2387-55F669162449}"/>
          </ac:spMkLst>
        </pc:spChg>
        <pc:spChg chg="mod">
          <ac:chgData name="Scruel Tao" userId="5ea5c98d59b44d4b" providerId="LiveId" clId="{6E5C5F47-F3BF-4716-900C-106C0B354219}" dt="2023-05-29T07:50:58.856" v="22583" actId="20577"/>
          <ac:spMkLst>
            <pc:docMk/>
            <pc:sldMk cId="2943343027" sldId="455"/>
            <ac:spMk id="3" creationId="{0E2FC508-1AFD-A957-52F2-FA1DEF2A9D27}"/>
          </ac:spMkLst>
        </pc:spChg>
        <pc:spChg chg="del">
          <ac:chgData name="Scruel Tao" userId="5ea5c98d59b44d4b" providerId="LiveId" clId="{6E5C5F47-F3BF-4716-900C-106C0B354219}" dt="2023-05-29T07:51:16.708" v="22585" actId="478"/>
          <ac:spMkLst>
            <pc:docMk/>
            <pc:sldMk cId="2943343027" sldId="455"/>
            <ac:spMk id="4" creationId="{679A8F7D-06A7-E340-1747-C8750874FE23}"/>
          </ac:spMkLst>
        </pc:spChg>
        <pc:spChg chg="add mod">
          <ac:chgData name="Scruel Tao" userId="5ea5c98d59b44d4b" providerId="LiveId" clId="{6E5C5F47-F3BF-4716-900C-106C0B354219}" dt="2023-05-29T07:58:05.135" v="22665" actId="20577"/>
          <ac:spMkLst>
            <pc:docMk/>
            <pc:sldMk cId="2943343027" sldId="455"/>
            <ac:spMk id="5" creationId="{03AF550D-B197-3CA7-CF7C-09D1DD4BAA82}"/>
          </ac:spMkLst>
        </pc:spChg>
        <pc:spChg chg="mod">
          <ac:chgData name="Scruel Tao" userId="5ea5c98d59b44d4b" providerId="LiveId" clId="{6E5C5F47-F3BF-4716-900C-106C0B354219}" dt="2023-05-29T07:58:13.351" v="22666" actId="21"/>
          <ac:spMkLst>
            <pc:docMk/>
            <pc:sldMk cId="2943343027" sldId="455"/>
            <ac:spMk id="10" creationId="{A2995DB2-4965-8C67-67FE-5FC4497711CB}"/>
          </ac:spMkLst>
        </pc:spChg>
        <pc:spChg chg="mod">
          <ac:chgData name="Scruel Tao" userId="5ea5c98d59b44d4b" providerId="LiveId" clId="{6E5C5F47-F3BF-4716-900C-106C0B354219}" dt="2023-05-29T07:52:20.311" v="22608" actId="1036"/>
          <ac:spMkLst>
            <pc:docMk/>
            <pc:sldMk cId="2943343027" sldId="455"/>
            <ac:spMk id="11" creationId="{D0072181-9D36-207C-A731-2A5EB9557833}"/>
          </ac:spMkLst>
        </pc:spChg>
      </pc:sldChg>
      <pc:sldChg chg="modSp add mod">
        <pc:chgData name="Scruel Tao" userId="5ea5c98d59b44d4b" providerId="LiveId" clId="{6E5C5F47-F3BF-4716-900C-106C0B354219}" dt="2023-05-29T07:57:23.263" v="22649" actId="20577"/>
        <pc:sldMkLst>
          <pc:docMk/>
          <pc:sldMk cId="2635799612" sldId="456"/>
        </pc:sldMkLst>
        <pc:spChg chg="mod">
          <ac:chgData name="Scruel Tao" userId="5ea5c98d59b44d4b" providerId="LiveId" clId="{6E5C5F47-F3BF-4716-900C-106C0B354219}" dt="2023-05-29T07:53:03.431" v="22635" actId="207"/>
          <ac:spMkLst>
            <pc:docMk/>
            <pc:sldMk cId="2635799612" sldId="456"/>
            <ac:spMk id="3" creationId="{0E2FC508-1AFD-A957-52F2-FA1DEF2A9D27}"/>
          </ac:spMkLst>
        </pc:spChg>
        <pc:spChg chg="mod">
          <ac:chgData name="Scruel Tao" userId="5ea5c98d59b44d4b" providerId="LiveId" clId="{6E5C5F47-F3BF-4716-900C-106C0B354219}" dt="2023-05-29T07:57:23.263" v="22649" actId="20577"/>
          <ac:spMkLst>
            <pc:docMk/>
            <pc:sldMk cId="2635799612" sldId="456"/>
            <ac:spMk id="5" creationId="{03AF550D-B197-3CA7-CF7C-09D1DD4BAA82}"/>
          </ac:spMkLst>
        </pc:spChg>
        <pc:spChg chg="mod">
          <ac:chgData name="Scruel Tao" userId="5ea5c98d59b44d4b" providerId="LiveId" clId="{6E5C5F47-F3BF-4716-900C-106C0B354219}" dt="2023-05-29T07:57:16.571" v="22648" actId="20577"/>
          <ac:spMkLst>
            <pc:docMk/>
            <pc:sldMk cId="2635799612" sldId="456"/>
            <ac:spMk id="10" creationId="{A2995DB2-4965-8C67-67FE-5FC4497711CB}"/>
          </ac:spMkLst>
        </pc:spChg>
        <pc:spChg chg="mod">
          <ac:chgData name="Scruel Tao" userId="5ea5c98d59b44d4b" providerId="LiveId" clId="{6E5C5F47-F3BF-4716-900C-106C0B354219}" dt="2023-05-29T07:52:58.050" v="22634" actId="1036"/>
          <ac:spMkLst>
            <pc:docMk/>
            <pc:sldMk cId="2635799612" sldId="456"/>
            <ac:spMk id="11" creationId="{D0072181-9D36-207C-A731-2A5EB9557833}"/>
          </ac:spMkLst>
        </pc:spChg>
      </pc:sldChg>
      <pc:sldChg chg="addSp delSp modSp add mod modAnim modNotesTx">
        <pc:chgData name="Scruel Tao" userId="5ea5c98d59b44d4b" providerId="LiveId" clId="{6E5C5F47-F3BF-4716-900C-106C0B354219}" dt="2023-05-29T08:29:41.980" v="22794" actId="1076"/>
        <pc:sldMkLst>
          <pc:docMk/>
          <pc:sldMk cId="3536431272" sldId="457"/>
        </pc:sldMkLst>
        <pc:spChg chg="mod">
          <ac:chgData name="Scruel Tao" userId="5ea5c98d59b44d4b" providerId="LiveId" clId="{6E5C5F47-F3BF-4716-900C-106C0B354219}" dt="2023-05-29T08:02:54.209" v="22767"/>
          <ac:spMkLst>
            <pc:docMk/>
            <pc:sldMk cId="3536431272" sldId="457"/>
            <ac:spMk id="2" creationId="{BAD162F0-2175-84E9-2387-55F669162449}"/>
          </ac:spMkLst>
        </pc:spChg>
        <pc:spChg chg="mod">
          <ac:chgData name="Scruel Tao" userId="5ea5c98d59b44d4b" providerId="LiveId" clId="{6E5C5F47-F3BF-4716-900C-106C0B354219}" dt="2023-05-29T08:02:59.516" v="22769"/>
          <ac:spMkLst>
            <pc:docMk/>
            <pc:sldMk cId="3536431272" sldId="457"/>
            <ac:spMk id="3" creationId="{0E2FC508-1AFD-A957-52F2-FA1DEF2A9D27}"/>
          </ac:spMkLst>
        </pc:spChg>
        <pc:spChg chg="del">
          <ac:chgData name="Scruel Tao" userId="5ea5c98d59b44d4b" providerId="LiveId" clId="{6E5C5F47-F3BF-4716-900C-106C0B354219}" dt="2023-05-29T08:03:22.209" v="22774" actId="478"/>
          <ac:spMkLst>
            <pc:docMk/>
            <pc:sldMk cId="3536431272" sldId="457"/>
            <ac:spMk id="4" creationId="{679A8F7D-06A7-E340-1747-C8750874FE23}"/>
          </ac:spMkLst>
        </pc:spChg>
        <pc:spChg chg="add mod">
          <ac:chgData name="Scruel Tao" userId="5ea5c98d59b44d4b" providerId="LiveId" clId="{6E5C5F47-F3BF-4716-900C-106C0B354219}" dt="2023-05-29T08:29:38.626" v="22793" actId="1076"/>
          <ac:spMkLst>
            <pc:docMk/>
            <pc:sldMk cId="3536431272" sldId="457"/>
            <ac:spMk id="5" creationId="{E65C3764-25F2-3799-1148-9E7B67E0E2EE}"/>
          </ac:spMkLst>
        </pc:spChg>
        <pc:spChg chg="add mod">
          <ac:chgData name="Scruel Tao" userId="5ea5c98d59b44d4b" providerId="LiveId" clId="{6E5C5F47-F3BF-4716-900C-106C0B354219}" dt="2023-05-29T08:29:41.980" v="22794" actId="1076"/>
          <ac:spMkLst>
            <pc:docMk/>
            <pc:sldMk cId="3536431272" sldId="457"/>
            <ac:spMk id="6" creationId="{BB64B184-B639-8DCA-5B82-187CDC51F207}"/>
          </ac:spMkLst>
        </pc:spChg>
        <pc:spChg chg="add mod">
          <ac:chgData name="Scruel Tao" userId="5ea5c98d59b44d4b" providerId="LiveId" clId="{6E5C5F47-F3BF-4716-900C-106C0B354219}" dt="2023-05-29T08:29:29.613" v="22792" actId="1076"/>
          <ac:spMkLst>
            <pc:docMk/>
            <pc:sldMk cId="3536431272" sldId="457"/>
            <ac:spMk id="7" creationId="{13E95322-BC93-FD0A-51D1-8C9C666BBA06}"/>
          </ac:spMkLst>
        </pc:spChg>
        <pc:spChg chg="mod">
          <ac:chgData name="Scruel Tao" userId="5ea5c98d59b44d4b" providerId="LiveId" clId="{6E5C5F47-F3BF-4716-900C-106C0B354219}" dt="2023-05-29T08:13:29.219" v="22790" actId="20577"/>
          <ac:spMkLst>
            <pc:docMk/>
            <pc:sldMk cId="3536431272" sldId="457"/>
            <ac:spMk id="10" creationId="{A2995DB2-4965-8C67-67FE-5FC4497711CB}"/>
          </ac:spMkLst>
        </pc:spChg>
        <pc:spChg chg="del">
          <ac:chgData name="Scruel Tao" userId="5ea5c98d59b44d4b" providerId="LiveId" clId="{6E5C5F47-F3BF-4716-900C-106C0B354219}" dt="2023-05-29T08:03:20.539" v="22773" actId="478"/>
          <ac:spMkLst>
            <pc:docMk/>
            <pc:sldMk cId="3536431272" sldId="457"/>
            <ac:spMk id="11" creationId="{D0072181-9D36-207C-A731-2A5EB9557833}"/>
          </ac:spMkLst>
        </pc:spChg>
      </pc:sldChg>
      <pc:sldChg chg="addSp delSp modSp add mod delAnim modAnim modNotesTx">
        <pc:chgData name="Scruel Tao" userId="5ea5c98d59b44d4b" providerId="LiveId" clId="{6E5C5F47-F3BF-4716-900C-106C0B354219}" dt="2023-05-29T08:31:49.293" v="22821" actId="20577"/>
        <pc:sldMkLst>
          <pc:docMk/>
          <pc:sldMk cId="756981072" sldId="458"/>
        </pc:sldMkLst>
        <pc:spChg chg="mod">
          <ac:chgData name="Scruel Tao" userId="5ea5c98d59b44d4b" providerId="LiveId" clId="{6E5C5F47-F3BF-4716-900C-106C0B354219}" dt="2023-05-29T08:30:19.299" v="22796"/>
          <ac:spMkLst>
            <pc:docMk/>
            <pc:sldMk cId="756981072" sldId="458"/>
            <ac:spMk id="2" creationId="{BAD162F0-2175-84E9-2387-55F669162449}"/>
          </ac:spMkLst>
        </pc:spChg>
        <pc:spChg chg="mod">
          <ac:chgData name="Scruel Tao" userId="5ea5c98d59b44d4b" providerId="LiveId" clId="{6E5C5F47-F3BF-4716-900C-106C0B354219}" dt="2023-05-29T08:30:24.947" v="22797"/>
          <ac:spMkLst>
            <pc:docMk/>
            <pc:sldMk cId="756981072" sldId="458"/>
            <ac:spMk id="3" creationId="{0E2FC508-1AFD-A957-52F2-FA1DEF2A9D27}"/>
          </ac:spMkLst>
        </pc:spChg>
        <pc:spChg chg="add mod">
          <ac:chgData name="Scruel Tao" userId="5ea5c98d59b44d4b" providerId="LiveId" clId="{6E5C5F47-F3BF-4716-900C-106C0B354219}" dt="2023-05-29T08:31:10.740" v="22812" actId="1038"/>
          <ac:spMkLst>
            <pc:docMk/>
            <pc:sldMk cId="756981072" sldId="458"/>
            <ac:spMk id="4" creationId="{E6B8C8DB-46A1-1C58-CD9C-04BE3F51087F}"/>
          </ac:spMkLst>
        </pc:spChg>
        <pc:spChg chg="del">
          <ac:chgData name="Scruel Tao" userId="5ea5c98d59b44d4b" providerId="LiveId" clId="{6E5C5F47-F3BF-4716-900C-106C0B354219}" dt="2023-05-29T08:30:41.722" v="22801" actId="478"/>
          <ac:spMkLst>
            <pc:docMk/>
            <pc:sldMk cId="756981072" sldId="458"/>
            <ac:spMk id="5" creationId="{E65C3764-25F2-3799-1148-9E7B67E0E2EE}"/>
          </ac:spMkLst>
        </pc:spChg>
        <pc:spChg chg="del">
          <ac:chgData name="Scruel Tao" userId="5ea5c98d59b44d4b" providerId="LiveId" clId="{6E5C5F47-F3BF-4716-900C-106C0B354219}" dt="2023-05-29T08:30:42.631" v="22802" actId="478"/>
          <ac:spMkLst>
            <pc:docMk/>
            <pc:sldMk cId="756981072" sldId="458"/>
            <ac:spMk id="6" creationId="{BB64B184-B639-8DCA-5B82-187CDC51F207}"/>
          </ac:spMkLst>
        </pc:spChg>
        <pc:spChg chg="mod">
          <ac:chgData name="Scruel Tao" userId="5ea5c98d59b44d4b" providerId="LiveId" clId="{6E5C5F47-F3BF-4716-900C-106C0B354219}" dt="2023-05-29T08:31:12.496" v="22815" actId="1038"/>
          <ac:spMkLst>
            <pc:docMk/>
            <pc:sldMk cId="756981072" sldId="458"/>
            <ac:spMk id="7" creationId="{13E95322-BC93-FD0A-51D1-8C9C666BBA06}"/>
          </ac:spMkLst>
        </pc:spChg>
        <pc:spChg chg="mod">
          <ac:chgData name="Scruel Tao" userId="5ea5c98d59b44d4b" providerId="LiveId" clId="{6E5C5F47-F3BF-4716-900C-106C0B354219}" dt="2023-05-29T08:31:49.293" v="22821" actId="20577"/>
          <ac:spMkLst>
            <pc:docMk/>
            <pc:sldMk cId="756981072" sldId="458"/>
            <ac:spMk id="10" creationId="{A2995DB2-4965-8C67-67FE-5FC4497711CB}"/>
          </ac:spMkLst>
        </pc:spChg>
      </pc:sldChg>
      <pc:sldChg chg="modSp add mod">
        <pc:chgData name="Scruel Tao" userId="5ea5c98d59b44d4b" providerId="LiveId" clId="{6E5C5F47-F3BF-4716-900C-106C0B354219}" dt="2023-05-29T08:32:24.555" v="22847" actId="207"/>
        <pc:sldMkLst>
          <pc:docMk/>
          <pc:sldMk cId="3245366971" sldId="459"/>
        </pc:sldMkLst>
        <pc:spChg chg="mod">
          <ac:chgData name="Scruel Tao" userId="5ea5c98d59b44d4b" providerId="LiveId" clId="{6E5C5F47-F3BF-4716-900C-106C0B354219}" dt="2023-05-29T08:32:24.555" v="22847" actId="207"/>
          <ac:spMkLst>
            <pc:docMk/>
            <pc:sldMk cId="3245366971" sldId="459"/>
            <ac:spMk id="3" creationId="{0E2FC508-1AFD-A957-52F2-FA1DEF2A9D27}"/>
          </ac:spMkLst>
        </pc:spChg>
        <pc:spChg chg="mod">
          <ac:chgData name="Scruel Tao" userId="5ea5c98d59b44d4b" providerId="LiveId" clId="{6E5C5F47-F3BF-4716-900C-106C0B354219}" dt="2023-05-29T08:32:18.928" v="22845" actId="1035"/>
          <ac:spMkLst>
            <pc:docMk/>
            <pc:sldMk cId="3245366971" sldId="459"/>
            <ac:spMk id="7" creationId="{13E95322-BC93-FD0A-51D1-8C9C666BBA06}"/>
          </ac:spMkLst>
        </pc:spChg>
        <pc:spChg chg="mod">
          <ac:chgData name="Scruel Tao" userId="5ea5c98d59b44d4b" providerId="LiveId" clId="{6E5C5F47-F3BF-4716-900C-106C0B354219}" dt="2023-05-29T08:32:22.364" v="22846" actId="207"/>
          <ac:spMkLst>
            <pc:docMk/>
            <pc:sldMk cId="3245366971" sldId="459"/>
            <ac:spMk id="10" creationId="{A2995DB2-4965-8C67-67FE-5FC4497711CB}"/>
          </ac:spMkLst>
        </pc:spChg>
      </pc:sldChg>
      <pc:sldChg chg="modSp add mod">
        <pc:chgData name="Scruel Tao" userId="5ea5c98d59b44d4b" providerId="LiveId" clId="{6E5C5F47-F3BF-4716-900C-106C0B354219}" dt="2023-05-29T08:33:04.501" v="22876" actId="1076"/>
        <pc:sldMkLst>
          <pc:docMk/>
          <pc:sldMk cId="3793133380" sldId="460"/>
        </pc:sldMkLst>
        <pc:spChg chg="mod">
          <ac:chgData name="Scruel Tao" userId="5ea5c98d59b44d4b" providerId="LiveId" clId="{6E5C5F47-F3BF-4716-900C-106C0B354219}" dt="2023-05-29T08:33:04.501" v="22876" actId="1076"/>
          <ac:spMkLst>
            <pc:docMk/>
            <pc:sldMk cId="3793133380" sldId="460"/>
            <ac:spMk id="7" creationId="{13E95322-BC93-FD0A-51D1-8C9C666BBA06}"/>
          </ac:spMkLst>
        </pc:spChg>
        <pc:spChg chg="mod">
          <ac:chgData name="Scruel Tao" userId="5ea5c98d59b44d4b" providerId="LiveId" clId="{6E5C5F47-F3BF-4716-900C-106C0B354219}" dt="2023-05-29T08:32:59.084" v="22875" actId="20577"/>
          <ac:spMkLst>
            <pc:docMk/>
            <pc:sldMk cId="3793133380" sldId="460"/>
            <ac:spMk id="10" creationId="{A2995DB2-4965-8C67-67FE-5FC4497711CB}"/>
          </ac:spMkLst>
        </pc:spChg>
      </pc:sldChg>
      <pc:sldChg chg="addSp delSp modSp add mod delAnim modAnim modNotesTx">
        <pc:chgData name="Scruel Tao" userId="5ea5c98d59b44d4b" providerId="LiveId" clId="{6E5C5F47-F3BF-4716-900C-106C0B354219}" dt="2023-05-29T10:57:24.320" v="23160" actId="20577"/>
        <pc:sldMkLst>
          <pc:docMk/>
          <pc:sldMk cId="3844480145" sldId="461"/>
        </pc:sldMkLst>
        <pc:spChg chg="mod">
          <ac:chgData name="Scruel Tao" userId="5ea5c98d59b44d4b" providerId="LiveId" clId="{6E5C5F47-F3BF-4716-900C-106C0B354219}" dt="2023-05-29T10:48:46.823" v="23084"/>
          <ac:spMkLst>
            <pc:docMk/>
            <pc:sldMk cId="3844480145" sldId="461"/>
            <ac:spMk id="2" creationId="{BAD162F0-2175-84E9-2387-55F669162449}"/>
          </ac:spMkLst>
        </pc:spChg>
        <pc:spChg chg="mod">
          <ac:chgData name="Scruel Tao" userId="5ea5c98d59b44d4b" providerId="LiveId" clId="{6E5C5F47-F3BF-4716-900C-106C0B354219}" dt="2023-05-29T10:55:05.989" v="23104"/>
          <ac:spMkLst>
            <pc:docMk/>
            <pc:sldMk cId="3844480145" sldId="461"/>
            <ac:spMk id="3" creationId="{0E2FC508-1AFD-A957-52F2-FA1DEF2A9D27}"/>
          </ac:spMkLst>
        </pc:spChg>
        <pc:spChg chg="add mod">
          <ac:chgData name="Scruel Tao" userId="5ea5c98d59b44d4b" providerId="LiveId" clId="{6E5C5F47-F3BF-4716-900C-106C0B354219}" dt="2023-05-29T10:54:53.758" v="23092" actId="1076"/>
          <ac:spMkLst>
            <pc:docMk/>
            <pc:sldMk cId="3844480145" sldId="461"/>
            <ac:spMk id="4" creationId="{4CAF8C8C-57C6-AB46-AD1B-CC95DF16DAE9}"/>
          </ac:spMkLst>
        </pc:spChg>
        <pc:spChg chg="del">
          <ac:chgData name="Scruel Tao" userId="5ea5c98d59b44d4b" providerId="LiveId" clId="{6E5C5F47-F3BF-4716-900C-106C0B354219}" dt="2023-05-29T10:54:48.013" v="23090" actId="478"/>
          <ac:spMkLst>
            <pc:docMk/>
            <pc:sldMk cId="3844480145" sldId="461"/>
            <ac:spMk id="5" creationId="{E65C3764-25F2-3799-1148-9E7B67E0E2EE}"/>
          </ac:spMkLst>
        </pc:spChg>
        <pc:spChg chg="del">
          <ac:chgData name="Scruel Tao" userId="5ea5c98d59b44d4b" providerId="LiveId" clId="{6E5C5F47-F3BF-4716-900C-106C0B354219}" dt="2023-05-29T10:54:48.013" v="23090" actId="478"/>
          <ac:spMkLst>
            <pc:docMk/>
            <pc:sldMk cId="3844480145" sldId="461"/>
            <ac:spMk id="6" creationId="{BB64B184-B639-8DCA-5B82-187CDC51F207}"/>
          </ac:spMkLst>
        </pc:spChg>
        <pc:spChg chg="del">
          <ac:chgData name="Scruel Tao" userId="5ea5c98d59b44d4b" providerId="LiveId" clId="{6E5C5F47-F3BF-4716-900C-106C0B354219}" dt="2023-05-29T10:54:48.013" v="23090" actId="478"/>
          <ac:spMkLst>
            <pc:docMk/>
            <pc:sldMk cId="3844480145" sldId="461"/>
            <ac:spMk id="7" creationId="{13E95322-BC93-FD0A-51D1-8C9C666BBA06}"/>
          </ac:spMkLst>
        </pc:spChg>
        <pc:spChg chg="add mod">
          <ac:chgData name="Scruel Tao" userId="5ea5c98d59b44d4b" providerId="LiveId" clId="{6E5C5F47-F3BF-4716-900C-106C0B354219}" dt="2023-05-29T10:54:53.758" v="23092" actId="1076"/>
          <ac:spMkLst>
            <pc:docMk/>
            <pc:sldMk cId="3844480145" sldId="461"/>
            <ac:spMk id="8" creationId="{4C4A9BA1-1DC7-359E-5300-38C323700D54}"/>
          </ac:spMkLst>
        </pc:spChg>
        <pc:spChg chg="add mod">
          <ac:chgData name="Scruel Tao" userId="5ea5c98d59b44d4b" providerId="LiveId" clId="{6E5C5F47-F3BF-4716-900C-106C0B354219}" dt="2023-05-29T10:54:53.758" v="23092" actId="1076"/>
          <ac:spMkLst>
            <pc:docMk/>
            <pc:sldMk cId="3844480145" sldId="461"/>
            <ac:spMk id="9" creationId="{8E941914-8D72-50B0-6C66-6B31D80A71C1}"/>
          </ac:spMkLst>
        </pc:spChg>
        <pc:spChg chg="mod">
          <ac:chgData name="Scruel Tao" userId="5ea5c98d59b44d4b" providerId="LiveId" clId="{6E5C5F47-F3BF-4716-900C-106C0B354219}" dt="2023-05-29T10:57:24.320" v="23160" actId="20577"/>
          <ac:spMkLst>
            <pc:docMk/>
            <pc:sldMk cId="3844480145" sldId="461"/>
            <ac:spMk id="10" creationId="{A2995DB2-4965-8C67-67FE-5FC4497711CB}"/>
          </ac:spMkLst>
        </pc:spChg>
        <pc:spChg chg="add mod">
          <ac:chgData name="Scruel Tao" userId="5ea5c98d59b44d4b" providerId="LiveId" clId="{6E5C5F47-F3BF-4716-900C-106C0B354219}" dt="2023-05-29T10:55:37.643" v="23106" actId="1076"/>
          <ac:spMkLst>
            <pc:docMk/>
            <pc:sldMk cId="3844480145" sldId="461"/>
            <ac:spMk id="11" creationId="{53AA1398-204A-142C-A96E-B5AFC49F6D07}"/>
          </ac:spMkLst>
        </pc:spChg>
      </pc:sldChg>
      <pc:sldChg chg="delSp modSp add mod ord delAnim modNotesTx">
        <pc:chgData name="Scruel Tao" userId="5ea5c98d59b44d4b" providerId="LiveId" clId="{6E5C5F47-F3BF-4716-900C-106C0B354219}" dt="2023-05-29T10:57:35.172" v="23161" actId="20577"/>
        <pc:sldMkLst>
          <pc:docMk/>
          <pc:sldMk cId="3175643095" sldId="462"/>
        </pc:sldMkLst>
        <pc:spChg chg="del">
          <ac:chgData name="Scruel Tao" userId="5ea5c98d59b44d4b" providerId="LiveId" clId="{6E5C5F47-F3BF-4716-900C-106C0B354219}" dt="2023-05-29T10:57:12.336" v="23151" actId="21"/>
          <ac:spMkLst>
            <pc:docMk/>
            <pc:sldMk cId="3175643095" sldId="462"/>
            <ac:spMk id="8" creationId="{4C4A9BA1-1DC7-359E-5300-38C323700D54}"/>
          </ac:spMkLst>
        </pc:spChg>
        <pc:spChg chg="mod">
          <ac:chgData name="Scruel Tao" userId="5ea5c98d59b44d4b" providerId="LiveId" clId="{6E5C5F47-F3BF-4716-900C-106C0B354219}" dt="2023-05-29T10:57:17.478" v="23155" actId="20577"/>
          <ac:spMkLst>
            <pc:docMk/>
            <pc:sldMk cId="3175643095" sldId="462"/>
            <ac:spMk id="10" creationId="{A2995DB2-4965-8C67-67FE-5FC4497711CB}"/>
          </ac:spMkLst>
        </pc:spChg>
      </pc:sldChg>
      <pc:sldChg chg="addSp delSp modSp add mod ord addAnim delAnim modAnim modNotesTx">
        <pc:chgData name="Scruel Tao" userId="5ea5c98d59b44d4b" providerId="LiveId" clId="{6E5C5F47-F3BF-4716-900C-106C0B354219}" dt="2023-05-29T14:08:02.868" v="23386"/>
        <pc:sldMkLst>
          <pc:docMk/>
          <pc:sldMk cId="2502255715" sldId="463"/>
        </pc:sldMkLst>
        <pc:spChg chg="mod">
          <ac:chgData name="Scruel Tao" userId="5ea5c98d59b44d4b" providerId="LiveId" clId="{6E5C5F47-F3BF-4716-900C-106C0B354219}" dt="2023-05-29T14:08:02.868" v="23386"/>
          <ac:spMkLst>
            <pc:docMk/>
            <pc:sldMk cId="2502255715" sldId="463"/>
            <ac:spMk id="2" creationId="{BAD162F0-2175-84E9-2387-55F669162449}"/>
          </ac:spMkLst>
        </pc:spChg>
        <pc:spChg chg="mod">
          <ac:chgData name="Scruel Tao" userId="5ea5c98d59b44d4b" providerId="LiveId" clId="{6E5C5F47-F3BF-4716-900C-106C0B354219}" dt="2023-05-29T13:52:28.583" v="23194"/>
          <ac:spMkLst>
            <pc:docMk/>
            <pc:sldMk cId="2502255715" sldId="463"/>
            <ac:spMk id="3" creationId="{0E2FC508-1AFD-A957-52F2-FA1DEF2A9D27}"/>
          </ac:spMkLst>
        </pc:spChg>
        <pc:spChg chg="del">
          <ac:chgData name="Scruel Tao" userId="5ea5c98d59b44d4b" providerId="LiveId" clId="{6E5C5F47-F3BF-4716-900C-106C0B354219}" dt="2023-05-29T13:55:47.885" v="23205" actId="478"/>
          <ac:spMkLst>
            <pc:docMk/>
            <pc:sldMk cId="2502255715" sldId="463"/>
            <ac:spMk id="4" creationId="{4CAF8C8C-57C6-AB46-AD1B-CC95DF16DAE9}"/>
          </ac:spMkLst>
        </pc:spChg>
        <pc:spChg chg="add mod">
          <ac:chgData name="Scruel Tao" userId="5ea5c98d59b44d4b" providerId="LiveId" clId="{6E5C5F47-F3BF-4716-900C-106C0B354219}" dt="2023-05-29T13:55:56.473" v="23209" actId="1076"/>
          <ac:spMkLst>
            <pc:docMk/>
            <pc:sldMk cId="2502255715" sldId="463"/>
            <ac:spMk id="5" creationId="{46247185-AA2E-EA96-B6AB-D761F7CC70E7}"/>
          </ac:spMkLst>
        </pc:spChg>
        <pc:spChg chg="add mod">
          <ac:chgData name="Scruel Tao" userId="5ea5c98d59b44d4b" providerId="LiveId" clId="{6E5C5F47-F3BF-4716-900C-106C0B354219}" dt="2023-05-29T14:01:07.358" v="23271" actId="14100"/>
          <ac:spMkLst>
            <pc:docMk/>
            <pc:sldMk cId="2502255715" sldId="463"/>
            <ac:spMk id="6" creationId="{29A15D61-437C-E992-645D-79B4F708BE7D}"/>
          </ac:spMkLst>
        </pc:spChg>
        <pc:spChg chg="add mod">
          <ac:chgData name="Scruel Tao" userId="5ea5c98d59b44d4b" providerId="LiveId" clId="{6E5C5F47-F3BF-4716-900C-106C0B354219}" dt="2023-05-29T14:01:12.157" v="23272" actId="1076"/>
          <ac:spMkLst>
            <pc:docMk/>
            <pc:sldMk cId="2502255715" sldId="463"/>
            <ac:spMk id="7" creationId="{8C5B4D12-A133-7D4D-2F31-DDF074D620A1}"/>
          </ac:spMkLst>
        </pc:spChg>
        <pc:spChg chg="del">
          <ac:chgData name="Scruel Tao" userId="5ea5c98d59b44d4b" providerId="LiveId" clId="{6E5C5F47-F3BF-4716-900C-106C0B354219}" dt="2023-05-29T13:55:51.533" v="23208" actId="478"/>
          <ac:spMkLst>
            <pc:docMk/>
            <pc:sldMk cId="2502255715" sldId="463"/>
            <ac:spMk id="8" creationId="{4C4A9BA1-1DC7-359E-5300-38C323700D54}"/>
          </ac:spMkLst>
        </pc:spChg>
        <pc:spChg chg="del">
          <ac:chgData name="Scruel Tao" userId="5ea5c98d59b44d4b" providerId="LiveId" clId="{6E5C5F47-F3BF-4716-900C-106C0B354219}" dt="2023-05-29T13:55:48.876" v="23206" actId="478"/>
          <ac:spMkLst>
            <pc:docMk/>
            <pc:sldMk cId="2502255715" sldId="463"/>
            <ac:spMk id="9" creationId="{8E941914-8D72-50B0-6C66-6B31D80A71C1}"/>
          </ac:spMkLst>
        </pc:spChg>
        <pc:spChg chg="mod">
          <ac:chgData name="Scruel Tao" userId="5ea5c98d59b44d4b" providerId="LiveId" clId="{6E5C5F47-F3BF-4716-900C-106C0B354219}" dt="2023-05-29T14:00:55.468" v="23265" actId="21"/>
          <ac:spMkLst>
            <pc:docMk/>
            <pc:sldMk cId="2502255715" sldId="463"/>
            <ac:spMk id="10" creationId="{A2995DB2-4965-8C67-67FE-5FC4497711CB}"/>
          </ac:spMkLst>
        </pc:spChg>
        <pc:spChg chg="mod ord">
          <ac:chgData name="Scruel Tao" userId="5ea5c98d59b44d4b" providerId="LiveId" clId="{6E5C5F47-F3BF-4716-900C-106C0B354219}" dt="2023-05-29T13:56:21.291" v="23211" actId="1076"/>
          <ac:spMkLst>
            <pc:docMk/>
            <pc:sldMk cId="2502255715" sldId="463"/>
            <ac:spMk id="11" creationId="{53AA1398-204A-142C-A96E-B5AFC49F6D07}"/>
          </ac:spMkLst>
        </pc:spChg>
      </pc:sldChg>
      <pc:sldChg chg="addSp delSp modSp add mod modTransition modAnim modNotesTx">
        <pc:chgData name="Scruel Tao" userId="5ea5c98d59b44d4b" providerId="LiveId" clId="{6E5C5F47-F3BF-4716-900C-106C0B354219}" dt="2023-05-29T14:08:04.398" v="23387"/>
        <pc:sldMkLst>
          <pc:docMk/>
          <pc:sldMk cId="2217438529" sldId="464"/>
        </pc:sldMkLst>
        <pc:spChg chg="mod">
          <ac:chgData name="Scruel Tao" userId="5ea5c98d59b44d4b" providerId="LiveId" clId="{6E5C5F47-F3BF-4716-900C-106C0B354219}" dt="2023-05-29T14:08:04.398" v="23387"/>
          <ac:spMkLst>
            <pc:docMk/>
            <pc:sldMk cId="2217438529" sldId="464"/>
            <ac:spMk id="2" creationId="{BAD162F0-2175-84E9-2387-55F669162449}"/>
          </ac:spMkLst>
        </pc:spChg>
        <pc:spChg chg="add del mod">
          <ac:chgData name="Scruel Tao" userId="5ea5c98d59b44d4b" providerId="LiveId" clId="{6E5C5F47-F3BF-4716-900C-106C0B354219}" dt="2023-05-29T13:57:50.953" v="23229" actId="21"/>
          <ac:spMkLst>
            <pc:docMk/>
            <pc:sldMk cId="2217438529" sldId="464"/>
            <ac:spMk id="4" creationId="{4F4E8AB5-EBFD-8466-0610-CAB93DED5EE7}"/>
          </ac:spMkLst>
        </pc:spChg>
        <pc:spChg chg="add del mod">
          <ac:chgData name="Scruel Tao" userId="5ea5c98d59b44d4b" providerId="LiveId" clId="{6E5C5F47-F3BF-4716-900C-106C0B354219}" dt="2023-05-29T13:58:06.718" v="23235"/>
          <ac:spMkLst>
            <pc:docMk/>
            <pc:sldMk cId="2217438529" sldId="464"/>
            <ac:spMk id="6" creationId="{33DBE38B-6F77-7F1D-E5E8-B5F7C1818A2E}"/>
          </ac:spMkLst>
        </pc:spChg>
        <pc:spChg chg="add mod">
          <ac:chgData name="Scruel Tao" userId="5ea5c98d59b44d4b" providerId="LiveId" clId="{6E5C5F47-F3BF-4716-900C-106C0B354219}" dt="2023-05-29T14:02:45.586" v="23281" actId="1076"/>
          <ac:spMkLst>
            <pc:docMk/>
            <pc:sldMk cId="2217438529" sldId="464"/>
            <ac:spMk id="7" creationId="{92A96556-6906-950F-DF29-D1CF8196268B}"/>
          </ac:spMkLst>
        </pc:spChg>
        <pc:spChg chg="mod">
          <ac:chgData name="Scruel Tao" userId="5ea5c98d59b44d4b" providerId="LiveId" clId="{6E5C5F47-F3BF-4716-900C-106C0B354219}" dt="2023-05-29T14:02:42.027" v="23280" actId="20577"/>
          <ac:spMkLst>
            <pc:docMk/>
            <pc:sldMk cId="2217438529" sldId="464"/>
            <ac:spMk id="10" creationId="{A2995DB2-4965-8C67-67FE-5FC4497711CB}"/>
          </ac:spMkLst>
        </pc:spChg>
      </pc:sldChg>
      <pc:sldChg chg="modSp add del mod">
        <pc:chgData name="Scruel Tao" userId="5ea5c98d59b44d4b" providerId="LiveId" clId="{6E5C5F47-F3BF-4716-900C-106C0B354219}" dt="2023-05-29T15:58:45.551" v="25107" actId="47"/>
        <pc:sldMkLst>
          <pc:docMk/>
          <pc:sldMk cId="77007656" sldId="465"/>
        </pc:sldMkLst>
        <pc:spChg chg="mod">
          <ac:chgData name="Scruel Tao" userId="5ea5c98d59b44d4b" providerId="LiveId" clId="{6E5C5F47-F3BF-4716-900C-106C0B354219}" dt="2023-05-29T15:44:30.784" v="24348"/>
          <ac:spMkLst>
            <pc:docMk/>
            <pc:sldMk cId="77007656" sldId="465"/>
            <ac:spMk id="2" creationId="{BAD162F0-2175-84E9-2387-55F669162449}"/>
          </ac:spMkLst>
        </pc:spChg>
      </pc:sldChg>
      <pc:sldChg chg="addSp modSp add del mod modAnim modNotesTx">
        <pc:chgData name="Scruel Tao" userId="5ea5c98d59b44d4b" providerId="LiveId" clId="{6E5C5F47-F3BF-4716-900C-106C0B354219}" dt="2023-05-29T15:57:39.927" v="25089" actId="20577"/>
        <pc:sldMkLst>
          <pc:docMk/>
          <pc:sldMk cId="3122313888" sldId="466"/>
        </pc:sldMkLst>
        <pc:spChg chg="mod">
          <ac:chgData name="Scruel Tao" userId="5ea5c98d59b44d4b" providerId="LiveId" clId="{6E5C5F47-F3BF-4716-900C-106C0B354219}" dt="2023-05-29T15:44:24.893" v="24346" actId="20577"/>
          <ac:spMkLst>
            <pc:docMk/>
            <pc:sldMk cId="3122313888" sldId="466"/>
            <ac:spMk id="2" creationId="{BAD162F0-2175-84E9-2387-55F669162449}"/>
          </ac:spMkLst>
        </pc:spChg>
        <pc:spChg chg="mod">
          <ac:chgData name="Scruel Tao" userId="5ea5c98d59b44d4b" providerId="LiveId" clId="{6E5C5F47-F3BF-4716-900C-106C0B354219}" dt="2023-05-29T15:56:39.508" v="25075" actId="207"/>
          <ac:spMkLst>
            <pc:docMk/>
            <pc:sldMk cId="3122313888" sldId="466"/>
            <ac:spMk id="3" creationId="{0E2FC508-1AFD-A957-52F2-FA1DEF2A9D27}"/>
          </ac:spMkLst>
        </pc:spChg>
        <pc:spChg chg="mod">
          <ac:chgData name="Scruel Tao" userId="5ea5c98d59b44d4b" providerId="LiveId" clId="{6E5C5F47-F3BF-4716-900C-106C0B354219}" dt="2023-05-29T15:56:54.585" v="25078" actId="1076"/>
          <ac:spMkLst>
            <pc:docMk/>
            <pc:sldMk cId="3122313888" sldId="466"/>
            <ac:spMk id="4" creationId="{D89566DE-C19A-9DDD-EA24-070F85BCF3DE}"/>
          </ac:spMkLst>
        </pc:spChg>
        <pc:spChg chg="mod">
          <ac:chgData name="Scruel Tao" userId="5ea5c98d59b44d4b" providerId="LiveId" clId="{6E5C5F47-F3BF-4716-900C-106C0B354219}" dt="2023-05-29T15:57:15.088" v="25084" actId="1076"/>
          <ac:spMkLst>
            <pc:docMk/>
            <pc:sldMk cId="3122313888" sldId="466"/>
            <ac:spMk id="5" creationId="{94D856D0-752A-7661-DE7E-6B95144F67FC}"/>
          </ac:spMkLst>
        </pc:spChg>
        <pc:spChg chg="add mod">
          <ac:chgData name="Scruel Tao" userId="5ea5c98d59b44d4b" providerId="LiveId" clId="{6E5C5F47-F3BF-4716-900C-106C0B354219}" dt="2023-05-29T15:57:39.927" v="25089" actId="20577"/>
          <ac:spMkLst>
            <pc:docMk/>
            <pc:sldMk cId="3122313888" sldId="466"/>
            <ac:spMk id="6" creationId="{AE135559-3D5B-CB43-FBBE-3163B3975DD9}"/>
          </ac:spMkLst>
        </pc:spChg>
      </pc:sldChg>
      <pc:sldChg chg="modSp add mod">
        <pc:chgData name="Scruel Tao" userId="5ea5c98d59b44d4b" providerId="LiveId" clId="{6E5C5F47-F3BF-4716-900C-106C0B354219}" dt="2023-05-29T15:58:15.481" v="25099" actId="20577"/>
        <pc:sldMkLst>
          <pc:docMk/>
          <pc:sldMk cId="1003371394" sldId="467"/>
        </pc:sldMkLst>
        <pc:spChg chg="mod">
          <ac:chgData name="Scruel Tao" userId="5ea5c98d59b44d4b" providerId="LiveId" clId="{6E5C5F47-F3BF-4716-900C-106C0B354219}" dt="2023-05-29T15:58:14.395" v="25098" actId="1038"/>
          <ac:spMkLst>
            <pc:docMk/>
            <pc:sldMk cId="1003371394" sldId="467"/>
            <ac:spMk id="5" creationId="{94D856D0-752A-7661-DE7E-6B95144F67FC}"/>
          </ac:spMkLst>
        </pc:spChg>
        <pc:spChg chg="mod">
          <ac:chgData name="Scruel Tao" userId="5ea5c98d59b44d4b" providerId="LiveId" clId="{6E5C5F47-F3BF-4716-900C-106C0B354219}" dt="2023-05-29T15:58:15.481" v="25099" actId="20577"/>
          <ac:spMkLst>
            <pc:docMk/>
            <pc:sldMk cId="1003371394" sldId="467"/>
            <ac:spMk id="6" creationId="{AE135559-3D5B-CB43-FBBE-3163B3975DD9}"/>
          </ac:spMkLst>
        </pc:spChg>
      </pc:sldChg>
      <pc:sldChg chg="modSp add mod modNotesTx">
        <pc:chgData name="Scruel Tao" userId="5ea5c98d59b44d4b" providerId="LiveId" clId="{6E5C5F47-F3BF-4716-900C-106C0B354219}" dt="2023-05-29T15:58:40.863" v="25106" actId="20577"/>
        <pc:sldMkLst>
          <pc:docMk/>
          <pc:sldMk cId="1881581066" sldId="468"/>
        </pc:sldMkLst>
        <pc:spChg chg="mod">
          <ac:chgData name="Scruel Tao" userId="5ea5c98d59b44d4b" providerId="LiveId" clId="{6E5C5F47-F3BF-4716-900C-106C0B354219}" dt="2023-05-29T15:58:33.102" v="25103" actId="1076"/>
          <ac:spMkLst>
            <pc:docMk/>
            <pc:sldMk cId="1881581066" sldId="468"/>
            <ac:spMk id="5" creationId="{94D856D0-752A-7661-DE7E-6B95144F67FC}"/>
          </ac:spMkLst>
        </pc:spChg>
        <pc:spChg chg="mod">
          <ac:chgData name="Scruel Tao" userId="5ea5c98d59b44d4b" providerId="LiveId" clId="{6E5C5F47-F3BF-4716-900C-106C0B354219}" dt="2023-05-29T15:58:26.032" v="25102" actId="20577"/>
          <ac:spMkLst>
            <pc:docMk/>
            <pc:sldMk cId="1881581066" sldId="468"/>
            <ac:spMk id="6" creationId="{AE135559-3D5B-CB43-FBBE-3163B3975DD9}"/>
          </ac:spMkLst>
        </pc:spChg>
      </pc:sldChg>
      <pc:sldChg chg="add del">
        <pc:chgData name="Scruel Tao" userId="5ea5c98d59b44d4b" providerId="LiveId" clId="{6E5C5F47-F3BF-4716-900C-106C0B354219}" dt="2023-05-29T15:58:36.132" v="25104" actId="47"/>
        <pc:sldMkLst>
          <pc:docMk/>
          <pc:sldMk cId="1836352625" sldId="469"/>
        </pc:sldMkLst>
      </pc:sldChg>
      <pc:sldMasterChg chg="modSp modTransition modSldLayout">
        <pc:chgData name="Scruel Tao" userId="5ea5c98d59b44d4b" providerId="LiveId" clId="{6E5C5F47-F3BF-4716-900C-106C0B354219}" dt="2023-05-16T03:55:48.160" v="18785" actId="478"/>
        <pc:sldMasterMkLst>
          <pc:docMk/>
          <pc:sldMasterMk cId="1766057859" sldId="2147483648"/>
        </pc:sldMasterMkLst>
        <pc:spChg chg="mod">
          <ac:chgData name="Scruel Tao" userId="5ea5c98d59b44d4b" providerId="LiveId" clId="{6E5C5F47-F3BF-4716-900C-106C0B354219}" dt="2023-05-09T16:23:24.352" v="4085"/>
          <ac:spMkLst>
            <pc:docMk/>
            <pc:sldMasterMk cId="1766057859" sldId="2147483648"/>
            <ac:spMk id="2" creationId="{295AE4A4-62F2-5D7F-57E9-5E09F380414C}"/>
          </ac:spMkLst>
        </pc:spChg>
        <pc:spChg chg="mod">
          <ac:chgData name="Scruel Tao" userId="5ea5c98d59b44d4b" providerId="LiveId" clId="{6E5C5F47-F3BF-4716-900C-106C0B354219}" dt="2023-05-09T16:23:24.352" v="4085"/>
          <ac:spMkLst>
            <pc:docMk/>
            <pc:sldMasterMk cId="1766057859" sldId="2147483648"/>
            <ac:spMk id="3" creationId="{FC26869B-FDA6-3DC1-E605-151557D67C2A}"/>
          </ac:spMkLst>
        </pc:spChg>
        <pc:spChg chg="mod">
          <ac:chgData name="Scruel Tao" userId="5ea5c98d59b44d4b" providerId="LiveId" clId="{6E5C5F47-F3BF-4716-900C-106C0B354219}" dt="2023-05-09T16:23:24.352" v="4085"/>
          <ac:spMkLst>
            <pc:docMk/>
            <pc:sldMasterMk cId="1766057859" sldId="2147483648"/>
            <ac:spMk id="4" creationId="{FD968A69-93F9-9115-B417-2F030227D1FC}"/>
          </ac:spMkLst>
        </pc:spChg>
        <pc:spChg chg="mod">
          <ac:chgData name="Scruel Tao" userId="5ea5c98d59b44d4b" providerId="LiveId" clId="{6E5C5F47-F3BF-4716-900C-106C0B354219}" dt="2023-05-09T16:23:24.352" v="4085"/>
          <ac:spMkLst>
            <pc:docMk/>
            <pc:sldMasterMk cId="1766057859" sldId="2147483648"/>
            <ac:spMk id="5" creationId="{7780F278-07E3-D762-2656-D67508C043BD}"/>
          </ac:spMkLst>
        </pc:spChg>
        <pc:spChg chg="mod">
          <ac:chgData name="Scruel Tao" userId="5ea5c98d59b44d4b" providerId="LiveId" clId="{6E5C5F47-F3BF-4716-900C-106C0B354219}" dt="2023-05-09T16:23:24.352" v="4085"/>
          <ac:spMkLst>
            <pc:docMk/>
            <pc:sldMasterMk cId="1766057859" sldId="2147483648"/>
            <ac:spMk id="6" creationId="{BA6F7F67-2D57-182E-C174-5AAC8C4D15E3}"/>
          </ac:spMkLst>
        </pc:spChg>
        <pc:sldLayoutChg chg="modSp modTransition">
          <pc:chgData name="Scruel Tao" userId="5ea5c98d59b44d4b" providerId="LiveId" clId="{6E5C5F47-F3BF-4716-900C-106C0B354219}" dt="2023-05-09T16:23:24.352" v="4085"/>
          <pc:sldLayoutMkLst>
            <pc:docMk/>
            <pc:sldMasterMk cId="1766057859" sldId="2147483648"/>
            <pc:sldLayoutMk cId="2187492797" sldId="2147483649"/>
          </pc:sldLayoutMkLst>
          <pc:spChg chg="mod">
            <ac:chgData name="Scruel Tao" userId="5ea5c98d59b44d4b" providerId="LiveId" clId="{6E5C5F47-F3BF-4716-900C-106C0B354219}" dt="2023-05-09T16:23:24.352" v="4085"/>
            <ac:spMkLst>
              <pc:docMk/>
              <pc:sldMasterMk cId="1766057859" sldId="2147483648"/>
              <pc:sldLayoutMk cId="2187492797" sldId="2147483649"/>
              <ac:spMk id="2" creationId="{CEBBA575-D5C0-793D-9EB5-4BF72F6131B5}"/>
            </ac:spMkLst>
          </pc:spChg>
          <pc:spChg chg="mod">
            <ac:chgData name="Scruel Tao" userId="5ea5c98d59b44d4b" providerId="LiveId" clId="{6E5C5F47-F3BF-4716-900C-106C0B354219}" dt="2023-05-09T16:23:24.352" v="4085"/>
            <ac:spMkLst>
              <pc:docMk/>
              <pc:sldMasterMk cId="1766057859" sldId="2147483648"/>
              <pc:sldLayoutMk cId="2187492797" sldId="2147483649"/>
              <ac:spMk id="3" creationId="{AA8BA9DE-7463-5426-C089-D5DE20F13EBD}"/>
            </ac:spMkLst>
          </pc:spChg>
        </pc:sldLayoutChg>
        <pc:sldLayoutChg chg="addSp delSp modSp mod modTransition">
          <pc:chgData name="Scruel Tao" userId="5ea5c98d59b44d4b" providerId="LiveId" clId="{6E5C5F47-F3BF-4716-900C-106C0B354219}" dt="2023-05-09T16:23:24.352" v="4085"/>
          <pc:sldLayoutMkLst>
            <pc:docMk/>
            <pc:sldMasterMk cId="1766057859" sldId="2147483648"/>
            <pc:sldLayoutMk cId="2116765151" sldId="2147483650"/>
          </pc:sldLayoutMkLst>
          <pc:spChg chg="mod">
            <ac:chgData name="Scruel Tao" userId="5ea5c98d59b44d4b" providerId="LiveId" clId="{6E5C5F47-F3BF-4716-900C-106C0B354219}" dt="2023-05-09T16:23:24.352" v="4085"/>
            <ac:spMkLst>
              <pc:docMk/>
              <pc:sldMasterMk cId="1766057859" sldId="2147483648"/>
              <pc:sldLayoutMk cId="2116765151" sldId="2147483650"/>
              <ac:spMk id="2" creationId="{9556AB55-80C6-28AF-0C73-3819184EC6FC}"/>
            </ac:spMkLst>
          </pc:spChg>
          <pc:spChg chg="mod">
            <ac:chgData name="Scruel Tao" userId="5ea5c98d59b44d4b" providerId="LiveId" clId="{6E5C5F47-F3BF-4716-900C-106C0B354219}" dt="2023-05-09T16:23:24.352" v="4085"/>
            <ac:spMkLst>
              <pc:docMk/>
              <pc:sldMasterMk cId="1766057859" sldId="2147483648"/>
              <pc:sldLayoutMk cId="2116765151" sldId="2147483650"/>
              <ac:spMk id="3" creationId="{9C7469E7-ED7E-A1F2-48AF-DF31AAC06407}"/>
            </ac:spMkLst>
          </pc:spChg>
          <pc:spChg chg="del">
            <ac:chgData name="Scruel Tao" userId="5ea5c98d59b44d4b" providerId="LiveId" clId="{6E5C5F47-F3BF-4716-900C-106C0B354219}" dt="2023-05-03T00:09:28.860" v="326" actId="478"/>
            <ac:spMkLst>
              <pc:docMk/>
              <pc:sldMasterMk cId="1766057859" sldId="2147483648"/>
              <pc:sldLayoutMk cId="2116765151" sldId="2147483650"/>
              <ac:spMk id="7" creationId="{CC508A81-C1C7-B1D4-63BC-4C397A9B30DA}"/>
            </ac:spMkLst>
          </pc:spChg>
          <pc:spChg chg="add mod">
            <ac:chgData name="Scruel Tao" userId="5ea5c98d59b44d4b" providerId="LiveId" clId="{6E5C5F47-F3BF-4716-900C-106C0B354219}" dt="2023-05-09T16:23:24.352" v="4085"/>
            <ac:spMkLst>
              <pc:docMk/>
              <pc:sldMasterMk cId="1766057859" sldId="2147483648"/>
              <pc:sldLayoutMk cId="2116765151" sldId="2147483650"/>
              <ac:spMk id="8" creationId="{DC824356-87D6-56F3-5EAD-A1A547440F61}"/>
            </ac:spMkLst>
          </pc:spChg>
        </pc:sldLayoutChg>
        <pc:sldLayoutChg chg="modSp modTransition">
          <pc:chgData name="Scruel Tao" userId="5ea5c98d59b44d4b" providerId="LiveId" clId="{6E5C5F47-F3BF-4716-900C-106C0B354219}" dt="2023-05-09T16:23:24.352" v="4085"/>
          <pc:sldLayoutMkLst>
            <pc:docMk/>
            <pc:sldMasterMk cId="1766057859" sldId="2147483648"/>
            <pc:sldLayoutMk cId="3876442843" sldId="2147483651"/>
          </pc:sldLayoutMkLst>
          <pc:spChg chg="mod">
            <ac:chgData name="Scruel Tao" userId="5ea5c98d59b44d4b" providerId="LiveId" clId="{6E5C5F47-F3BF-4716-900C-106C0B354219}" dt="2023-05-09T16:23:24.352" v="4085"/>
            <ac:spMkLst>
              <pc:docMk/>
              <pc:sldMasterMk cId="1766057859" sldId="2147483648"/>
              <pc:sldLayoutMk cId="3876442843" sldId="2147483651"/>
              <ac:spMk id="2" creationId="{E06EB28C-3F72-CDD3-5D16-1E16C588FC9E}"/>
            </ac:spMkLst>
          </pc:spChg>
          <pc:spChg chg="mod">
            <ac:chgData name="Scruel Tao" userId="5ea5c98d59b44d4b" providerId="LiveId" clId="{6E5C5F47-F3BF-4716-900C-106C0B354219}" dt="2023-05-09T16:23:24.352" v="4085"/>
            <ac:spMkLst>
              <pc:docMk/>
              <pc:sldMasterMk cId="1766057859" sldId="2147483648"/>
              <pc:sldLayoutMk cId="3876442843" sldId="2147483651"/>
              <ac:spMk id="3" creationId="{FE9F744F-32A9-81DD-7628-9A7D74A23DDC}"/>
            </ac:spMkLst>
          </pc:spChg>
        </pc:sldLayoutChg>
        <pc:sldLayoutChg chg="addSp delSp modSp mod modTransition">
          <pc:chgData name="Scruel Tao" userId="5ea5c98d59b44d4b" providerId="LiveId" clId="{6E5C5F47-F3BF-4716-900C-106C0B354219}" dt="2023-05-09T16:23:24.352" v="4085"/>
          <pc:sldLayoutMkLst>
            <pc:docMk/>
            <pc:sldMasterMk cId="1766057859" sldId="2147483648"/>
            <pc:sldLayoutMk cId="2296489930" sldId="2147483652"/>
          </pc:sldLayoutMkLst>
          <pc:spChg chg="mod">
            <ac:chgData name="Scruel Tao" userId="5ea5c98d59b44d4b" providerId="LiveId" clId="{6E5C5F47-F3BF-4716-900C-106C0B354219}" dt="2023-05-09T16:23:24.352" v="4085"/>
            <ac:spMkLst>
              <pc:docMk/>
              <pc:sldMasterMk cId="1766057859" sldId="2147483648"/>
              <pc:sldLayoutMk cId="2296489930" sldId="2147483652"/>
              <ac:spMk id="2" creationId="{CC2F2AEB-03A9-6F28-C6C8-209647EB94BF}"/>
            </ac:spMkLst>
          </pc:spChg>
          <pc:spChg chg="mod">
            <ac:chgData name="Scruel Tao" userId="5ea5c98d59b44d4b" providerId="LiveId" clId="{6E5C5F47-F3BF-4716-900C-106C0B354219}" dt="2023-05-09T16:23:24.352" v="4085"/>
            <ac:spMkLst>
              <pc:docMk/>
              <pc:sldMasterMk cId="1766057859" sldId="2147483648"/>
              <pc:sldLayoutMk cId="2296489930" sldId="2147483652"/>
              <ac:spMk id="3" creationId="{FA361A1F-DD24-D4DC-FDF8-14089EDC7CAD}"/>
            </ac:spMkLst>
          </pc:spChg>
          <pc:spChg chg="mod">
            <ac:chgData name="Scruel Tao" userId="5ea5c98d59b44d4b" providerId="LiveId" clId="{6E5C5F47-F3BF-4716-900C-106C0B354219}" dt="2023-05-09T16:23:24.352" v="4085"/>
            <ac:spMkLst>
              <pc:docMk/>
              <pc:sldMasterMk cId="1766057859" sldId="2147483648"/>
              <pc:sldLayoutMk cId="2296489930" sldId="2147483652"/>
              <ac:spMk id="4" creationId="{F7656781-5A02-AEE4-2F0C-71BC7C17E38F}"/>
            </ac:spMkLst>
          </pc:spChg>
          <pc:spChg chg="del">
            <ac:chgData name="Scruel Tao" userId="5ea5c98d59b44d4b" providerId="LiveId" clId="{6E5C5F47-F3BF-4716-900C-106C0B354219}" dt="2023-05-03T00:09:31.577" v="328" actId="478"/>
            <ac:spMkLst>
              <pc:docMk/>
              <pc:sldMasterMk cId="1766057859" sldId="2147483648"/>
              <pc:sldLayoutMk cId="2296489930" sldId="2147483652"/>
              <ac:spMk id="8" creationId="{C5A5C420-1B53-618C-C968-A8FEF109459A}"/>
            </ac:spMkLst>
          </pc:spChg>
          <pc:spChg chg="add mod">
            <ac:chgData name="Scruel Tao" userId="5ea5c98d59b44d4b" providerId="LiveId" clId="{6E5C5F47-F3BF-4716-900C-106C0B354219}" dt="2023-05-09T16:23:24.352" v="4085"/>
            <ac:spMkLst>
              <pc:docMk/>
              <pc:sldMasterMk cId="1766057859" sldId="2147483648"/>
              <pc:sldLayoutMk cId="2296489930" sldId="2147483652"/>
              <ac:spMk id="9" creationId="{FF08F9A8-43E3-B706-496A-FFF5BEFF28F8}"/>
            </ac:spMkLst>
          </pc:spChg>
        </pc:sldLayoutChg>
        <pc:sldLayoutChg chg="modSp modTransition">
          <pc:chgData name="Scruel Tao" userId="5ea5c98d59b44d4b" providerId="LiveId" clId="{6E5C5F47-F3BF-4716-900C-106C0B354219}" dt="2023-05-09T16:23:24.352" v="4085"/>
          <pc:sldLayoutMkLst>
            <pc:docMk/>
            <pc:sldMasterMk cId="1766057859" sldId="2147483648"/>
            <pc:sldLayoutMk cId="1903742116" sldId="2147483653"/>
          </pc:sldLayoutMkLst>
          <pc:spChg chg="mod">
            <ac:chgData name="Scruel Tao" userId="5ea5c98d59b44d4b" providerId="LiveId" clId="{6E5C5F47-F3BF-4716-900C-106C0B354219}" dt="2023-05-09T16:23:24.352" v="4085"/>
            <ac:spMkLst>
              <pc:docMk/>
              <pc:sldMasterMk cId="1766057859" sldId="2147483648"/>
              <pc:sldLayoutMk cId="1903742116" sldId="2147483653"/>
              <ac:spMk id="2" creationId="{C9A3916C-6DCC-ADAB-048D-325A085F61EB}"/>
            </ac:spMkLst>
          </pc:spChg>
          <pc:spChg chg="mod">
            <ac:chgData name="Scruel Tao" userId="5ea5c98d59b44d4b" providerId="LiveId" clId="{6E5C5F47-F3BF-4716-900C-106C0B354219}" dt="2023-05-09T16:23:24.352" v="4085"/>
            <ac:spMkLst>
              <pc:docMk/>
              <pc:sldMasterMk cId="1766057859" sldId="2147483648"/>
              <pc:sldLayoutMk cId="1903742116" sldId="2147483653"/>
              <ac:spMk id="3" creationId="{9D0D428C-C051-1516-AC64-652A2E770981}"/>
            </ac:spMkLst>
          </pc:spChg>
          <pc:spChg chg="mod">
            <ac:chgData name="Scruel Tao" userId="5ea5c98d59b44d4b" providerId="LiveId" clId="{6E5C5F47-F3BF-4716-900C-106C0B354219}" dt="2023-05-09T16:23:24.352" v="4085"/>
            <ac:spMkLst>
              <pc:docMk/>
              <pc:sldMasterMk cId="1766057859" sldId="2147483648"/>
              <pc:sldLayoutMk cId="1903742116" sldId="2147483653"/>
              <ac:spMk id="4" creationId="{7C30A199-58B7-6D42-8988-C232C6B5C6C1}"/>
            </ac:spMkLst>
          </pc:spChg>
          <pc:spChg chg="mod">
            <ac:chgData name="Scruel Tao" userId="5ea5c98d59b44d4b" providerId="LiveId" clId="{6E5C5F47-F3BF-4716-900C-106C0B354219}" dt="2023-05-09T16:23:24.352" v="4085"/>
            <ac:spMkLst>
              <pc:docMk/>
              <pc:sldMasterMk cId="1766057859" sldId="2147483648"/>
              <pc:sldLayoutMk cId="1903742116" sldId="2147483653"/>
              <ac:spMk id="5" creationId="{9E3A642A-B7BD-950D-B4AA-1BC78BF37E2F}"/>
            </ac:spMkLst>
          </pc:spChg>
          <pc:spChg chg="mod">
            <ac:chgData name="Scruel Tao" userId="5ea5c98d59b44d4b" providerId="LiveId" clId="{6E5C5F47-F3BF-4716-900C-106C0B354219}" dt="2023-05-09T16:23:24.352" v="4085"/>
            <ac:spMkLst>
              <pc:docMk/>
              <pc:sldMasterMk cId="1766057859" sldId="2147483648"/>
              <pc:sldLayoutMk cId="1903742116" sldId="2147483653"/>
              <ac:spMk id="6" creationId="{68C78E9C-6ACC-BFB0-AEF6-0FE4900E254F}"/>
            </ac:spMkLst>
          </pc:spChg>
        </pc:sldLayoutChg>
        <pc:sldLayoutChg chg="modTransition">
          <pc:chgData name="Scruel Tao" userId="5ea5c98d59b44d4b" providerId="LiveId" clId="{6E5C5F47-F3BF-4716-900C-106C0B354219}" dt="2023-05-05T15:53:32.555" v="339"/>
          <pc:sldLayoutMkLst>
            <pc:docMk/>
            <pc:sldMasterMk cId="1766057859" sldId="2147483648"/>
            <pc:sldLayoutMk cId="2266343131" sldId="2147483654"/>
          </pc:sldLayoutMkLst>
        </pc:sldLayoutChg>
        <pc:sldLayoutChg chg="modTransition">
          <pc:chgData name="Scruel Tao" userId="5ea5c98d59b44d4b" providerId="LiveId" clId="{6E5C5F47-F3BF-4716-900C-106C0B354219}" dt="2023-05-05T15:53:32.555" v="339"/>
          <pc:sldLayoutMkLst>
            <pc:docMk/>
            <pc:sldMasterMk cId="1766057859" sldId="2147483648"/>
            <pc:sldLayoutMk cId="3125871839" sldId="2147483655"/>
          </pc:sldLayoutMkLst>
        </pc:sldLayoutChg>
        <pc:sldLayoutChg chg="modSp modTransition">
          <pc:chgData name="Scruel Tao" userId="5ea5c98d59b44d4b" providerId="LiveId" clId="{6E5C5F47-F3BF-4716-900C-106C0B354219}" dt="2023-05-09T16:23:24.352" v="4085"/>
          <pc:sldLayoutMkLst>
            <pc:docMk/>
            <pc:sldMasterMk cId="1766057859" sldId="2147483648"/>
            <pc:sldLayoutMk cId="4269120921" sldId="2147483656"/>
          </pc:sldLayoutMkLst>
          <pc:spChg chg="mod">
            <ac:chgData name="Scruel Tao" userId="5ea5c98d59b44d4b" providerId="LiveId" clId="{6E5C5F47-F3BF-4716-900C-106C0B354219}" dt="2023-05-09T16:23:24.352" v="4085"/>
            <ac:spMkLst>
              <pc:docMk/>
              <pc:sldMasterMk cId="1766057859" sldId="2147483648"/>
              <pc:sldLayoutMk cId="4269120921" sldId="2147483656"/>
              <ac:spMk id="2" creationId="{E83D4D8D-4E2C-DC7C-4B4A-10A754604EE6}"/>
            </ac:spMkLst>
          </pc:spChg>
          <pc:spChg chg="mod">
            <ac:chgData name="Scruel Tao" userId="5ea5c98d59b44d4b" providerId="LiveId" clId="{6E5C5F47-F3BF-4716-900C-106C0B354219}" dt="2023-05-09T16:23:24.352" v="4085"/>
            <ac:spMkLst>
              <pc:docMk/>
              <pc:sldMasterMk cId="1766057859" sldId="2147483648"/>
              <pc:sldLayoutMk cId="4269120921" sldId="2147483656"/>
              <ac:spMk id="3" creationId="{9C59D91E-E9CB-6D64-B158-E14E26C7F352}"/>
            </ac:spMkLst>
          </pc:spChg>
          <pc:spChg chg="mod">
            <ac:chgData name="Scruel Tao" userId="5ea5c98d59b44d4b" providerId="LiveId" clId="{6E5C5F47-F3BF-4716-900C-106C0B354219}" dt="2023-05-09T16:23:24.352" v="4085"/>
            <ac:spMkLst>
              <pc:docMk/>
              <pc:sldMasterMk cId="1766057859" sldId="2147483648"/>
              <pc:sldLayoutMk cId="4269120921" sldId="2147483656"/>
              <ac:spMk id="4" creationId="{E3A23590-202A-7669-3972-F438E6605071}"/>
            </ac:spMkLst>
          </pc:spChg>
        </pc:sldLayoutChg>
        <pc:sldLayoutChg chg="modSp modTransition">
          <pc:chgData name="Scruel Tao" userId="5ea5c98d59b44d4b" providerId="LiveId" clId="{6E5C5F47-F3BF-4716-900C-106C0B354219}" dt="2023-05-09T16:23:24.352" v="4085"/>
          <pc:sldLayoutMkLst>
            <pc:docMk/>
            <pc:sldMasterMk cId="1766057859" sldId="2147483648"/>
            <pc:sldLayoutMk cId="3839517779" sldId="2147483657"/>
          </pc:sldLayoutMkLst>
          <pc:spChg chg="mod">
            <ac:chgData name="Scruel Tao" userId="5ea5c98d59b44d4b" providerId="LiveId" clId="{6E5C5F47-F3BF-4716-900C-106C0B354219}" dt="2023-05-09T16:23:24.352" v="4085"/>
            <ac:spMkLst>
              <pc:docMk/>
              <pc:sldMasterMk cId="1766057859" sldId="2147483648"/>
              <pc:sldLayoutMk cId="3839517779" sldId="2147483657"/>
              <ac:spMk id="2" creationId="{74723636-5BFB-9B89-D548-478FE78DBCA8}"/>
            </ac:spMkLst>
          </pc:spChg>
          <pc:spChg chg="mod">
            <ac:chgData name="Scruel Tao" userId="5ea5c98d59b44d4b" providerId="LiveId" clId="{6E5C5F47-F3BF-4716-900C-106C0B354219}" dt="2023-05-09T16:23:24.352" v="4085"/>
            <ac:spMkLst>
              <pc:docMk/>
              <pc:sldMasterMk cId="1766057859" sldId="2147483648"/>
              <pc:sldLayoutMk cId="3839517779" sldId="2147483657"/>
              <ac:spMk id="3" creationId="{28F2CC4F-F442-3901-D679-065B49663B2E}"/>
            </ac:spMkLst>
          </pc:spChg>
          <pc:spChg chg="mod">
            <ac:chgData name="Scruel Tao" userId="5ea5c98d59b44d4b" providerId="LiveId" clId="{6E5C5F47-F3BF-4716-900C-106C0B354219}" dt="2023-05-09T16:23:24.352" v="4085"/>
            <ac:spMkLst>
              <pc:docMk/>
              <pc:sldMasterMk cId="1766057859" sldId="2147483648"/>
              <pc:sldLayoutMk cId="3839517779" sldId="2147483657"/>
              <ac:spMk id="4" creationId="{DE18708A-29E4-0AB9-B3AF-45B892FE1316}"/>
            </ac:spMkLst>
          </pc:spChg>
        </pc:sldLayoutChg>
        <pc:sldLayoutChg chg="modTransition">
          <pc:chgData name="Scruel Tao" userId="5ea5c98d59b44d4b" providerId="LiveId" clId="{6E5C5F47-F3BF-4716-900C-106C0B354219}" dt="2023-05-05T15:53:32.555" v="339"/>
          <pc:sldLayoutMkLst>
            <pc:docMk/>
            <pc:sldMasterMk cId="1766057859" sldId="2147483648"/>
            <pc:sldLayoutMk cId="3533658407" sldId="2147483658"/>
          </pc:sldLayoutMkLst>
        </pc:sldLayoutChg>
        <pc:sldLayoutChg chg="modSp modTransition">
          <pc:chgData name="Scruel Tao" userId="5ea5c98d59b44d4b" providerId="LiveId" clId="{6E5C5F47-F3BF-4716-900C-106C0B354219}" dt="2023-05-09T16:23:24.352" v="4085"/>
          <pc:sldLayoutMkLst>
            <pc:docMk/>
            <pc:sldMasterMk cId="1766057859" sldId="2147483648"/>
            <pc:sldLayoutMk cId="1976972956" sldId="2147483659"/>
          </pc:sldLayoutMkLst>
          <pc:spChg chg="mod">
            <ac:chgData name="Scruel Tao" userId="5ea5c98d59b44d4b" providerId="LiveId" clId="{6E5C5F47-F3BF-4716-900C-106C0B354219}" dt="2023-05-09T16:23:24.352" v="4085"/>
            <ac:spMkLst>
              <pc:docMk/>
              <pc:sldMasterMk cId="1766057859" sldId="2147483648"/>
              <pc:sldLayoutMk cId="1976972956" sldId="2147483659"/>
              <ac:spMk id="2" creationId="{AB6AC9B8-D5F0-84E6-669C-3B9A054F32F0}"/>
            </ac:spMkLst>
          </pc:spChg>
          <pc:spChg chg="mod">
            <ac:chgData name="Scruel Tao" userId="5ea5c98d59b44d4b" providerId="LiveId" clId="{6E5C5F47-F3BF-4716-900C-106C0B354219}" dt="2023-05-09T16:23:24.352" v="4085"/>
            <ac:spMkLst>
              <pc:docMk/>
              <pc:sldMasterMk cId="1766057859" sldId="2147483648"/>
              <pc:sldLayoutMk cId="1976972956" sldId="2147483659"/>
              <ac:spMk id="3" creationId="{8910BC7E-A149-EAAC-57ED-7996E21F66F2}"/>
            </ac:spMkLst>
          </pc:spChg>
        </pc:sldLayoutChg>
        <pc:sldLayoutChg chg="delSp modSp modTransition">
          <pc:chgData name="Scruel Tao" userId="5ea5c98d59b44d4b" providerId="LiveId" clId="{6E5C5F47-F3BF-4716-900C-106C0B354219}" dt="2023-05-16T03:55:48.160" v="18785" actId="478"/>
          <pc:sldLayoutMkLst>
            <pc:docMk/>
            <pc:sldMasterMk cId="1766057859" sldId="2147483648"/>
            <pc:sldLayoutMk cId="1337634028" sldId="2147483660"/>
          </pc:sldLayoutMkLst>
          <pc:spChg chg="del mod">
            <ac:chgData name="Scruel Tao" userId="5ea5c98d59b44d4b" providerId="LiveId" clId="{6E5C5F47-F3BF-4716-900C-106C0B354219}" dt="2023-05-16T03:55:48.160" v="18785" actId="478"/>
            <ac:spMkLst>
              <pc:docMk/>
              <pc:sldMasterMk cId="1766057859" sldId="2147483648"/>
              <pc:sldLayoutMk cId="1337634028" sldId="2147483660"/>
              <ac:spMk id="19472" creationId="{BD0BF484-93B1-9A87-952A-7D5E9B29C38D}"/>
            </ac:spMkLst>
          </pc:spChg>
          <pc:spChg chg="mod">
            <ac:chgData name="Scruel Tao" userId="5ea5c98d59b44d4b" providerId="LiveId" clId="{6E5C5F47-F3BF-4716-900C-106C0B354219}" dt="2023-05-09T16:23:24.352" v="4085"/>
            <ac:spMkLst>
              <pc:docMk/>
              <pc:sldMasterMk cId="1766057859" sldId="2147483648"/>
              <pc:sldLayoutMk cId="1337634028" sldId="2147483660"/>
              <ac:spMk id="19483" creationId="{FFE563FA-4880-391C-43FD-EF34392B9FBB}"/>
            </ac:spMkLst>
          </pc:spChg>
        </pc:sldLayoutChg>
      </pc:sldMasterChg>
      <pc:sldMasterChg chg="modTransition modSldLayout">
        <pc:chgData name="Scruel Tao" userId="5ea5c98d59b44d4b" providerId="LiveId" clId="{6E5C5F47-F3BF-4716-900C-106C0B354219}" dt="2023-05-09T16:23:24.352" v="4085"/>
        <pc:sldMasterMkLst>
          <pc:docMk/>
          <pc:sldMasterMk cId="26023377" sldId="2147483661"/>
        </pc:sldMasterMkLst>
        <pc:sldLayoutChg chg="modTransition">
          <pc:chgData name="Scruel Tao" userId="5ea5c98d59b44d4b" providerId="LiveId" clId="{6E5C5F47-F3BF-4716-900C-106C0B354219}" dt="2023-05-09T16:23:24.352" v="4085"/>
          <pc:sldLayoutMkLst>
            <pc:docMk/>
            <pc:sldMasterMk cId="26023377" sldId="2147483661"/>
            <pc:sldLayoutMk cId="3958420678" sldId="2147483662"/>
          </pc:sldLayoutMkLst>
        </pc:sldLayoutChg>
        <pc:sldLayoutChg chg="addSp modTransition">
          <pc:chgData name="Scruel Tao" userId="5ea5c98d59b44d4b" providerId="LiveId" clId="{6E5C5F47-F3BF-4716-900C-106C0B354219}" dt="2023-05-09T16:23:24.352" v="4085"/>
          <pc:sldLayoutMkLst>
            <pc:docMk/>
            <pc:sldMasterMk cId="26023377" sldId="2147483661"/>
            <pc:sldLayoutMk cId="512170373" sldId="2147483663"/>
          </pc:sldLayoutMkLst>
          <pc:spChg chg="add">
            <ac:chgData name="Scruel Tao" userId="5ea5c98d59b44d4b" providerId="LiveId" clId="{6E5C5F47-F3BF-4716-900C-106C0B354219}" dt="2023-05-09T16:23:21.187" v="4080"/>
            <ac:spMkLst>
              <pc:docMk/>
              <pc:sldMasterMk cId="26023377" sldId="2147483661"/>
              <pc:sldLayoutMk cId="512170373" sldId="2147483663"/>
              <ac:spMk id="7" creationId="{15776F4C-666A-C0D5-344E-4529F4214D6D}"/>
            </ac:spMkLst>
          </pc:spChg>
        </pc:sldLayoutChg>
        <pc:sldLayoutChg chg="modTransition">
          <pc:chgData name="Scruel Tao" userId="5ea5c98d59b44d4b" providerId="LiveId" clId="{6E5C5F47-F3BF-4716-900C-106C0B354219}" dt="2023-05-09T16:23:24.352" v="4085"/>
          <pc:sldLayoutMkLst>
            <pc:docMk/>
            <pc:sldMasterMk cId="26023377" sldId="2147483661"/>
            <pc:sldLayoutMk cId="3506408357" sldId="2147483664"/>
          </pc:sldLayoutMkLst>
        </pc:sldLayoutChg>
        <pc:sldLayoutChg chg="addSp modTransition">
          <pc:chgData name="Scruel Tao" userId="5ea5c98d59b44d4b" providerId="LiveId" clId="{6E5C5F47-F3BF-4716-900C-106C0B354219}" dt="2023-05-09T16:23:24.352" v="4085"/>
          <pc:sldLayoutMkLst>
            <pc:docMk/>
            <pc:sldMasterMk cId="26023377" sldId="2147483661"/>
            <pc:sldLayoutMk cId="4041128692" sldId="2147483665"/>
          </pc:sldLayoutMkLst>
          <pc:spChg chg="add">
            <ac:chgData name="Scruel Tao" userId="5ea5c98d59b44d4b" providerId="LiveId" clId="{6E5C5F47-F3BF-4716-900C-106C0B354219}" dt="2023-05-09T16:23:21.187" v="4080"/>
            <ac:spMkLst>
              <pc:docMk/>
              <pc:sldMasterMk cId="26023377" sldId="2147483661"/>
              <pc:sldLayoutMk cId="4041128692" sldId="2147483665"/>
              <ac:spMk id="8" creationId="{BB03F6D9-B443-735A-757C-4E83028D1525}"/>
            </ac:spMkLst>
          </pc:spChg>
        </pc:sldLayoutChg>
        <pc:sldLayoutChg chg="modTransition">
          <pc:chgData name="Scruel Tao" userId="5ea5c98d59b44d4b" providerId="LiveId" clId="{6E5C5F47-F3BF-4716-900C-106C0B354219}" dt="2023-05-09T16:23:24.352" v="4085"/>
          <pc:sldLayoutMkLst>
            <pc:docMk/>
            <pc:sldMasterMk cId="26023377" sldId="2147483661"/>
            <pc:sldLayoutMk cId="3196277031" sldId="2147483666"/>
          </pc:sldLayoutMkLst>
        </pc:sldLayoutChg>
        <pc:sldLayoutChg chg="modTransition">
          <pc:chgData name="Scruel Tao" userId="5ea5c98d59b44d4b" providerId="LiveId" clId="{6E5C5F47-F3BF-4716-900C-106C0B354219}" dt="2023-05-09T16:23:24.352" v="4085"/>
          <pc:sldLayoutMkLst>
            <pc:docMk/>
            <pc:sldMasterMk cId="26023377" sldId="2147483661"/>
            <pc:sldLayoutMk cId="3838013822" sldId="2147483667"/>
          </pc:sldLayoutMkLst>
        </pc:sldLayoutChg>
        <pc:sldLayoutChg chg="modTransition">
          <pc:chgData name="Scruel Tao" userId="5ea5c98d59b44d4b" providerId="LiveId" clId="{6E5C5F47-F3BF-4716-900C-106C0B354219}" dt="2023-05-09T16:23:24.352" v="4085"/>
          <pc:sldLayoutMkLst>
            <pc:docMk/>
            <pc:sldMasterMk cId="26023377" sldId="2147483661"/>
            <pc:sldLayoutMk cId="2457214918" sldId="2147483668"/>
          </pc:sldLayoutMkLst>
        </pc:sldLayoutChg>
        <pc:sldLayoutChg chg="modTransition">
          <pc:chgData name="Scruel Tao" userId="5ea5c98d59b44d4b" providerId="LiveId" clId="{6E5C5F47-F3BF-4716-900C-106C0B354219}" dt="2023-05-09T16:23:24.352" v="4085"/>
          <pc:sldLayoutMkLst>
            <pc:docMk/>
            <pc:sldMasterMk cId="26023377" sldId="2147483661"/>
            <pc:sldLayoutMk cId="718742020" sldId="2147483669"/>
          </pc:sldLayoutMkLst>
        </pc:sldLayoutChg>
        <pc:sldLayoutChg chg="modTransition">
          <pc:chgData name="Scruel Tao" userId="5ea5c98d59b44d4b" providerId="LiveId" clId="{6E5C5F47-F3BF-4716-900C-106C0B354219}" dt="2023-05-09T16:23:24.352" v="4085"/>
          <pc:sldLayoutMkLst>
            <pc:docMk/>
            <pc:sldMasterMk cId="26023377" sldId="2147483661"/>
            <pc:sldLayoutMk cId="422784595" sldId="2147483670"/>
          </pc:sldLayoutMkLst>
        </pc:sldLayoutChg>
        <pc:sldLayoutChg chg="modTransition">
          <pc:chgData name="Scruel Tao" userId="5ea5c98d59b44d4b" providerId="LiveId" clId="{6E5C5F47-F3BF-4716-900C-106C0B354219}" dt="2023-05-09T16:23:24.352" v="4085"/>
          <pc:sldLayoutMkLst>
            <pc:docMk/>
            <pc:sldMasterMk cId="26023377" sldId="2147483661"/>
            <pc:sldLayoutMk cId="3469243224" sldId="2147483671"/>
          </pc:sldLayoutMkLst>
        </pc:sldLayoutChg>
        <pc:sldLayoutChg chg="modTransition">
          <pc:chgData name="Scruel Tao" userId="5ea5c98d59b44d4b" providerId="LiveId" clId="{6E5C5F47-F3BF-4716-900C-106C0B354219}" dt="2023-05-09T16:23:24.352" v="4085"/>
          <pc:sldLayoutMkLst>
            <pc:docMk/>
            <pc:sldMasterMk cId="26023377" sldId="2147483661"/>
            <pc:sldLayoutMk cId="1796666579" sldId="2147483672"/>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E65EBAEA-6632-7E81-8436-830E6D2234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6AA81A91-12D1-824D-ADFF-5D5FBB8F6CB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C7E1972-C479-4420-A687-8FB83BA90DEB}" type="datetimeFigureOut">
              <a:rPr lang="zh-CN" altLang="en-US" smtClean="0"/>
              <a:t>2023/5/29</a:t>
            </a:fld>
            <a:endParaRPr lang="zh-CN" altLang="en-US"/>
          </a:p>
        </p:txBody>
      </p:sp>
      <p:sp>
        <p:nvSpPr>
          <p:cNvPr id="4" name="页脚占位符 3">
            <a:extLst>
              <a:ext uri="{FF2B5EF4-FFF2-40B4-BE49-F238E27FC236}">
                <a16:creationId xmlns:a16="http://schemas.microsoft.com/office/drawing/2014/main" id="{65C49648-B935-1970-3261-748199070D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141E7B1C-9405-A617-3D20-18665B94A84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CDFD17D-6499-4907-B002-36969A876FEF}" type="slidenum">
              <a:rPr lang="zh-CN" altLang="en-US" smtClean="0"/>
              <a:t>‹#›</a:t>
            </a:fld>
            <a:endParaRPr lang="zh-CN" altLang="en-US"/>
          </a:p>
        </p:txBody>
      </p:sp>
    </p:spTree>
    <p:extLst>
      <p:ext uri="{BB962C8B-B14F-4D97-AF65-F5344CB8AC3E}">
        <p14:creationId xmlns:p14="http://schemas.microsoft.com/office/powerpoint/2010/main" val="41371339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B7AB8D-BCC0-43C6-B24C-055A25DB558F}" type="datetimeFigureOut">
              <a:rPr lang="zh-CN" altLang="en-US" smtClean="0"/>
              <a:t>2023/5/29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01CBA2-7C9E-4AD6-B258-A0DB055BB3AF}" type="slidenum">
              <a:rPr lang="zh-CN" altLang="en-US" smtClean="0"/>
              <a:t>‹#›</a:t>
            </a:fld>
            <a:endParaRPr lang="zh-CN" altLang="en-US"/>
          </a:p>
        </p:txBody>
      </p:sp>
    </p:spTree>
    <p:extLst>
      <p:ext uri="{BB962C8B-B14F-4D97-AF65-F5344CB8AC3E}">
        <p14:creationId xmlns:p14="http://schemas.microsoft.com/office/powerpoint/2010/main" val="2281333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8BCE1655-5B46-43E4-DC62-7A02C00BA1F3}"/>
              </a:ext>
            </a:extLst>
          </p:cNvPr>
          <p:cNvSpPr>
            <a:spLocks noGrp="1" noChangeArrowheads="1"/>
          </p:cNvSpPr>
          <p:nvPr>
            <p:ph type="sldNum" sz="quarter" idx="5"/>
          </p:nvPr>
        </p:nvSpPr>
        <p:spPr>
          <a:ln/>
        </p:spPr>
        <p:txBody>
          <a:bodyPr/>
          <a:lstStyle/>
          <a:p>
            <a:fld id="{988B701B-DDFB-474B-A3A2-3D233BDBDF19}" type="slidenum">
              <a:rPr lang="en-US" altLang="zh-CN"/>
              <a:pPr/>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12</a:t>
            </a:fld>
            <a:endParaRPr lang="zh-CN" altLang="en-US"/>
          </a:p>
        </p:txBody>
      </p:sp>
    </p:spTree>
    <p:extLst>
      <p:ext uri="{BB962C8B-B14F-4D97-AF65-F5344CB8AC3E}">
        <p14:creationId xmlns:p14="http://schemas.microsoft.com/office/powerpoint/2010/main" val="37568104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13</a:t>
            </a:fld>
            <a:endParaRPr lang="zh-CN" altLang="en-US"/>
          </a:p>
        </p:txBody>
      </p:sp>
    </p:spTree>
    <p:extLst>
      <p:ext uri="{BB962C8B-B14F-4D97-AF65-F5344CB8AC3E}">
        <p14:creationId xmlns:p14="http://schemas.microsoft.com/office/powerpoint/2010/main" val="20218305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14</a:t>
            </a:fld>
            <a:endParaRPr lang="zh-CN" altLang="en-US"/>
          </a:p>
        </p:txBody>
      </p:sp>
    </p:spTree>
    <p:extLst>
      <p:ext uri="{BB962C8B-B14F-4D97-AF65-F5344CB8AC3E}">
        <p14:creationId xmlns:p14="http://schemas.microsoft.com/office/powerpoint/2010/main" val="35543303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15</a:t>
            </a:fld>
            <a:endParaRPr lang="zh-CN" altLang="en-US"/>
          </a:p>
        </p:txBody>
      </p:sp>
    </p:spTree>
    <p:extLst>
      <p:ext uri="{BB962C8B-B14F-4D97-AF65-F5344CB8AC3E}">
        <p14:creationId xmlns:p14="http://schemas.microsoft.com/office/powerpoint/2010/main" val="5540139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银行：</a:t>
            </a:r>
            <a:r>
              <a:rPr lang="en-US" altLang="zh-CN" dirty="0"/>
              <a:t>Bank</a:t>
            </a:r>
          </a:p>
          <a:p>
            <a:pPr algn="l"/>
            <a:r>
              <a:rPr lang="zh-CN" altLang="en-US" dirty="0"/>
              <a:t>公园：</a:t>
            </a:r>
            <a:r>
              <a:rPr lang="en-US" altLang="zh-CN" dirty="0"/>
              <a:t>Park</a:t>
            </a:r>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16</a:t>
            </a:fld>
            <a:endParaRPr lang="zh-CN" altLang="en-US"/>
          </a:p>
        </p:txBody>
      </p:sp>
    </p:spTree>
    <p:extLst>
      <p:ext uri="{BB962C8B-B14F-4D97-AF65-F5344CB8AC3E}">
        <p14:creationId xmlns:p14="http://schemas.microsoft.com/office/powerpoint/2010/main" val="13077584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银行：</a:t>
            </a:r>
            <a:r>
              <a:rPr lang="en-US" altLang="zh-CN" dirty="0"/>
              <a:t>Bank</a:t>
            </a:r>
          </a:p>
          <a:p>
            <a:pPr algn="l"/>
            <a:r>
              <a:rPr lang="zh-CN" altLang="en-US" dirty="0"/>
              <a:t>公园：</a:t>
            </a:r>
            <a:r>
              <a:rPr lang="en-US" altLang="zh-CN" dirty="0"/>
              <a:t>Park</a:t>
            </a:r>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17</a:t>
            </a:fld>
            <a:endParaRPr lang="zh-CN" altLang="en-US"/>
          </a:p>
        </p:txBody>
      </p:sp>
    </p:spTree>
    <p:extLst>
      <p:ext uri="{BB962C8B-B14F-4D97-AF65-F5344CB8AC3E}">
        <p14:creationId xmlns:p14="http://schemas.microsoft.com/office/powerpoint/2010/main" val="29801969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银行：</a:t>
            </a:r>
            <a:r>
              <a:rPr lang="en-US" altLang="zh-CN" dirty="0"/>
              <a:t>Bank</a:t>
            </a:r>
          </a:p>
          <a:p>
            <a:pPr algn="l"/>
            <a:r>
              <a:rPr lang="zh-CN" altLang="en-US" dirty="0"/>
              <a:t>公园：</a:t>
            </a:r>
            <a:r>
              <a:rPr lang="en-US" altLang="zh-CN" dirty="0"/>
              <a:t>Park</a:t>
            </a:r>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18</a:t>
            </a:fld>
            <a:endParaRPr lang="zh-CN" altLang="en-US"/>
          </a:p>
        </p:txBody>
      </p:sp>
    </p:spTree>
    <p:extLst>
      <p:ext uri="{BB962C8B-B14F-4D97-AF65-F5344CB8AC3E}">
        <p14:creationId xmlns:p14="http://schemas.microsoft.com/office/powerpoint/2010/main" val="13773262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19</a:t>
            </a:fld>
            <a:endParaRPr lang="zh-CN" altLang="en-US"/>
          </a:p>
        </p:txBody>
      </p:sp>
    </p:spTree>
    <p:extLst>
      <p:ext uri="{BB962C8B-B14F-4D97-AF65-F5344CB8AC3E}">
        <p14:creationId xmlns:p14="http://schemas.microsoft.com/office/powerpoint/2010/main" val="16655414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20</a:t>
            </a:fld>
            <a:endParaRPr lang="zh-CN" altLang="en-US"/>
          </a:p>
        </p:txBody>
      </p:sp>
    </p:spTree>
    <p:extLst>
      <p:ext uri="{BB962C8B-B14F-4D97-AF65-F5344CB8AC3E}">
        <p14:creationId xmlns:p14="http://schemas.microsoft.com/office/powerpoint/2010/main" val="1120029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21</a:t>
            </a:fld>
            <a:endParaRPr lang="zh-CN" altLang="en-US"/>
          </a:p>
        </p:txBody>
      </p:sp>
    </p:spTree>
    <p:extLst>
      <p:ext uri="{BB962C8B-B14F-4D97-AF65-F5344CB8AC3E}">
        <p14:creationId xmlns:p14="http://schemas.microsoft.com/office/powerpoint/2010/main" val="1465056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4</a:t>
            </a:fld>
            <a:endParaRPr lang="zh-CN" altLang="en-US"/>
          </a:p>
        </p:txBody>
      </p:sp>
    </p:spTree>
    <p:extLst>
      <p:ext uri="{BB962C8B-B14F-4D97-AF65-F5344CB8AC3E}">
        <p14:creationId xmlns:p14="http://schemas.microsoft.com/office/powerpoint/2010/main" val="953845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22</a:t>
            </a:fld>
            <a:endParaRPr lang="zh-CN" altLang="en-US"/>
          </a:p>
        </p:txBody>
      </p:sp>
    </p:spTree>
    <p:extLst>
      <p:ext uri="{BB962C8B-B14F-4D97-AF65-F5344CB8AC3E}">
        <p14:creationId xmlns:p14="http://schemas.microsoft.com/office/powerpoint/2010/main" val="35227748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23</a:t>
            </a:fld>
            <a:endParaRPr lang="zh-CN" altLang="en-US"/>
          </a:p>
        </p:txBody>
      </p:sp>
    </p:spTree>
    <p:extLst>
      <p:ext uri="{BB962C8B-B14F-4D97-AF65-F5344CB8AC3E}">
        <p14:creationId xmlns:p14="http://schemas.microsoft.com/office/powerpoint/2010/main" val="24309330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24</a:t>
            </a:fld>
            <a:endParaRPr lang="zh-CN" altLang="en-US"/>
          </a:p>
        </p:txBody>
      </p:sp>
    </p:spTree>
    <p:extLst>
      <p:ext uri="{BB962C8B-B14F-4D97-AF65-F5344CB8AC3E}">
        <p14:creationId xmlns:p14="http://schemas.microsoft.com/office/powerpoint/2010/main" val="38729921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25</a:t>
            </a:fld>
            <a:endParaRPr lang="zh-CN" altLang="en-US"/>
          </a:p>
        </p:txBody>
      </p:sp>
    </p:spTree>
    <p:extLst>
      <p:ext uri="{BB962C8B-B14F-4D97-AF65-F5344CB8AC3E}">
        <p14:creationId xmlns:p14="http://schemas.microsoft.com/office/powerpoint/2010/main" val="4802631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dirty="0">
                <a:latin typeface="FZKTJW--GB1-0"/>
              </a:rPr>
              <a:t>在显示文件路径时，</a:t>
            </a:r>
            <a:r>
              <a:rPr lang="en-US" altLang="zh-CN" sz="1800" b="0" i="0" u="none" strike="noStrike" baseline="0" dirty="0">
                <a:latin typeface="TimesNewRoman"/>
              </a:rPr>
              <a:t>Windows </a:t>
            </a:r>
            <a:r>
              <a:rPr lang="zh-CN" altLang="en-US" sz="1800" b="0" i="0" u="none" strike="noStrike" baseline="0" dirty="0">
                <a:latin typeface="FZKTJW--GB1-0"/>
              </a:rPr>
              <a:t>系统使用反斜杠（</a:t>
            </a:r>
            <a:r>
              <a:rPr lang="en-US" altLang="zh-CN" sz="1800" b="0" i="0" u="none" strike="noStrike" baseline="0" dirty="0">
                <a:latin typeface="TimesNewRoman"/>
              </a:rPr>
              <a:t>\</a:t>
            </a:r>
            <a:r>
              <a:rPr lang="zh-CN" altLang="en-US" sz="1800" b="0" i="0" u="none" strike="noStrike" baseline="0" dirty="0">
                <a:latin typeface="FZKTJW--GB1-0"/>
              </a:rPr>
              <a:t>）而不是斜杠（</a:t>
            </a:r>
            <a:r>
              <a:rPr lang="en-US" altLang="zh-CN" sz="1800" b="0" i="0" u="none" strike="noStrike" baseline="0" dirty="0">
                <a:latin typeface="TimesNewRoman"/>
              </a:rPr>
              <a:t>/</a:t>
            </a:r>
            <a:r>
              <a:rPr lang="zh-CN" altLang="en-US" sz="1800" b="0" i="0" u="none" strike="noStrike" baseline="0" dirty="0">
                <a:latin typeface="FZKTJW--GB1-0"/>
              </a:rPr>
              <a:t>）。但为了避免问题，在你还没有弄明白一切之前，请在代码中始终使用斜杠，即便在 </a:t>
            </a:r>
            <a:r>
              <a:rPr lang="en-US" altLang="zh-CN" sz="1800" b="0" i="0" u="none" strike="noStrike" baseline="0" dirty="0">
                <a:latin typeface="TimesNewRoman"/>
              </a:rPr>
              <a:t>Windows </a:t>
            </a:r>
            <a:r>
              <a:rPr lang="zh-CN" altLang="en-US" sz="1800" b="0" i="0" u="none" strike="noStrike" baseline="0" dirty="0">
                <a:latin typeface="FZKTJW--GB1-0"/>
              </a:rPr>
              <a:t>系统中也是如此。对于复制而来的路径，需要你手动更改其中的字符。</a:t>
            </a:r>
            <a:endParaRPr lang="en-US" altLang="zh-CN" sz="1800" b="0" i="0" u="none" strike="noStrike" baseline="0" dirty="0">
              <a:latin typeface="FZKTJW--GB1-0"/>
            </a:endParaRPr>
          </a:p>
          <a:p>
            <a:pPr algn="l"/>
            <a:r>
              <a:rPr lang="zh-CN" altLang="en-US" sz="1800" b="0" i="0" u="none" strike="noStrike" baseline="0" dirty="0">
                <a:latin typeface="FZKTJW--GB1-0"/>
              </a:rPr>
              <a:t>另外，有时候你还会在路径中看到点号：</a:t>
            </a:r>
            <a:endParaRPr lang="en-US" altLang="zh-CN" sz="1800" b="0" i="0" u="none" strike="noStrike" baseline="0" dirty="0">
              <a:latin typeface="FZKTJW--GB1-0"/>
            </a:endParaRPr>
          </a:p>
          <a:p>
            <a:pPr algn="l"/>
            <a:r>
              <a:rPr lang="zh-CN" altLang="en-US" sz="1800" b="0" i="0" u="none" strike="noStrike" baseline="0" dirty="0">
                <a:latin typeface="FZKTJW--GB1-0"/>
              </a:rPr>
              <a:t>一个点号 </a:t>
            </a:r>
            <a:r>
              <a:rPr lang="en-US" altLang="zh-CN" sz="1800" b="0" i="0" u="none" strike="noStrike" baseline="0" dirty="0">
                <a:latin typeface="FZKTJW--GB1-0"/>
              </a:rPr>
              <a:t>. </a:t>
            </a:r>
            <a:r>
              <a:rPr lang="zh-CN" altLang="en-US" sz="1800" b="0" i="0" u="none" strike="noStrike" baseline="0" dirty="0">
                <a:latin typeface="FZKTJW--GB1-0"/>
              </a:rPr>
              <a:t>表示当前路径，写和不写没有太大区别，但却能使得路径的表达更加清晰。</a:t>
            </a:r>
            <a:endParaRPr lang="en-US" altLang="zh-CN" sz="1800" b="0" i="0" u="none" strike="noStrike" baseline="0" dirty="0">
              <a:latin typeface="FZKTJW--GB1-0"/>
            </a:endParaRPr>
          </a:p>
          <a:p>
            <a:pPr algn="l"/>
            <a:r>
              <a:rPr lang="zh-CN" altLang="en-US" sz="1800" b="0" i="0" u="none" strike="noStrike" baseline="0" dirty="0">
                <a:latin typeface="FZKTJW--GB1-0"/>
              </a:rPr>
              <a:t>两个点号 </a:t>
            </a:r>
            <a:r>
              <a:rPr lang="en-US" altLang="zh-CN" sz="1800" b="0" i="0" u="none" strike="noStrike" baseline="0" dirty="0">
                <a:latin typeface="FZKTJW--GB1-0"/>
              </a:rPr>
              <a:t>..</a:t>
            </a:r>
            <a:r>
              <a:rPr lang="zh-CN" altLang="en-US" sz="1800" b="0" i="0" u="none" strike="noStrike" baseline="0" dirty="0">
                <a:latin typeface="FZKTJW--GB1-0"/>
              </a:rPr>
              <a:t> 表示上一级路径，比如 </a:t>
            </a:r>
            <a:r>
              <a:rPr lang="en-US" altLang="zh-CN" sz="1800" b="0" i="0" u="none" strike="noStrike" baseline="0" dirty="0">
                <a:latin typeface="FZKTJW--GB1-0"/>
              </a:rPr>
              <a:t>/right </a:t>
            </a:r>
            <a:r>
              <a:rPr lang="zh-CN" altLang="en-US" sz="1800" b="0" i="0" u="none" strike="noStrike" baseline="0" dirty="0">
                <a:latin typeface="FZKTJW--GB1-0"/>
              </a:rPr>
              <a:t>的上一级是起点，即 </a:t>
            </a:r>
            <a:r>
              <a:rPr lang="en-US" altLang="zh-CN" sz="1800" b="0" i="0" u="none" strike="noStrike" baseline="0" dirty="0">
                <a:latin typeface="FZKTJW--GB1-0"/>
              </a:rPr>
              <a:t>/right/.. </a:t>
            </a:r>
            <a:r>
              <a:rPr lang="zh-CN" altLang="en-US" sz="1800" b="0" i="0" u="none" strike="noStrike" baseline="0" dirty="0">
                <a:latin typeface="FZKTJW--GB1-0"/>
              </a:rPr>
              <a:t>就相当于 </a:t>
            </a:r>
            <a:r>
              <a:rPr lang="en-US" altLang="zh-CN" sz="1800" b="0" i="0" u="none" strike="noStrike" baseline="0" dirty="0">
                <a:latin typeface="FZKTJW--GB1-0"/>
              </a:rPr>
              <a:t>/</a:t>
            </a:r>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26</a:t>
            </a:fld>
            <a:endParaRPr lang="zh-CN" altLang="en-US"/>
          </a:p>
        </p:txBody>
      </p:sp>
    </p:spTree>
    <p:extLst>
      <p:ext uri="{BB962C8B-B14F-4D97-AF65-F5344CB8AC3E}">
        <p14:creationId xmlns:p14="http://schemas.microsoft.com/office/powerpoint/2010/main" val="2536255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27</a:t>
            </a:fld>
            <a:endParaRPr lang="zh-CN" altLang="en-US"/>
          </a:p>
        </p:txBody>
      </p:sp>
    </p:spTree>
    <p:extLst>
      <p:ext uri="{BB962C8B-B14F-4D97-AF65-F5344CB8AC3E}">
        <p14:creationId xmlns:p14="http://schemas.microsoft.com/office/powerpoint/2010/main" val="12910009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28</a:t>
            </a:fld>
            <a:endParaRPr lang="zh-CN" altLang="en-US"/>
          </a:p>
        </p:txBody>
      </p:sp>
    </p:spTree>
    <p:extLst>
      <p:ext uri="{BB962C8B-B14F-4D97-AF65-F5344CB8AC3E}">
        <p14:creationId xmlns:p14="http://schemas.microsoft.com/office/powerpoint/2010/main" val="40029568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29</a:t>
            </a:fld>
            <a:endParaRPr lang="zh-CN" altLang="en-US"/>
          </a:p>
        </p:txBody>
      </p:sp>
    </p:spTree>
    <p:extLst>
      <p:ext uri="{BB962C8B-B14F-4D97-AF65-F5344CB8AC3E}">
        <p14:creationId xmlns:p14="http://schemas.microsoft.com/office/powerpoint/2010/main" val="15307710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30</a:t>
            </a:fld>
            <a:endParaRPr lang="zh-CN" altLang="en-US"/>
          </a:p>
        </p:txBody>
      </p:sp>
    </p:spTree>
    <p:extLst>
      <p:ext uri="{BB962C8B-B14F-4D97-AF65-F5344CB8AC3E}">
        <p14:creationId xmlns:p14="http://schemas.microsoft.com/office/powerpoint/2010/main" val="42056942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31</a:t>
            </a:fld>
            <a:endParaRPr lang="zh-CN" altLang="en-US"/>
          </a:p>
        </p:txBody>
      </p:sp>
    </p:spTree>
    <p:extLst>
      <p:ext uri="{BB962C8B-B14F-4D97-AF65-F5344CB8AC3E}">
        <p14:creationId xmlns:p14="http://schemas.microsoft.com/office/powerpoint/2010/main" val="65284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示例文件可以手动创建，或者通过以下两个网站之一下载源代码压缩包，并从中提取得到</a:t>
            </a:r>
            <a:endParaRPr lang="en-US" altLang="zh-CN" dirty="0"/>
          </a:p>
          <a:p>
            <a:pPr algn="l"/>
            <a:r>
              <a:rPr lang="en-US" altLang="zh-CN" dirty="0"/>
              <a:t>1. </a:t>
            </a:r>
            <a:r>
              <a:rPr lang="zh-CN" altLang="en-US" dirty="0"/>
              <a:t>图灵社区官网的随书下载：</a:t>
            </a:r>
            <a:endParaRPr lang="en-US" altLang="zh-CN" dirty="0"/>
          </a:p>
          <a:p>
            <a:pPr algn="l"/>
            <a:r>
              <a:rPr lang="en-US" altLang="zh-CN" dirty="0"/>
              <a:t>https://www.ituring.com.cn/book/3038</a:t>
            </a:r>
          </a:p>
          <a:p>
            <a:pPr algn="l"/>
            <a:r>
              <a:rPr lang="en-US" altLang="zh-CN" dirty="0"/>
              <a:t>2. </a:t>
            </a:r>
            <a:r>
              <a:rPr lang="zh-CN" altLang="en-US" dirty="0"/>
              <a:t>英文版官网的首页：</a:t>
            </a:r>
            <a:endParaRPr lang="en-US" altLang="zh-CN" dirty="0"/>
          </a:p>
          <a:p>
            <a:pPr algn="l"/>
            <a:r>
              <a:rPr lang="en-US" altLang="zh-CN" dirty="0"/>
              <a:t>https://ehmatthes.github.io/pcc_3e/</a:t>
            </a:r>
          </a:p>
          <a:p>
            <a:pPr algn="l"/>
            <a:endParaRPr lang="zh-CN" altLang="en-US" dirty="0"/>
          </a:p>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a:t>
            </a:fld>
            <a:endParaRPr lang="zh-CN" altLang="en-US"/>
          </a:p>
        </p:txBody>
      </p:sp>
    </p:spTree>
    <p:extLst>
      <p:ext uri="{BB962C8B-B14F-4D97-AF65-F5344CB8AC3E}">
        <p14:creationId xmlns:p14="http://schemas.microsoft.com/office/powerpoint/2010/main" val="1964461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32</a:t>
            </a:fld>
            <a:endParaRPr lang="zh-CN" altLang="en-US"/>
          </a:p>
        </p:txBody>
      </p:sp>
    </p:spTree>
    <p:extLst>
      <p:ext uri="{BB962C8B-B14F-4D97-AF65-F5344CB8AC3E}">
        <p14:creationId xmlns:p14="http://schemas.microsoft.com/office/powerpoint/2010/main" val="35697300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33</a:t>
            </a:fld>
            <a:endParaRPr lang="zh-CN" altLang="en-US"/>
          </a:p>
        </p:txBody>
      </p:sp>
    </p:spTree>
    <p:extLst>
      <p:ext uri="{BB962C8B-B14F-4D97-AF65-F5344CB8AC3E}">
        <p14:creationId xmlns:p14="http://schemas.microsoft.com/office/powerpoint/2010/main" val="31709757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34</a:t>
            </a:fld>
            <a:endParaRPr lang="zh-CN" altLang="en-US"/>
          </a:p>
        </p:txBody>
      </p:sp>
    </p:spTree>
    <p:extLst>
      <p:ext uri="{BB962C8B-B14F-4D97-AF65-F5344CB8AC3E}">
        <p14:creationId xmlns:p14="http://schemas.microsoft.com/office/powerpoint/2010/main" val="38680204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35</a:t>
            </a:fld>
            <a:endParaRPr lang="zh-CN" altLang="en-US"/>
          </a:p>
        </p:txBody>
      </p:sp>
    </p:spTree>
    <p:extLst>
      <p:ext uri="{BB962C8B-B14F-4D97-AF65-F5344CB8AC3E}">
        <p14:creationId xmlns:p14="http://schemas.microsoft.com/office/powerpoint/2010/main" val="2775482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36</a:t>
            </a:fld>
            <a:endParaRPr lang="zh-CN" altLang="en-US"/>
          </a:p>
        </p:txBody>
      </p:sp>
    </p:spTree>
    <p:extLst>
      <p:ext uri="{BB962C8B-B14F-4D97-AF65-F5344CB8AC3E}">
        <p14:creationId xmlns:p14="http://schemas.microsoft.com/office/powerpoint/2010/main" val="22150716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37</a:t>
            </a:fld>
            <a:endParaRPr lang="zh-CN" altLang="en-US"/>
          </a:p>
        </p:txBody>
      </p:sp>
    </p:spTree>
    <p:extLst>
      <p:ext uri="{BB962C8B-B14F-4D97-AF65-F5344CB8AC3E}">
        <p14:creationId xmlns:p14="http://schemas.microsoft.com/office/powerpoint/2010/main" val="17608667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38</a:t>
            </a:fld>
            <a:endParaRPr lang="zh-CN" altLang="en-US"/>
          </a:p>
        </p:txBody>
      </p:sp>
    </p:spTree>
    <p:extLst>
      <p:ext uri="{BB962C8B-B14F-4D97-AF65-F5344CB8AC3E}">
        <p14:creationId xmlns:p14="http://schemas.microsoft.com/office/powerpoint/2010/main" val="40976430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200" b="0" i="0" u="none" strike="noStrike" baseline="0" dirty="0">
                <a:latin typeface="FZKTJW--GB1-0"/>
              </a:rPr>
              <a:t>读取文本文件和读取用户输入时类似，</a:t>
            </a:r>
            <a:r>
              <a:rPr lang="en-US" altLang="zh-CN" sz="1200" b="0" i="0" u="none" strike="noStrike" baseline="0" dirty="0">
                <a:latin typeface="TimesNewRoman"/>
              </a:rPr>
              <a:t>Python </a:t>
            </a:r>
            <a:r>
              <a:rPr lang="zh-CN" altLang="en-US" sz="1200" b="0" i="0" u="none" strike="noStrike" baseline="0" dirty="0">
                <a:latin typeface="TimesNewRoman"/>
              </a:rPr>
              <a:t>会</a:t>
            </a:r>
            <a:r>
              <a:rPr lang="zh-CN" altLang="en-US" sz="1200" b="0" i="0" u="none" strike="noStrike" baseline="0" dirty="0">
                <a:latin typeface="FZKTJW--GB1-0"/>
              </a:rPr>
              <a:t>将其中的所有文本都解释为字符串。</a:t>
            </a:r>
            <a:endParaRPr lang="en-US" altLang="zh-CN" sz="1200" b="0" i="0" u="none" strike="noStrike" baseline="0" dirty="0">
              <a:latin typeface="FZKTJW--GB1-0"/>
            </a:endParaRPr>
          </a:p>
          <a:p>
            <a:pPr algn="l"/>
            <a:r>
              <a:rPr lang="zh-CN" altLang="en-US" sz="1200" b="0" i="0" u="none" strike="noStrike" baseline="0" dirty="0">
                <a:latin typeface="FZKTJW--GB1-0"/>
              </a:rPr>
              <a:t>如果要将读取的数作为数值使用，就必须使用 </a:t>
            </a:r>
            <a:r>
              <a:rPr lang="en-US" altLang="zh-CN" sz="1200" b="0" i="0" u="none" strike="noStrike" baseline="0" dirty="0">
                <a:latin typeface="TheSansMonoCondensed-"/>
              </a:rPr>
              <a:t>int() </a:t>
            </a:r>
            <a:r>
              <a:rPr lang="zh-CN" altLang="en-US" sz="1200" b="0" i="0" u="none" strike="noStrike" baseline="0" dirty="0">
                <a:latin typeface="FZKTJW--GB1-0"/>
              </a:rPr>
              <a:t>函数将其转换为整数，或者使用 </a:t>
            </a:r>
            <a:r>
              <a:rPr lang="en-US" altLang="zh-CN" sz="1200" b="0" i="0" u="none" strike="noStrike" baseline="0" dirty="0">
                <a:latin typeface="TheSansMonoCondensed-"/>
              </a:rPr>
              <a:t>float() </a:t>
            </a:r>
            <a:r>
              <a:rPr lang="zh-CN" altLang="en-US" sz="1200" b="0" i="0" u="none" strike="noStrike" baseline="0" dirty="0">
                <a:latin typeface="FZKTJW--GB1-0"/>
              </a:rPr>
              <a:t>函数将其转换为浮点数。</a:t>
            </a:r>
            <a:endParaRPr lang="en-US" altLang="zh-CN" dirty="0"/>
          </a:p>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39</a:t>
            </a:fld>
            <a:endParaRPr lang="zh-CN" altLang="en-US"/>
          </a:p>
        </p:txBody>
      </p:sp>
    </p:spTree>
    <p:extLst>
      <p:ext uri="{BB962C8B-B14F-4D97-AF65-F5344CB8AC3E}">
        <p14:creationId xmlns:p14="http://schemas.microsoft.com/office/powerpoint/2010/main" val="5265550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注意：要运行这个程序（以及后面的众多示例），需要从本书主页下载相关的资源。</a:t>
            </a:r>
            <a:endParaRPr lang="en-US" altLang="zh-CN" dirty="0"/>
          </a:p>
          <a:p>
            <a:pPr algn="l"/>
            <a:endParaRPr lang="en-US" altLang="zh-CN" dirty="0"/>
          </a:p>
          <a:p>
            <a:pPr algn="l"/>
            <a:r>
              <a:rPr lang="zh-CN" altLang="en-US" dirty="0"/>
              <a:t>示例文件可以通过以下两个网站之一下载源代码压缩包，并从中提取得到</a:t>
            </a:r>
            <a:endParaRPr lang="en-US" altLang="zh-CN" dirty="0"/>
          </a:p>
          <a:p>
            <a:pPr algn="l"/>
            <a:r>
              <a:rPr lang="en-US" altLang="zh-CN" dirty="0"/>
              <a:t>1. </a:t>
            </a:r>
            <a:r>
              <a:rPr lang="zh-CN" altLang="en-US" dirty="0"/>
              <a:t>图灵社区官网的随书下载：</a:t>
            </a:r>
            <a:endParaRPr lang="en-US" altLang="zh-CN" dirty="0"/>
          </a:p>
          <a:p>
            <a:pPr algn="l"/>
            <a:r>
              <a:rPr lang="en-US" altLang="zh-CN" dirty="0"/>
              <a:t>https://www.ituring.com.cn/book/3038</a:t>
            </a:r>
          </a:p>
          <a:p>
            <a:pPr algn="l"/>
            <a:r>
              <a:rPr lang="en-US" altLang="zh-CN" dirty="0"/>
              <a:t>2. </a:t>
            </a:r>
            <a:r>
              <a:rPr lang="zh-CN" altLang="en-US" dirty="0"/>
              <a:t>英文版官网的首页：</a:t>
            </a:r>
            <a:endParaRPr lang="en-US" altLang="zh-CN" dirty="0"/>
          </a:p>
          <a:p>
            <a:pPr algn="l"/>
            <a:r>
              <a:rPr lang="en-US" altLang="zh-CN" dirty="0"/>
              <a:t>https://ehmatthes.github.io/pcc_3e/</a:t>
            </a:r>
          </a:p>
        </p:txBody>
      </p:sp>
      <p:sp>
        <p:nvSpPr>
          <p:cNvPr id="4" name="灯片编号占位符 3"/>
          <p:cNvSpPr>
            <a:spLocks noGrp="1"/>
          </p:cNvSpPr>
          <p:nvPr>
            <p:ph type="sldNum" sz="quarter" idx="5"/>
          </p:nvPr>
        </p:nvSpPr>
        <p:spPr/>
        <p:txBody>
          <a:bodyPr/>
          <a:lstStyle/>
          <a:p>
            <a:fld id="{9901CBA2-7C9E-4AD6-B258-A0DB055BB3AF}" type="slidenum">
              <a:rPr lang="zh-CN" altLang="en-US" smtClean="0"/>
              <a:t>40</a:t>
            </a:fld>
            <a:endParaRPr lang="zh-CN" altLang="en-US"/>
          </a:p>
        </p:txBody>
      </p:sp>
    </p:spTree>
    <p:extLst>
      <p:ext uri="{BB962C8B-B14F-4D97-AF65-F5344CB8AC3E}">
        <p14:creationId xmlns:p14="http://schemas.microsoft.com/office/powerpoint/2010/main" val="36722870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注意：要运行这个程序（以及后面的众多示例），需要从本书主页下载相关的资源。</a:t>
            </a:r>
            <a:endParaRPr lang="en-US" altLang="zh-CN" dirty="0"/>
          </a:p>
          <a:p>
            <a:pPr algn="l"/>
            <a:endParaRPr lang="en-US" altLang="zh-CN" dirty="0"/>
          </a:p>
          <a:p>
            <a:pPr algn="l"/>
            <a:r>
              <a:rPr lang="zh-CN" altLang="en-US" dirty="0"/>
              <a:t>示例文件可以通过以下两个网站之一下载源代码压缩包，并从中提取得到</a:t>
            </a:r>
            <a:endParaRPr lang="en-US" altLang="zh-CN" dirty="0"/>
          </a:p>
          <a:p>
            <a:pPr algn="l"/>
            <a:r>
              <a:rPr lang="en-US" altLang="zh-CN" dirty="0"/>
              <a:t>1. </a:t>
            </a:r>
            <a:r>
              <a:rPr lang="zh-CN" altLang="en-US" dirty="0"/>
              <a:t>图灵社区官网的随书下载：</a:t>
            </a:r>
            <a:endParaRPr lang="en-US" altLang="zh-CN" dirty="0"/>
          </a:p>
          <a:p>
            <a:pPr algn="l"/>
            <a:r>
              <a:rPr lang="en-US" altLang="zh-CN" dirty="0"/>
              <a:t>https://www.ituring.com.cn/book/3038</a:t>
            </a:r>
          </a:p>
          <a:p>
            <a:pPr algn="l"/>
            <a:r>
              <a:rPr lang="en-US" altLang="zh-CN" dirty="0"/>
              <a:t>2. </a:t>
            </a:r>
            <a:r>
              <a:rPr lang="zh-CN" altLang="en-US" dirty="0"/>
              <a:t>英文版官网的首页：</a:t>
            </a:r>
            <a:endParaRPr lang="en-US" altLang="zh-CN" dirty="0"/>
          </a:p>
          <a:p>
            <a:pPr algn="l"/>
            <a:r>
              <a:rPr lang="en-US" altLang="zh-CN" dirty="0"/>
              <a:t>https://ehmatthes.github.io/pcc_3e/</a:t>
            </a:r>
          </a:p>
        </p:txBody>
      </p:sp>
      <p:sp>
        <p:nvSpPr>
          <p:cNvPr id="4" name="灯片编号占位符 3"/>
          <p:cNvSpPr>
            <a:spLocks noGrp="1"/>
          </p:cNvSpPr>
          <p:nvPr>
            <p:ph type="sldNum" sz="quarter" idx="5"/>
          </p:nvPr>
        </p:nvSpPr>
        <p:spPr/>
        <p:txBody>
          <a:bodyPr/>
          <a:lstStyle/>
          <a:p>
            <a:fld id="{9901CBA2-7C9E-4AD6-B258-A0DB055BB3AF}" type="slidenum">
              <a:rPr lang="zh-CN" altLang="en-US" smtClean="0"/>
              <a:t>41</a:t>
            </a:fld>
            <a:endParaRPr lang="zh-CN" altLang="en-US"/>
          </a:p>
        </p:txBody>
      </p:sp>
    </p:spTree>
    <p:extLst>
      <p:ext uri="{BB962C8B-B14F-4D97-AF65-F5344CB8AC3E}">
        <p14:creationId xmlns:p14="http://schemas.microsoft.com/office/powerpoint/2010/main" val="19105038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内存：计算机中一个读写速度很快的存储区域，程序运行时所需要的数据一般都存放在其中（文件则存储在硬盘上）。</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例如，变量中的的数据（在这里是文本文件中的全部内容）便是存放在内存中的。</a:t>
            </a:r>
            <a:endParaRPr lang="en-US" altLang="zh-CN" dirty="0"/>
          </a:p>
          <a:p>
            <a:pPr algn="l"/>
            <a:r>
              <a:rPr lang="zh-CN" altLang="en-US" dirty="0"/>
              <a:t>（如果你想要学习具体的概念，请阅读计算机组成原理相关书籍）</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6</a:t>
            </a:fld>
            <a:endParaRPr lang="zh-CN" altLang="en-US"/>
          </a:p>
        </p:txBody>
      </p:sp>
    </p:spTree>
    <p:extLst>
      <p:ext uri="{BB962C8B-B14F-4D97-AF65-F5344CB8AC3E}">
        <p14:creationId xmlns:p14="http://schemas.microsoft.com/office/powerpoint/2010/main" val="33184817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可以回忆一下字符串的定义：字符串是一串字符，因此我们可以把它当作一个列表，并可以使用列表相关的方法，来操作其中的每一个字符。</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42</a:t>
            </a:fld>
            <a:endParaRPr lang="zh-CN" altLang="en-US"/>
          </a:p>
        </p:txBody>
      </p:sp>
    </p:spTree>
    <p:extLst>
      <p:ext uri="{BB962C8B-B14F-4D97-AF65-F5344CB8AC3E}">
        <p14:creationId xmlns:p14="http://schemas.microsoft.com/office/powerpoint/2010/main" val="246950131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dirty="0">
                <a:latin typeface="FZSSJW--GB1-0"/>
              </a:rPr>
              <a:t>读取文件的内容后，就能以任意 </a:t>
            </a:r>
            <a:r>
              <a:rPr lang="en-US" altLang="zh-CN" sz="1800" b="0" i="0" u="none" strike="noStrike" baseline="0" dirty="0">
                <a:latin typeface="FZSSJW--GB1-0"/>
              </a:rPr>
              <a:t>Python </a:t>
            </a:r>
            <a:r>
              <a:rPr lang="zh-CN" altLang="en-US" sz="1800" b="0" i="0" u="none" strike="noStrike" baseline="0" dirty="0">
                <a:latin typeface="FZSSJW--GB1-0"/>
              </a:rPr>
              <a:t>支持的方式，对文本进行分析了。</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43</a:t>
            </a:fld>
            <a:endParaRPr lang="zh-CN" altLang="en-US"/>
          </a:p>
        </p:txBody>
      </p:sp>
    </p:spTree>
    <p:extLst>
      <p:ext uri="{BB962C8B-B14F-4D97-AF65-F5344CB8AC3E}">
        <p14:creationId xmlns:p14="http://schemas.microsoft.com/office/powerpoint/2010/main" val="293424778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en-US" altLang="zh-CN" sz="1200" b="0" i="0" u="none" strike="noStrike" baseline="0" dirty="0">
                <a:latin typeface="TimesNewRoman"/>
              </a:rPr>
              <a:t>Python </a:t>
            </a:r>
            <a:r>
              <a:rPr lang="zh-CN" altLang="en-US" sz="1200" b="0" i="0" u="none" strike="noStrike" baseline="0" dirty="0">
                <a:latin typeface="FZKTJW--GB1-0"/>
              </a:rPr>
              <a:t>只能将字符串写入文本文件。如果要将数值数据存储到文本文件中，必须先使用函数 </a:t>
            </a:r>
            <a:r>
              <a:rPr lang="en-US" altLang="zh-CN" sz="1200" b="0" i="0" u="none" strike="noStrike" baseline="0" dirty="0">
                <a:latin typeface="TheSansMonoCondensed-"/>
              </a:rPr>
              <a:t>str() </a:t>
            </a:r>
            <a:r>
              <a:rPr lang="zh-CN" altLang="en-US" sz="1200" b="0" i="0" u="none" strike="noStrike" baseline="0" dirty="0">
                <a:latin typeface="FZKTJW--GB1-0"/>
              </a:rPr>
              <a:t>将其转换为字符串格式。</a:t>
            </a:r>
            <a:endParaRPr lang="en-US" altLang="zh-CN" sz="1200" b="0" i="0" u="none" strike="noStrike" baseline="0" dirty="0">
              <a:latin typeface="FZKTJW--GB1-0"/>
            </a:endParaRPr>
          </a:p>
          <a:p>
            <a:pPr algn="l"/>
            <a:r>
              <a:rPr lang="zh-CN" altLang="en-US" dirty="0"/>
              <a:t>注：路径中的目录部分如果不存在，是不会自动创建的，并且会给出错误。</a:t>
            </a:r>
            <a:endParaRPr lang="en-US" altLang="zh-CN" dirty="0"/>
          </a:p>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44</a:t>
            </a:fld>
            <a:endParaRPr lang="zh-CN" altLang="en-US"/>
          </a:p>
        </p:txBody>
      </p:sp>
    </p:spTree>
    <p:extLst>
      <p:ext uri="{BB962C8B-B14F-4D97-AF65-F5344CB8AC3E}">
        <p14:creationId xmlns:p14="http://schemas.microsoft.com/office/powerpoint/2010/main" val="142834895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45</a:t>
            </a:fld>
            <a:endParaRPr lang="zh-CN" altLang="en-US"/>
          </a:p>
        </p:txBody>
      </p:sp>
    </p:spTree>
    <p:extLst>
      <p:ext uri="{BB962C8B-B14F-4D97-AF65-F5344CB8AC3E}">
        <p14:creationId xmlns:p14="http://schemas.microsoft.com/office/powerpoint/2010/main" val="213993737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46</a:t>
            </a:fld>
            <a:endParaRPr lang="zh-CN" altLang="en-US"/>
          </a:p>
        </p:txBody>
      </p:sp>
    </p:spTree>
    <p:extLst>
      <p:ext uri="{BB962C8B-B14F-4D97-AF65-F5344CB8AC3E}">
        <p14:creationId xmlns:p14="http://schemas.microsoft.com/office/powerpoint/2010/main" val="163992636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47</a:t>
            </a:fld>
            <a:endParaRPr lang="zh-CN" altLang="en-US"/>
          </a:p>
        </p:txBody>
      </p:sp>
    </p:spTree>
    <p:extLst>
      <p:ext uri="{BB962C8B-B14F-4D97-AF65-F5344CB8AC3E}">
        <p14:creationId xmlns:p14="http://schemas.microsoft.com/office/powerpoint/2010/main" val="284002303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dirty="0">
                <a:latin typeface="FZKTJW--GB1-0"/>
              </a:rPr>
              <a:t>后面将介绍如何使用 </a:t>
            </a:r>
            <a:r>
              <a:rPr lang="en-US" altLang="zh-CN" sz="1800" b="0" i="0" u="none" strike="noStrike" baseline="0" dirty="0" err="1">
                <a:latin typeface="TheSansMonoCondensed-"/>
              </a:rPr>
              <a:t>pathlib</a:t>
            </a:r>
            <a:r>
              <a:rPr lang="en-US" altLang="zh-CN" sz="1800" b="0" i="0" u="none" strike="noStrike" baseline="0" dirty="0">
                <a:latin typeface="TheSansMonoCondensed-"/>
              </a:rPr>
              <a:t> </a:t>
            </a:r>
            <a:r>
              <a:rPr lang="zh-CN" altLang="en-US" sz="1800" b="0" i="0" u="none" strike="noStrike" baseline="0" dirty="0">
                <a:latin typeface="FZKTJW--GB1-0"/>
              </a:rPr>
              <a:t>检查指定的文件是否存在。</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48</a:t>
            </a:fld>
            <a:endParaRPr lang="zh-CN" altLang="en-US"/>
          </a:p>
        </p:txBody>
      </p:sp>
    </p:spTree>
    <p:extLst>
      <p:ext uri="{BB962C8B-B14F-4D97-AF65-F5344CB8AC3E}">
        <p14:creationId xmlns:p14="http://schemas.microsoft.com/office/powerpoint/2010/main" val="239240070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en-US" altLang="zh-CN" dirty="0"/>
              <a:t>traceback</a:t>
            </a:r>
            <a:r>
              <a:rPr lang="zh-CN" altLang="en-US" dirty="0"/>
              <a:t>：回溯，（堆栈的）跟踪信息，包含执行到的异常代码、代码路径、调用过程和异常描述等信息</a:t>
            </a:r>
            <a:endParaRPr lang="en-US" altLang="zh-CN" dirty="0"/>
          </a:p>
          <a:p>
            <a:pPr algn="l"/>
            <a:r>
              <a:rPr lang="zh-CN" altLang="en-US" dirty="0"/>
              <a:t>由于“回溯”两个字容易混淆，所以还是偏向用使用英文原文，这里记住这个单词和大概的含义即可。</a:t>
            </a:r>
          </a:p>
        </p:txBody>
      </p:sp>
      <p:sp>
        <p:nvSpPr>
          <p:cNvPr id="4" name="灯片编号占位符 3"/>
          <p:cNvSpPr>
            <a:spLocks noGrp="1"/>
          </p:cNvSpPr>
          <p:nvPr>
            <p:ph type="sldNum" sz="quarter" idx="5"/>
          </p:nvPr>
        </p:nvSpPr>
        <p:spPr/>
        <p:txBody>
          <a:bodyPr/>
          <a:lstStyle/>
          <a:p>
            <a:fld id="{9901CBA2-7C9E-4AD6-B258-A0DB055BB3AF}" type="slidenum">
              <a:rPr lang="zh-CN" altLang="en-US" smtClean="0"/>
              <a:t>49</a:t>
            </a:fld>
            <a:endParaRPr lang="zh-CN" altLang="en-US"/>
          </a:p>
        </p:txBody>
      </p:sp>
    </p:spTree>
    <p:extLst>
      <p:ext uri="{BB962C8B-B14F-4D97-AF65-F5344CB8AC3E}">
        <p14:creationId xmlns:p14="http://schemas.microsoft.com/office/powerpoint/2010/main" val="72560511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dirty="0">
                <a:latin typeface="FZSSJW--GB1-0"/>
              </a:rPr>
              <a:t>其中 </a:t>
            </a:r>
            <a:r>
              <a:rPr lang="en-US" altLang="zh-CN" sz="1800" b="0" i="0" u="none" strike="noStrike" baseline="0" dirty="0" err="1">
                <a:latin typeface="TheSansMonoCondensed-"/>
              </a:rPr>
              <a:t>ZeroDivisionError</a:t>
            </a:r>
            <a:r>
              <a:rPr lang="en-US" altLang="zh-CN" sz="1800" b="0" i="0" u="none" strike="noStrike" baseline="0" dirty="0">
                <a:latin typeface="TheSansMonoCondensed-"/>
              </a:rPr>
              <a:t> </a:t>
            </a:r>
            <a:r>
              <a:rPr lang="zh-CN" altLang="en-US" sz="1800" b="0" i="0" u="none" strike="noStrike" baseline="0" dirty="0">
                <a:latin typeface="FZSSJW--GB1-0"/>
              </a:rPr>
              <a:t>是个异常对象。</a:t>
            </a:r>
            <a:r>
              <a:rPr lang="en-US" altLang="zh-CN" sz="1800" b="0" i="0" u="none" strike="noStrike" baseline="0" dirty="0">
                <a:latin typeface="TimesNewRoman"/>
              </a:rPr>
              <a:t>Python </a:t>
            </a:r>
            <a:r>
              <a:rPr lang="zh-CN" altLang="en-US" sz="1800" b="0" i="0" u="none" strike="noStrike" baseline="0" dirty="0">
                <a:latin typeface="FZSSJW--GB1-0"/>
              </a:rPr>
              <a:t>在无法按你的要求做时，就会创建这种对象。在这种情况下，</a:t>
            </a:r>
            <a:r>
              <a:rPr lang="en-US" altLang="zh-CN" sz="1800" b="0" i="0" u="none" strike="noStrike" baseline="0" dirty="0">
                <a:latin typeface="TimesNewRoman"/>
              </a:rPr>
              <a:t>Python </a:t>
            </a:r>
            <a:r>
              <a:rPr lang="zh-CN" altLang="en-US" sz="1800" b="0" i="0" u="none" strike="noStrike" baseline="0" dirty="0">
                <a:latin typeface="FZSSJW--GB1-0"/>
              </a:rPr>
              <a:t>将停止运行程序，并指出引发了哪种异常，而我们可根据这些信息对程序进行修改来修正代码。</a:t>
            </a:r>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50</a:t>
            </a:fld>
            <a:endParaRPr lang="zh-CN" altLang="en-US"/>
          </a:p>
        </p:txBody>
      </p:sp>
    </p:spTree>
    <p:extLst>
      <p:ext uri="{BB962C8B-B14F-4D97-AF65-F5344CB8AC3E}">
        <p14:creationId xmlns:p14="http://schemas.microsoft.com/office/powerpoint/2010/main" val="203562942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51</a:t>
            </a:fld>
            <a:endParaRPr lang="zh-CN" altLang="en-US"/>
          </a:p>
        </p:txBody>
      </p:sp>
    </p:spTree>
    <p:extLst>
      <p:ext uri="{BB962C8B-B14F-4D97-AF65-F5344CB8AC3E}">
        <p14:creationId xmlns:p14="http://schemas.microsoft.com/office/powerpoint/2010/main" val="19002449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简写取前三个字母的命名方式，在 </a:t>
            </a:r>
            <a:r>
              <a:rPr lang="en-US" altLang="zh-CN" dirty="0"/>
              <a:t>Python </a:t>
            </a:r>
            <a:r>
              <a:rPr lang="zh-CN" altLang="en-US" dirty="0"/>
              <a:t>中很常见</a:t>
            </a:r>
            <a:endParaRPr lang="en-US" altLang="zh-CN" dirty="0"/>
          </a:p>
          <a:p>
            <a:pPr algn="l"/>
            <a:r>
              <a:rPr lang="zh-CN" altLang="en-US" dirty="0"/>
              <a:t>比如 </a:t>
            </a:r>
            <a:r>
              <a:rPr lang="en-US" altLang="zh-CN" dirty="0"/>
              <a:t>string</a:t>
            </a:r>
            <a:r>
              <a:rPr lang="zh-CN" altLang="en-US" dirty="0"/>
              <a:t> 使用 </a:t>
            </a:r>
            <a:r>
              <a:rPr lang="en-US" altLang="zh-CN" dirty="0"/>
              <a:t>str </a:t>
            </a:r>
            <a:r>
              <a:rPr lang="zh-CN" altLang="en-US" dirty="0"/>
              <a:t>表示，</a:t>
            </a:r>
            <a:r>
              <a:rPr lang="en-US" altLang="zh-CN" dirty="0"/>
              <a:t>integer </a:t>
            </a:r>
            <a:r>
              <a:rPr lang="zh-CN" altLang="en-US" dirty="0"/>
              <a:t>使用 </a:t>
            </a:r>
            <a:r>
              <a:rPr lang="en-US" altLang="zh-CN" dirty="0"/>
              <a:t>int </a:t>
            </a:r>
            <a:r>
              <a:rPr lang="zh-CN" altLang="en-US" dirty="0"/>
              <a:t>表示等等，这类简写一般不容易有歧义，且能简化我们的输入，使代码短小精悍</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7</a:t>
            </a:fld>
            <a:endParaRPr lang="zh-CN" altLang="en-US"/>
          </a:p>
        </p:txBody>
      </p:sp>
    </p:spTree>
    <p:extLst>
      <p:ext uri="{BB962C8B-B14F-4D97-AF65-F5344CB8AC3E}">
        <p14:creationId xmlns:p14="http://schemas.microsoft.com/office/powerpoint/2010/main" val="193816779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200" b="0" i="0" u="none" strike="noStrike" baseline="0" dirty="0">
                <a:latin typeface="FZSSJW--GB1-0"/>
              </a:rPr>
              <a:t>如果 </a:t>
            </a:r>
            <a:r>
              <a:rPr lang="en-US" altLang="zh-CN" sz="1200" b="0" i="0" u="none" strike="noStrike" baseline="0" dirty="0">
                <a:latin typeface="TheSansMonoCondensed-"/>
              </a:rPr>
              <a:t>try-except </a:t>
            </a:r>
            <a:r>
              <a:rPr lang="zh-CN" altLang="en-US" sz="1200" b="0" i="0" u="none" strike="noStrike" baseline="0" dirty="0">
                <a:latin typeface="FZSSJW--GB1-0"/>
              </a:rPr>
              <a:t>代码块后面还有其他代码，程序将继续运行，因为 </a:t>
            </a:r>
            <a:r>
              <a:rPr lang="en-US" altLang="zh-CN" sz="1200" b="0" i="0" u="none" strike="noStrike" baseline="0" dirty="0">
                <a:latin typeface="TimesNewRoman"/>
              </a:rPr>
              <a:t>Python </a:t>
            </a:r>
            <a:r>
              <a:rPr lang="zh-CN" altLang="en-US" sz="1200" b="0" i="0" u="none" strike="noStrike" baseline="0" dirty="0">
                <a:latin typeface="FZSSJW--GB1-0"/>
              </a:rPr>
              <a:t>已经知道了如何处理错误。</a:t>
            </a:r>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52</a:t>
            </a:fld>
            <a:endParaRPr lang="zh-CN" altLang="en-US"/>
          </a:p>
        </p:txBody>
      </p:sp>
    </p:spTree>
    <p:extLst>
      <p:ext uri="{BB962C8B-B14F-4D97-AF65-F5344CB8AC3E}">
        <p14:creationId xmlns:p14="http://schemas.microsoft.com/office/powerpoint/2010/main" val="291765944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53</a:t>
            </a:fld>
            <a:endParaRPr lang="zh-CN" altLang="en-US"/>
          </a:p>
        </p:txBody>
      </p:sp>
    </p:spTree>
    <p:extLst>
      <p:ext uri="{BB962C8B-B14F-4D97-AF65-F5344CB8AC3E}">
        <p14:creationId xmlns:p14="http://schemas.microsoft.com/office/powerpoint/2010/main" val="392432008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54</a:t>
            </a:fld>
            <a:endParaRPr lang="zh-CN" altLang="en-US"/>
          </a:p>
        </p:txBody>
      </p:sp>
    </p:spTree>
    <p:extLst>
      <p:ext uri="{BB962C8B-B14F-4D97-AF65-F5344CB8AC3E}">
        <p14:creationId xmlns:p14="http://schemas.microsoft.com/office/powerpoint/2010/main" val="248770462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55</a:t>
            </a:fld>
            <a:endParaRPr lang="zh-CN" altLang="en-US"/>
          </a:p>
        </p:txBody>
      </p:sp>
    </p:spTree>
    <p:extLst>
      <p:ext uri="{BB962C8B-B14F-4D97-AF65-F5344CB8AC3E}">
        <p14:creationId xmlns:p14="http://schemas.microsoft.com/office/powerpoint/2010/main" val="45976550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dirty="0">
                <a:latin typeface="FZSSJW--GB1-0"/>
              </a:rPr>
              <a:t>程序崩溃可不好，让用户看到 </a:t>
            </a:r>
            <a:r>
              <a:rPr lang="en-US" altLang="zh-CN" sz="1800" b="0" i="0" u="none" strike="noStrike" baseline="0" dirty="0">
                <a:latin typeface="TimesNewRoman"/>
              </a:rPr>
              <a:t>traceback </a:t>
            </a:r>
            <a:r>
              <a:rPr lang="zh-CN" altLang="en-US" sz="1800" b="0" i="0" u="none" strike="noStrike" baseline="0" dirty="0">
                <a:latin typeface="FZSSJW--GB1-0"/>
              </a:rPr>
              <a:t>也不是个好主意。</a:t>
            </a:r>
            <a:endParaRPr lang="en-US" altLang="zh-CN" sz="1800" b="0" i="0" u="none" strike="noStrike" baseline="0" dirty="0">
              <a:latin typeface="FZSSJW--GB1-0"/>
            </a:endParaRPr>
          </a:p>
          <a:p>
            <a:pPr algn="l"/>
            <a:r>
              <a:rPr lang="zh-CN" altLang="en-US" sz="1800" b="0" i="0" u="none" strike="noStrike" baseline="0" dirty="0">
                <a:latin typeface="FZSSJW--GB1-0"/>
              </a:rPr>
              <a:t>不懂技术的用户会感到糊涂，怀有恶意的用户还能通过 </a:t>
            </a:r>
            <a:r>
              <a:rPr lang="en-US" altLang="zh-CN" sz="1800" b="0" i="0" u="none" strike="noStrike" baseline="0" dirty="0">
                <a:latin typeface="TimesNewRoman"/>
              </a:rPr>
              <a:t>traceback </a:t>
            </a:r>
            <a:r>
              <a:rPr lang="zh-CN" altLang="en-US" sz="1800" b="0" i="0" u="none" strike="noStrike" baseline="0" dirty="0">
                <a:latin typeface="FZSSJW--GB1-0"/>
              </a:rPr>
              <a:t>获悉你不想让他们知道的信息。</a:t>
            </a:r>
            <a:endParaRPr lang="en-US" altLang="zh-CN" sz="1800" b="0" i="0" u="none" strike="noStrike" baseline="0" dirty="0">
              <a:latin typeface="FZSSJW--GB1-0"/>
            </a:endParaRPr>
          </a:p>
          <a:p>
            <a:pPr algn="l"/>
            <a:r>
              <a:rPr lang="zh-CN" altLang="en-US" sz="1800" b="0" i="0" u="none" strike="noStrike" baseline="0" dirty="0">
                <a:latin typeface="FZSSJW--GB1-0"/>
              </a:rPr>
              <a:t>例如，他们将知道你的程序文件的名称，还将看到部分不能正确运行的代码。</a:t>
            </a:r>
            <a:endParaRPr lang="en-US" altLang="zh-CN" sz="1800" b="0" i="0" u="none" strike="noStrike" baseline="0" dirty="0">
              <a:latin typeface="FZSSJW--GB1-0"/>
            </a:endParaRPr>
          </a:p>
          <a:p>
            <a:pPr algn="l"/>
            <a:r>
              <a:rPr lang="zh-CN" altLang="en-US" sz="1800" b="0" i="0" u="none" strike="noStrike" baseline="0" dirty="0">
                <a:latin typeface="FZSSJW--GB1-0"/>
              </a:rPr>
              <a:t>有时候，训练有素的攻击者可根据这些信息判断出可对你的代码发起什么样的攻击。</a:t>
            </a:r>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56</a:t>
            </a:fld>
            <a:endParaRPr lang="zh-CN" altLang="en-US"/>
          </a:p>
        </p:txBody>
      </p:sp>
    </p:spTree>
    <p:extLst>
      <p:ext uri="{BB962C8B-B14F-4D97-AF65-F5344CB8AC3E}">
        <p14:creationId xmlns:p14="http://schemas.microsoft.com/office/powerpoint/2010/main" val="165091838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try-except-else</a:t>
            </a:r>
            <a:r>
              <a:rPr lang="zh-CN" altLang="en-US" dirty="0"/>
              <a:t>：</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首先执行 </a:t>
            </a:r>
            <a:r>
              <a:rPr lang="en-US" altLang="zh-CN" dirty="0"/>
              <a:t>try </a:t>
            </a:r>
            <a:r>
              <a:rPr lang="zh-CN" altLang="en-US" dirty="0"/>
              <a:t>块中的代码，如果有异常，则会检查该异常是否有匹配的 </a:t>
            </a:r>
            <a:r>
              <a:rPr lang="en-US" altLang="zh-CN" dirty="0"/>
              <a:t>except </a:t>
            </a:r>
            <a:r>
              <a:rPr lang="zh-CN" altLang="en-US" dirty="0"/>
              <a:t>块（</a:t>
            </a:r>
            <a:r>
              <a:rPr lang="en-US" altLang="zh-CN" sz="1200" b="1" dirty="0">
                <a:solidFill>
                  <a:srgbClr val="9E58A3"/>
                </a:solidFill>
                <a:latin typeface="Consolas" panose="020B0609020204030204" pitchFamily="49" charset="0"/>
              </a:rPr>
              <a:t>except </a:t>
            </a:r>
            <a:r>
              <a:rPr lang="en-US" altLang="zh-CN" sz="1200" b="1" dirty="0" err="1">
                <a:solidFill>
                  <a:srgbClr val="0200BD"/>
                </a:solidFill>
                <a:latin typeface="Consolas" panose="020B0609020204030204" pitchFamily="49" charset="0"/>
              </a:rPr>
              <a:t>ZeroDivisionError</a:t>
            </a:r>
            <a:r>
              <a:rPr lang="en-US" altLang="zh-CN" sz="1200" b="1" dirty="0">
                <a:solidFill>
                  <a:srgbClr val="0200BD"/>
                </a:solidFill>
                <a:latin typeface="Consolas" panose="020B0609020204030204" pitchFamily="49" charset="0"/>
              </a:rPr>
              <a:t> </a:t>
            </a:r>
            <a:r>
              <a:rPr lang="zh-CN" altLang="en-US" sz="1200" b="1" dirty="0">
                <a:solidFill>
                  <a:srgbClr val="0200BD"/>
                </a:solidFill>
                <a:latin typeface="Consolas" panose="020B0609020204030204" pitchFamily="49" charset="0"/>
              </a:rPr>
              <a:t>只能处理 </a:t>
            </a:r>
            <a:r>
              <a:rPr lang="en-US" altLang="zh-CN" sz="1200" b="1" dirty="0" err="1">
                <a:solidFill>
                  <a:srgbClr val="0200BD"/>
                </a:solidFill>
                <a:latin typeface="Consolas" panose="020B0609020204030204" pitchFamily="49" charset="0"/>
              </a:rPr>
              <a:t>ZeroDivisionError</a:t>
            </a:r>
            <a:r>
              <a:rPr lang="en-US" altLang="zh-CN" sz="1200" b="1" dirty="0">
                <a:solidFill>
                  <a:srgbClr val="0200BD"/>
                </a:solidFill>
                <a:latin typeface="Consolas" panose="020B0609020204030204" pitchFamily="49" charset="0"/>
              </a:rPr>
              <a:t> </a:t>
            </a:r>
            <a:r>
              <a:rPr lang="zh-CN" altLang="en-US" sz="1200" b="1" dirty="0">
                <a:solidFill>
                  <a:srgbClr val="0200BD"/>
                </a:solidFill>
                <a:latin typeface="Consolas" panose="020B0609020204030204" pitchFamily="49" charset="0"/>
              </a:rPr>
              <a:t>异常</a:t>
            </a:r>
            <a:r>
              <a:rPr lang="zh-CN" altLang="en-US" dirty="0"/>
              <a:t>），如果有匹配的话，则执行对应 </a:t>
            </a:r>
            <a:r>
              <a:rPr lang="en-US" altLang="zh-CN" dirty="0"/>
              <a:t>except </a:t>
            </a:r>
            <a:r>
              <a:rPr lang="zh-CN" altLang="en-US" dirty="0"/>
              <a:t>块中的代码，跳过 </a:t>
            </a:r>
            <a:r>
              <a:rPr lang="en-US" altLang="zh-CN" dirty="0"/>
              <a:t>else </a:t>
            </a:r>
            <a:r>
              <a:rPr lang="zh-CN" altLang="en-US" dirty="0"/>
              <a:t>代码块。</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如果整个 </a:t>
            </a:r>
            <a:r>
              <a:rPr lang="en-US" altLang="zh-CN" dirty="0"/>
              <a:t>try </a:t>
            </a:r>
            <a:r>
              <a:rPr lang="zh-CN" altLang="en-US" dirty="0"/>
              <a:t>块执行完毕都没有发生异常，则还会执行 </a:t>
            </a:r>
            <a:r>
              <a:rPr lang="en-US" altLang="zh-CN" dirty="0"/>
              <a:t>else </a:t>
            </a:r>
            <a:r>
              <a:rPr lang="zh-CN" altLang="en-US" dirty="0"/>
              <a:t>块中的代码。</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57</a:t>
            </a:fld>
            <a:endParaRPr lang="zh-CN" altLang="en-US"/>
          </a:p>
        </p:txBody>
      </p:sp>
    </p:spTree>
    <p:extLst>
      <p:ext uri="{BB962C8B-B14F-4D97-AF65-F5344CB8AC3E}">
        <p14:creationId xmlns:p14="http://schemas.microsoft.com/office/powerpoint/2010/main" val="322611478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58</a:t>
            </a:fld>
            <a:endParaRPr lang="zh-CN" altLang="en-US"/>
          </a:p>
        </p:txBody>
      </p:sp>
    </p:spTree>
    <p:extLst>
      <p:ext uri="{BB962C8B-B14F-4D97-AF65-F5344CB8AC3E}">
        <p14:creationId xmlns:p14="http://schemas.microsoft.com/office/powerpoint/2010/main" val="336661185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59</a:t>
            </a:fld>
            <a:endParaRPr lang="zh-CN" altLang="en-US"/>
          </a:p>
        </p:txBody>
      </p:sp>
    </p:spTree>
    <p:extLst>
      <p:ext uri="{BB962C8B-B14F-4D97-AF65-F5344CB8AC3E}">
        <p14:creationId xmlns:p14="http://schemas.microsoft.com/office/powerpoint/2010/main" val="67430884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u="none" strike="noStrike" baseline="0" dirty="0">
                <a:latin typeface="FZSSJW--GB1-0"/>
              </a:rPr>
              <a:t>通过预测可能发生错误的代码，可编写稳健的程序。它们即便面临无效数据或缺少资源，也能继续运行，不受无意的用户错误和恶意攻击的影响。</a:t>
            </a:r>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60</a:t>
            </a:fld>
            <a:endParaRPr lang="zh-CN" altLang="en-US"/>
          </a:p>
        </p:txBody>
      </p:sp>
    </p:spTree>
    <p:extLst>
      <p:ext uri="{BB962C8B-B14F-4D97-AF65-F5344CB8AC3E}">
        <p14:creationId xmlns:p14="http://schemas.microsoft.com/office/powerpoint/2010/main" val="411454810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en-US" altLang="zh-CN" sz="1800" b="0" i="0" u="none" strike="noStrike" baseline="0" dirty="0">
                <a:latin typeface="FZSSJW--GB1-0"/>
              </a:rPr>
              <a:t>【</a:t>
            </a:r>
            <a:r>
              <a:rPr lang="zh-CN" altLang="en-US" sz="1800" b="0" i="0" u="none" strike="noStrike" baseline="0" dirty="0">
                <a:latin typeface="FZSSJW--GB1-0"/>
              </a:rPr>
              <a:t>拓展知识</a:t>
            </a:r>
            <a:r>
              <a:rPr lang="en-US" altLang="zh-CN" sz="1800" b="0" i="0" u="none" strike="noStrike" baseline="0" dirty="0">
                <a:latin typeface="FZSSJW--GB1-0"/>
              </a:rPr>
              <a:t>】</a:t>
            </a:r>
            <a:r>
              <a:rPr lang="zh-CN" altLang="en-US" sz="1800" b="0" i="0" u="none" strike="noStrike" baseline="0" dirty="0">
                <a:latin typeface="FZSSJW--GB1-0"/>
              </a:rPr>
              <a:t>可以看到这里使用 </a:t>
            </a:r>
            <a:r>
              <a:rPr lang="en-US" altLang="zh-CN" sz="1800" b="0" i="0" u="none" strike="noStrike" baseline="0" dirty="0" err="1">
                <a:latin typeface="TheSansMonoCondensed-"/>
              </a:rPr>
              <a:t>read_text</a:t>
            </a:r>
            <a:r>
              <a:rPr lang="en-US" altLang="zh-CN" sz="1800" b="0" i="0" u="none" strike="noStrike" baseline="0" dirty="0">
                <a:latin typeface="TheSansMonoCondensed-"/>
              </a:rPr>
              <a:t>() </a:t>
            </a:r>
            <a:r>
              <a:rPr lang="zh-CN" altLang="en-US" sz="1800" b="0" i="0" u="none" strike="noStrike" baseline="0" dirty="0">
                <a:latin typeface="FZSSJW--GB1-0"/>
              </a:rPr>
              <a:t>的方式与前面稍有不同，括号中多了 </a:t>
            </a:r>
            <a:r>
              <a:rPr lang="en-US" altLang="zh-CN" sz="1800" b="1" dirty="0">
                <a:solidFill>
                  <a:srgbClr val="660099"/>
                </a:solidFill>
                <a:latin typeface="Consolas" panose="020B0609020204030204" pitchFamily="49" charset="0"/>
              </a:rPr>
              <a:t>encoding</a:t>
            </a:r>
            <a:r>
              <a:rPr lang="en-US" altLang="zh-CN" sz="1800" b="1" dirty="0">
                <a:solidFill>
                  <a:srgbClr val="A71D5D"/>
                </a:solidFill>
                <a:latin typeface="Consolas" panose="020B0609020204030204" pitchFamily="49" charset="0"/>
              </a:rPr>
              <a:t>=</a:t>
            </a:r>
            <a:r>
              <a:rPr lang="en-US" altLang="zh-CN" sz="1800" b="1" dirty="0">
                <a:solidFill>
                  <a:srgbClr val="F2612A"/>
                </a:solidFill>
                <a:latin typeface="Consolas" panose="020B0609020204030204" pitchFamily="49" charset="0"/>
              </a:rPr>
              <a:t>'utf-8'</a:t>
            </a:r>
            <a:r>
              <a:rPr lang="zh-CN" altLang="en-US" sz="1800" b="0" dirty="0">
                <a:solidFill>
                  <a:srgbClr val="F2612A"/>
                </a:solidFill>
                <a:latin typeface="Consolas" panose="020B0609020204030204" pitchFamily="49" charset="0"/>
              </a:rPr>
              <a:t>，这表示读取时指明文件编码。</a:t>
            </a:r>
            <a:endParaRPr lang="en-US" altLang="zh-CN" sz="1800" b="0" dirty="0">
              <a:solidFill>
                <a:srgbClr val="F2612A"/>
              </a:solidFill>
              <a:latin typeface="Consolas" panose="020B0609020204030204" pitchFamily="49" charset="0"/>
            </a:endParaRPr>
          </a:p>
          <a:p>
            <a:pPr algn="l"/>
            <a:r>
              <a:rPr lang="zh-CN" altLang="en-US" sz="1800" b="0" dirty="0">
                <a:solidFill>
                  <a:srgbClr val="F2612A"/>
                </a:solidFill>
                <a:latin typeface="Consolas" panose="020B0609020204030204" pitchFamily="49" charset="0"/>
              </a:rPr>
              <a:t>（这个知识点放的略有突兀，由于配套讲义需要尽量保持与原书一致，故作保留，实际讲解的时可考虑拓展或移后）</a:t>
            </a:r>
            <a:endParaRPr lang="en-US" altLang="zh-CN" sz="1800" b="0" dirty="0">
              <a:solidFill>
                <a:srgbClr val="F2612A"/>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i="0" u="none" strike="noStrike" baseline="0" dirty="0">
                <a:latin typeface="FZSSJW--GB1-0"/>
              </a:rPr>
              <a:t>如果系统的默认编码与要读取的文件的编码不一致，参数 </a:t>
            </a:r>
            <a:r>
              <a:rPr lang="en-US" altLang="zh-CN" sz="1800" b="0" i="0" u="none" strike="noStrike" baseline="0" dirty="0">
                <a:latin typeface="TheSansMonoCondensed-"/>
              </a:rPr>
              <a:t>encoding </a:t>
            </a:r>
            <a:r>
              <a:rPr lang="zh-CN" altLang="en-US" sz="1800" b="0" i="0" u="none" strike="noStrike" baseline="0" dirty="0">
                <a:latin typeface="FZSSJW--GB1-0"/>
              </a:rPr>
              <a:t>必不可少，通过它来指定文件编码可以避免错误。</a:t>
            </a:r>
            <a:endParaRPr lang="en-US" altLang="zh-CN" sz="1800" b="0" i="0" u="none" strike="noStrike" baseline="0" dirty="0">
              <a:latin typeface="FZSSJW--GB1-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i="0" u="none" strike="noStrike" baseline="0" dirty="0">
                <a:latin typeface="FZSSJW--GB1-0"/>
              </a:rPr>
              <a:t>如果要读取的文件不是在你的系统中创建的，这种情况更容易发生。</a:t>
            </a:r>
            <a:endParaRPr lang="en-US" altLang="zh-CN" sz="1800" b="0" i="0" u="none" strike="noStrike" baseline="0" dirty="0">
              <a:latin typeface="FZSSJW--GB1-0"/>
            </a:endParaRPr>
          </a:p>
        </p:txBody>
      </p:sp>
      <p:sp>
        <p:nvSpPr>
          <p:cNvPr id="4" name="灯片编号占位符 3"/>
          <p:cNvSpPr>
            <a:spLocks noGrp="1"/>
          </p:cNvSpPr>
          <p:nvPr>
            <p:ph type="sldNum" sz="quarter" idx="5"/>
          </p:nvPr>
        </p:nvSpPr>
        <p:spPr/>
        <p:txBody>
          <a:bodyPr/>
          <a:lstStyle/>
          <a:p>
            <a:fld id="{9901CBA2-7C9E-4AD6-B258-A0DB055BB3AF}" type="slidenum">
              <a:rPr lang="zh-CN" altLang="en-US" smtClean="0"/>
              <a:t>61</a:t>
            </a:fld>
            <a:endParaRPr lang="zh-CN" altLang="en-US"/>
          </a:p>
        </p:txBody>
      </p:sp>
    </p:spTree>
    <p:extLst>
      <p:ext uri="{BB962C8B-B14F-4D97-AF65-F5344CB8AC3E}">
        <p14:creationId xmlns:p14="http://schemas.microsoft.com/office/powerpoint/2010/main" val="28050733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8</a:t>
            </a:fld>
            <a:endParaRPr lang="zh-CN" altLang="en-US"/>
          </a:p>
        </p:txBody>
      </p:sp>
    </p:spTree>
    <p:extLst>
      <p:ext uri="{BB962C8B-B14F-4D97-AF65-F5344CB8AC3E}">
        <p14:creationId xmlns:p14="http://schemas.microsoft.com/office/powerpoint/2010/main" val="271957689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dirty="0">
                <a:latin typeface="FZSSJW--GB1-0"/>
              </a:rPr>
              <a:t>这里的 </a:t>
            </a:r>
            <a:r>
              <a:rPr lang="en-US" altLang="zh-CN" sz="1800" b="0" i="0" u="none" strike="noStrike" baseline="0" dirty="0">
                <a:latin typeface="TimesNewRoman"/>
              </a:rPr>
              <a:t>traceback </a:t>
            </a:r>
            <a:r>
              <a:rPr lang="zh-CN" altLang="en-US" sz="1800" b="0" i="0" u="none" strike="noStrike" baseline="0" dirty="0">
                <a:latin typeface="FZSSJW--GB1-0"/>
              </a:rPr>
              <a:t>比前面的那些都长，对于这样复杂的 </a:t>
            </a:r>
            <a:r>
              <a:rPr lang="en-US" altLang="zh-CN" sz="1800" b="0" i="0" u="none" strike="noStrike" baseline="0" dirty="0">
                <a:latin typeface="TimesNewRoman"/>
              </a:rPr>
              <a:t>traceback</a:t>
            </a:r>
            <a:r>
              <a:rPr lang="zh-CN" altLang="en-US" sz="1800" b="0" i="0" u="none" strike="noStrike" baseline="0" dirty="0">
                <a:latin typeface="TimesNewRoman"/>
              </a:rPr>
              <a:t>，</a:t>
            </a:r>
            <a:r>
              <a:rPr lang="zh-CN" altLang="en-US" sz="1800" b="0" i="0" u="none" strike="noStrike" baseline="0" dirty="0">
                <a:latin typeface="FZSSJW--GB1-0"/>
              </a:rPr>
              <a:t>通常建议先看 </a:t>
            </a:r>
            <a:r>
              <a:rPr lang="en-US" altLang="zh-CN" sz="1800" b="0" i="0" u="none" strike="noStrike" baseline="0" dirty="0">
                <a:latin typeface="TimesNewRoman"/>
              </a:rPr>
              <a:t>traceback </a:t>
            </a:r>
            <a:r>
              <a:rPr lang="zh-CN" altLang="en-US" sz="1800" b="0" i="0" u="none" strike="noStrike" baseline="0" dirty="0">
                <a:latin typeface="TimesNewRoman"/>
              </a:rPr>
              <a:t>的</a:t>
            </a:r>
            <a:r>
              <a:rPr lang="zh-CN" altLang="en-US" sz="1800" b="0" i="0" u="none" strike="noStrike" baseline="0" dirty="0">
                <a:latin typeface="FZSSJW--GB1-0"/>
              </a:rPr>
              <a:t>最后一行。</a:t>
            </a:r>
            <a:endParaRPr lang="en-US" altLang="zh-CN" sz="1800" b="0" i="0" u="none" strike="noStrike" baseline="0" dirty="0">
              <a:latin typeface="FZSSJW--GB1-0"/>
            </a:endParaRPr>
          </a:p>
          <a:p>
            <a:pPr algn="l"/>
            <a:r>
              <a:rPr lang="zh-CN" altLang="en-US" sz="1800" b="0" i="0" u="none" strike="noStrike" baseline="0" dirty="0">
                <a:latin typeface="FZSSJW--GB1-0"/>
              </a:rPr>
              <a:t>从最后一行可以得知，代码引发的是 </a:t>
            </a:r>
            <a:r>
              <a:rPr lang="en-US" altLang="zh-CN" sz="1800" b="0" i="0" u="none" strike="noStrike" baseline="0" dirty="0" err="1">
                <a:latin typeface="TheSansMonoCondensed-"/>
              </a:rPr>
              <a:t>FileNotFoundError</a:t>
            </a:r>
            <a:r>
              <a:rPr lang="en-US" altLang="zh-CN" sz="1800" b="0" i="0" u="none" strike="noStrike" baseline="0">
                <a:latin typeface="TheSansMonoCondensed-"/>
              </a:rPr>
              <a:t> </a:t>
            </a:r>
            <a:r>
              <a:rPr lang="zh-CN" altLang="en-US" sz="1800" b="0" i="0" u="none" strike="noStrike" baseline="0">
                <a:latin typeface="FZSSJW--GB1-0"/>
              </a:rPr>
              <a:t>异常</a:t>
            </a:r>
            <a:r>
              <a:rPr lang="zh-CN" altLang="en-US" sz="1800" b="0" i="0" u="none" strike="noStrike" baseline="0" dirty="0">
                <a:latin typeface="FZSSJW--GB1-0"/>
              </a:rPr>
              <a:t>。</a:t>
            </a:r>
            <a:endParaRPr lang="en-US" altLang="zh-CN" sz="1800" b="0" i="0" u="none" strike="noStrike" baseline="0" dirty="0">
              <a:latin typeface="FZSSJW--GB1-0"/>
            </a:endParaRPr>
          </a:p>
          <a:p>
            <a:pPr algn="l"/>
            <a:r>
              <a:rPr lang="zh-CN" altLang="en-US" sz="1800" b="0" i="0" u="none" strike="noStrike" baseline="0" dirty="0">
                <a:latin typeface="FZSSJW--GB1-0"/>
              </a:rPr>
              <a:t>这一点很重要，它让我们知道应该在要编写的 </a:t>
            </a:r>
            <a:r>
              <a:rPr lang="en-US" altLang="zh-CN" sz="1800" b="0" i="0" u="none" strike="noStrike" baseline="0" dirty="0">
                <a:latin typeface="TheSansMonoCondensed-"/>
              </a:rPr>
              <a:t>except </a:t>
            </a:r>
            <a:r>
              <a:rPr lang="zh-CN" altLang="en-US" sz="1800" b="0" i="0" u="none" strike="noStrike" baseline="0" dirty="0">
                <a:latin typeface="FZSSJW--GB1-0"/>
              </a:rPr>
              <a:t>代码块中使用哪种异常。</a:t>
            </a:r>
            <a:endParaRPr lang="en-US" altLang="zh-CN" sz="1800" b="0" i="0" u="none" strike="noStrike" baseline="0" dirty="0">
              <a:latin typeface="FZSSJW--GB1-0"/>
            </a:endParaRPr>
          </a:p>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62</a:t>
            </a:fld>
            <a:endParaRPr lang="zh-CN" altLang="en-US"/>
          </a:p>
        </p:txBody>
      </p:sp>
    </p:spTree>
    <p:extLst>
      <p:ext uri="{BB962C8B-B14F-4D97-AF65-F5344CB8AC3E}">
        <p14:creationId xmlns:p14="http://schemas.microsoft.com/office/powerpoint/2010/main" val="260960244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dirty="0">
                <a:latin typeface="FZSSJW--GB1-0"/>
              </a:rPr>
              <a:t>然后再从头阅读 </a:t>
            </a:r>
            <a:r>
              <a:rPr lang="en-US" altLang="zh-CN" sz="1800" b="0" i="0" u="none" strike="noStrike" baseline="0" dirty="0">
                <a:latin typeface="TimesNewRoman"/>
              </a:rPr>
              <a:t>traceback</a:t>
            </a:r>
            <a:r>
              <a:rPr lang="zh-CN" altLang="en-US" sz="1800" b="0" i="0" u="none" strike="noStrike" baseline="0" dirty="0">
                <a:latin typeface="FZSSJW--GB1-0"/>
              </a:rPr>
              <a:t>，从第二行可知，错误发生在文件 </a:t>
            </a:r>
            <a:r>
              <a:rPr lang="en-US" altLang="zh-CN" sz="1800" b="0" i="0" u="none" strike="noStrike" baseline="0" dirty="0">
                <a:latin typeface="TimesNewRoman"/>
              </a:rPr>
              <a:t>alice.py </a:t>
            </a:r>
            <a:r>
              <a:rPr lang="zh-CN" altLang="en-US" sz="1800" b="0" i="0" u="none" strike="noStrike" baseline="0" dirty="0">
                <a:latin typeface="FZSSJW--GB1-0"/>
              </a:rPr>
              <a:t>的第四行。接下来的一行列出了导致错误的代码行内容。</a:t>
            </a:r>
            <a:endParaRPr lang="en-US" altLang="zh-CN" sz="1800" b="0" i="0" u="none" strike="noStrike" baseline="0" dirty="0">
              <a:latin typeface="TimesNewRoman"/>
            </a:endParaRPr>
          </a:p>
          <a:p>
            <a:pPr algn="l"/>
            <a:r>
              <a:rPr lang="zh-CN" altLang="en-US" sz="1800" b="0" i="0" u="none" strike="noStrike" baseline="0" dirty="0">
                <a:latin typeface="TimesNewRoman"/>
              </a:rPr>
              <a:t>往下的</a:t>
            </a:r>
            <a:r>
              <a:rPr lang="zh-CN" altLang="en-US" sz="1800" b="0" i="0" u="none" strike="noStrike" baseline="0" dirty="0">
                <a:latin typeface="FZSSJW--GB1-0"/>
              </a:rPr>
              <a:t>其余部分列出了一些代码，它们来自打开和读取文件涉及的库。</a:t>
            </a:r>
            <a:endParaRPr lang="en-US" altLang="zh-CN" sz="1800" b="0" i="0" u="none" strike="noStrike" baseline="0" dirty="0">
              <a:latin typeface="FZSSJW--GB1-0"/>
            </a:endParaRPr>
          </a:p>
          <a:p>
            <a:pPr algn="l"/>
            <a:r>
              <a:rPr lang="zh-CN" altLang="en-US" sz="1800" b="0" i="0" u="none" strike="noStrike" baseline="0" dirty="0">
                <a:latin typeface="FZSSJW--GB1-0"/>
              </a:rPr>
              <a:t>通常，不需要详细阅读和理解</a:t>
            </a:r>
            <a:r>
              <a:rPr lang="en-US" altLang="zh-CN" sz="1800" b="0" i="0" u="none" strike="noStrike" baseline="0" dirty="0">
                <a:latin typeface="TimesNewRoman"/>
              </a:rPr>
              <a:t>traceback </a:t>
            </a:r>
            <a:r>
              <a:rPr lang="zh-CN" altLang="en-US" sz="1800" b="0" i="0" u="none" strike="noStrike" baseline="0" dirty="0">
                <a:latin typeface="FZSSJW--GB1-0"/>
              </a:rPr>
              <a:t>中的这些内容。</a:t>
            </a:r>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63</a:t>
            </a:fld>
            <a:endParaRPr lang="zh-CN" altLang="en-US"/>
          </a:p>
        </p:txBody>
      </p:sp>
    </p:spTree>
    <p:extLst>
      <p:ext uri="{BB962C8B-B14F-4D97-AF65-F5344CB8AC3E}">
        <p14:creationId xmlns:p14="http://schemas.microsoft.com/office/powerpoint/2010/main" val="32996150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64</a:t>
            </a:fld>
            <a:endParaRPr lang="zh-CN" altLang="en-US"/>
          </a:p>
        </p:txBody>
      </p:sp>
    </p:spTree>
    <p:extLst>
      <p:ext uri="{BB962C8B-B14F-4D97-AF65-F5344CB8AC3E}">
        <p14:creationId xmlns:p14="http://schemas.microsoft.com/office/powerpoint/2010/main" val="151260527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dirty="0">
                <a:solidFill>
                  <a:srgbClr val="000000"/>
                </a:solidFill>
                <a:latin typeface="FZSSJW--GB1-0"/>
              </a:rPr>
              <a:t>这样，当找不到文件时，</a:t>
            </a:r>
            <a:r>
              <a:rPr lang="en-US" altLang="zh-CN" sz="1800" b="0" i="0" u="none" strike="noStrike" baseline="0" dirty="0">
                <a:solidFill>
                  <a:srgbClr val="000000"/>
                </a:solidFill>
                <a:latin typeface="TimesNewRoman"/>
              </a:rPr>
              <a:t>Python </a:t>
            </a:r>
            <a:r>
              <a:rPr lang="zh-CN" altLang="en-US" sz="1800" b="0" i="0" u="none" strike="noStrike" baseline="0" dirty="0">
                <a:solidFill>
                  <a:srgbClr val="000000"/>
                </a:solidFill>
                <a:latin typeface="FZSSJW--GB1-0"/>
              </a:rPr>
              <a:t>将运行 </a:t>
            </a:r>
            <a:r>
              <a:rPr lang="en-US" altLang="zh-CN" sz="1800" b="0" i="0" u="none" strike="noStrike" baseline="0" dirty="0">
                <a:solidFill>
                  <a:srgbClr val="000000"/>
                </a:solidFill>
                <a:latin typeface="TheSansMonoCondensed-"/>
              </a:rPr>
              <a:t>except </a:t>
            </a:r>
            <a:r>
              <a:rPr lang="zh-CN" altLang="en-US" sz="1800" b="0" i="0" u="none" strike="noStrike" baseline="0" dirty="0">
                <a:solidFill>
                  <a:srgbClr val="000000"/>
                </a:solidFill>
                <a:latin typeface="FZSSJW--GB1-0"/>
              </a:rPr>
              <a:t>代码块中的代码，从而显示一条友好的错误消息，而不是 </a:t>
            </a:r>
            <a:r>
              <a:rPr lang="en-US" altLang="zh-CN" sz="1800" b="0" i="0" u="none" strike="noStrike" baseline="0" dirty="0">
                <a:solidFill>
                  <a:srgbClr val="000000"/>
                </a:solidFill>
                <a:latin typeface="TimesNewRoman"/>
              </a:rPr>
              <a:t>traceback</a:t>
            </a:r>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65</a:t>
            </a:fld>
            <a:endParaRPr lang="zh-CN" altLang="en-US"/>
          </a:p>
        </p:txBody>
      </p:sp>
    </p:spTree>
    <p:extLst>
      <p:ext uri="{BB962C8B-B14F-4D97-AF65-F5344CB8AC3E}">
        <p14:creationId xmlns:p14="http://schemas.microsoft.com/office/powerpoint/2010/main" val="392873079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要注意的，如果你不知道代码写成这样是否核实，那最好不要这样做，静默失败容易导致发生“看不见”的问题，当程序执行后的预期结果不一致时，会使得你难以排查问题的原因。</a:t>
            </a:r>
            <a:endParaRPr lang="en-US" altLang="zh-CN" dirty="0"/>
          </a:p>
          <a:p>
            <a:pPr algn="l"/>
            <a:r>
              <a:rPr lang="en-US" altLang="zh-CN" dirty="0"/>
              <a:t>pass </a:t>
            </a:r>
            <a:r>
              <a:rPr lang="zh-CN" altLang="en-US" dirty="0"/>
              <a:t>关键字很有用，我们以后还会遇到它。</a:t>
            </a:r>
            <a:endParaRPr lang="en-US" altLang="zh-CN" dirty="0"/>
          </a:p>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66</a:t>
            </a:fld>
            <a:endParaRPr lang="zh-CN" altLang="en-US"/>
          </a:p>
        </p:txBody>
      </p:sp>
    </p:spTree>
    <p:extLst>
      <p:ext uri="{BB962C8B-B14F-4D97-AF65-F5344CB8AC3E}">
        <p14:creationId xmlns:p14="http://schemas.microsoft.com/office/powerpoint/2010/main" val="386565400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dirty="0">
                <a:latin typeface="FZSSJW--GB1-0"/>
              </a:rPr>
              <a:t>编写得很好且经过恰当测试的代码不容易出现内部错误，如语法错误和逻辑错误，但只要程序依赖于外部因素，如用户输入、是否存在指定的文件、是否有网络连接，就有可能出现异常。凭借经验可判断该在程序的什么地方包含异常处理块，以及出现错误时该向用户提供多少相关的信息。</a:t>
            </a:r>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67</a:t>
            </a:fld>
            <a:endParaRPr lang="zh-CN" altLang="en-US"/>
          </a:p>
        </p:txBody>
      </p:sp>
    </p:spTree>
    <p:extLst>
      <p:ext uri="{BB962C8B-B14F-4D97-AF65-F5344CB8AC3E}">
        <p14:creationId xmlns:p14="http://schemas.microsoft.com/office/powerpoint/2010/main" val="52406472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en-US" altLang="zh-CN" sz="1800" b="0" i="0" u="none" strike="noStrike" baseline="0" dirty="0">
                <a:latin typeface="TimesNewRoman"/>
              </a:rPr>
              <a:t>JSON</a:t>
            </a:r>
            <a:r>
              <a:rPr lang="zh-CN" altLang="en-US" sz="1800" b="0" i="0" u="none" strike="noStrike" baseline="0" dirty="0">
                <a:latin typeface="FZKTJW--GB1-0"/>
              </a:rPr>
              <a:t>（</a:t>
            </a:r>
            <a:r>
              <a:rPr lang="en-US" altLang="zh-CN" sz="1800" b="0" i="0" u="none" strike="noStrike" baseline="0" dirty="0">
                <a:latin typeface="TimesNewRoman"/>
              </a:rPr>
              <a:t>JavaScript Object Notation</a:t>
            </a:r>
            <a:r>
              <a:rPr lang="zh-CN" altLang="en-US" sz="1800" b="0" i="0" u="none" strike="noStrike" baseline="0" dirty="0">
                <a:latin typeface="FZKTJW--GB1-0"/>
              </a:rPr>
              <a:t>）格式最初是为</a:t>
            </a:r>
            <a:r>
              <a:rPr lang="en-US" altLang="zh-CN" sz="1800" b="0" i="0" u="none" strike="noStrike" baseline="0" dirty="0">
                <a:latin typeface="TimesNewRoman"/>
              </a:rPr>
              <a:t>JavaScript </a:t>
            </a:r>
            <a:r>
              <a:rPr lang="zh-CN" altLang="en-US" sz="1800" b="0" i="0" u="none" strike="noStrike" baseline="0" dirty="0">
                <a:latin typeface="FZKTJW--GB1-0"/>
              </a:rPr>
              <a:t>开发的，但随后成了一种通用的格式，被包括</a:t>
            </a:r>
            <a:r>
              <a:rPr lang="en-US" altLang="zh-CN" sz="1800" b="0" i="0" u="none" strike="noStrike" baseline="0" dirty="0">
                <a:latin typeface="TimesNewRoman"/>
              </a:rPr>
              <a:t>Python </a:t>
            </a:r>
            <a:r>
              <a:rPr lang="zh-CN" altLang="en-US" sz="1800" b="0" i="0" u="none" strike="noStrike" baseline="0" dirty="0">
                <a:latin typeface="FZKTJW--GB1-0"/>
              </a:rPr>
              <a:t>在内的众多语言采用。</a:t>
            </a:r>
            <a:endParaRPr lang="zh-CN" altLang="en-US" sz="1800"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68</a:t>
            </a:fld>
            <a:endParaRPr lang="zh-CN" altLang="en-US"/>
          </a:p>
        </p:txBody>
      </p:sp>
    </p:spTree>
    <p:extLst>
      <p:ext uri="{BB962C8B-B14F-4D97-AF65-F5344CB8AC3E}">
        <p14:creationId xmlns:p14="http://schemas.microsoft.com/office/powerpoint/2010/main" val="105205699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69</a:t>
            </a:fld>
            <a:endParaRPr lang="zh-CN" altLang="en-US"/>
          </a:p>
        </p:txBody>
      </p:sp>
    </p:spTree>
    <p:extLst>
      <p:ext uri="{BB962C8B-B14F-4D97-AF65-F5344CB8AC3E}">
        <p14:creationId xmlns:p14="http://schemas.microsoft.com/office/powerpoint/2010/main" val="263204990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70</a:t>
            </a:fld>
            <a:endParaRPr lang="zh-CN" altLang="en-US"/>
          </a:p>
        </p:txBody>
      </p:sp>
    </p:spTree>
    <p:extLst>
      <p:ext uri="{BB962C8B-B14F-4D97-AF65-F5344CB8AC3E}">
        <p14:creationId xmlns:p14="http://schemas.microsoft.com/office/powerpoint/2010/main" val="109495774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71</a:t>
            </a:fld>
            <a:endParaRPr lang="zh-CN" altLang="en-US"/>
          </a:p>
        </p:txBody>
      </p:sp>
    </p:spTree>
    <p:extLst>
      <p:ext uri="{BB962C8B-B14F-4D97-AF65-F5344CB8AC3E}">
        <p14:creationId xmlns:p14="http://schemas.microsoft.com/office/powerpoint/2010/main" val="35534685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9</a:t>
            </a:fld>
            <a:endParaRPr lang="zh-CN" altLang="en-US"/>
          </a:p>
        </p:txBody>
      </p:sp>
    </p:spTree>
    <p:extLst>
      <p:ext uri="{BB962C8B-B14F-4D97-AF65-F5344CB8AC3E}">
        <p14:creationId xmlns:p14="http://schemas.microsoft.com/office/powerpoint/2010/main" val="9578130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72</a:t>
            </a:fld>
            <a:endParaRPr lang="zh-CN" altLang="en-US"/>
          </a:p>
        </p:txBody>
      </p:sp>
    </p:spTree>
    <p:extLst>
      <p:ext uri="{BB962C8B-B14F-4D97-AF65-F5344CB8AC3E}">
        <p14:creationId xmlns:p14="http://schemas.microsoft.com/office/powerpoint/2010/main" val="127739656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dirty="0">
                <a:latin typeface="FZSSJW--GB1-0"/>
              </a:rPr>
              <a:t>我们读取数据文件的内容，并使用 </a:t>
            </a:r>
            <a:r>
              <a:rPr lang="en-US" altLang="zh-CN" sz="1800" b="0" i="0" u="none" strike="noStrike" baseline="0" dirty="0" err="1">
                <a:latin typeface="TheSansMonoCondensed-"/>
              </a:rPr>
              <a:t>json.loads</a:t>
            </a:r>
            <a:r>
              <a:rPr lang="en-US" altLang="zh-CN" sz="1800" b="0" i="0" u="none" strike="noStrike" baseline="0" dirty="0">
                <a:latin typeface="TheSansMonoCondensed-"/>
              </a:rPr>
              <a:t>() </a:t>
            </a:r>
            <a:r>
              <a:rPr lang="zh-CN" altLang="en-US" sz="1800" b="0" i="0" u="none" strike="noStrike" baseline="0" dirty="0">
                <a:latin typeface="FZSSJW--GB1-0"/>
              </a:rPr>
              <a:t>将恢复的数据赋给变量 </a:t>
            </a:r>
            <a:r>
              <a:rPr lang="en-US" altLang="zh-CN" sz="1800" b="0" i="0" u="none" strike="noStrike" baseline="0" dirty="0">
                <a:latin typeface="TheSansMonoCondensed-"/>
              </a:rPr>
              <a:t>username</a:t>
            </a:r>
            <a:r>
              <a:rPr lang="zh-CN" altLang="en-US" sz="1800" b="0" i="0" u="none" strike="noStrike" baseline="0" dirty="0">
                <a:latin typeface="FZSSJW--GB1-0"/>
              </a:rPr>
              <a:t>。有了已恢复的用户名，就可以使用个性化的问候语欢迎用户回来了：</a:t>
            </a:r>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73</a:t>
            </a:fld>
            <a:endParaRPr lang="zh-CN" altLang="en-US"/>
          </a:p>
        </p:txBody>
      </p:sp>
    </p:spTree>
    <p:extLst>
      <p:ext uri="{BB962C8B-B14F-4D97-AF65-F5344CB8AC3E}">
        <p14:creationId xmlns:p14="http://schemas.microsoft.com/office/powerpoint/2010/main" val="150663073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dirty="0">
                <a:latin typeface="FZSSJW--GB1-0"/>
              </a:rPr>
              <a:t>这里原本可以编写一个 </a:t>
            </a:r>
            <a:r>
              <a:rPr lang="en-US" altLang="zh-CN" sz="1800" b="0" i="0" u="none" strike="noStrike" baseline="0" dirty="0">
                <a:latin typeface="TheSansMonoCondensed-"/>
              </a:rPr>
              <a:t>try-except </a:t>
            </a:r>
            <a:r>
              <a:rPr lang="zh-CN" altLang="en-US" sz="1800" b="0" i="0" u="none" strike="noStrike" baseline="0" dirty="0">
                <a:latin typeface="FZSSJW--GB1-0"/>
              </a:rPr>
              <a:t>代码块，以便在文件 </a:t>
            </a:r>
            <a:r>
              <a:rPr lang="en-US" altLang="zh-CN" sz="1800" b="0" i="0" u="none" strike="noStrike" baseline="0" dirty="0" err="1">
                <a:latin typeface="TimesNewRoman"/>
              </a:rPr>
              <a:t>username.json</a:t>
            </a:r>
            <a:r>
              <a:rPr lang="en-US" altLang="zh-CN" sz="1800" b="0" i="0" u="none" strike="noStrike" baseline="0" dirty="0">
                <a:latin typeface="TimesNewRoman"/>
              </a:rPr>
              <a:t> </a:t>
            </a:r>
            <a:r>
              <a:rPr lang="zh-CN" altLang="en-US" sz="1800" b="0" i="0" u="none" strike="noStrike" baseline="0" dirty="0">
                <a:latin typeface="FZSSJW--GB1-0"/>
              </a:rPr>
              <a:t>不存在时采取合适的措施，但我们没有这样做，而是使用 了</a:t>
            </a:r>
            <a:r>
              <a:rPr lang="en-US" altLang="zh-CN" sz="1800" b="0" i="0" u="none" strike="noStrike" baseline="0" dirty="0" err="1">
                <a:latin typeface="TheSansMonoCondensed-"/>
              </a:rPr>
              <a:t>pathlib</a:t>
            </a:r>
            <a:r>
              <a:rPr lang="en-US" altLang="zh-CN" sz="1800" b="0" i="0" u="none" strike="noStrike" baseline="0" dirty="0">
                <a:latin typeface="TheSansMonoCondensed-"/>
              </a:rPr>
              <a:t> </a:t>
            </a:r>
            <a:r>
              <a:rPr lang="zh-CN" altLang="en-US" sz="1800" b="0" i="0" u="none" strike="noStrike" baseline="0" dirty="0">
                <a:latin typeface="FZSSJW--GB1-0"/>
              </a:rPr>
              <a:t>模块提供的一个便利方法 </a:t>
            </a:r>
            <a:r>
              <a:rPr lang="en-US" altLang="zh-CN" sz="1200" b="0" dirty="0" err="1">
                <a:solidFill>
                  <a:srgbClr val="333333"/>
                </a:solidFill>
                <a:latin typeface="Consolas" panose="020B0609020204030204" pitchFamily="49" charset="0"/>
              </a:rPr>
              <a:t>path</a:t>
            </a:r>
            <a:r>
              <a:rPr lang="en-US" altLang="zh-CN" sz="1200" b="0" dirty="0" err="1">
                <a:solidFill>
                  <a:srgbClr val="000000"/>
                </a:solidFill>
                <a:latin typeface="Consolas" panose="020B0609020204030204" pitchFamily="49" charset="0"/>
              </a:rPr>
              <a:t>.</a:t>
            </a:r>
            <a:r>
              <a:rPr lang="en-US" altLang="zh-CN" sz="1200" b="0" dirty="0" err="1">
                <a:solidFill>
                  <a:srgbClr val="258DFF"/>
                </a:solidFill>
                <a:latin typeface="Consolas" panose="020B0609020204030204" pitchFamily="49" charset="0"/>
              </a:rPr>
              <a:t>exists</a:t>
            </a:r>
            <a:r>
              <a:rPr lang="en-US" altLang="zh-CN" sz="1200" b="0" dirty="0">
                <a:solidFill>
                  <a:srgbClr val="3F9101"/>
                </a:solidFill>
                <a:latin typeface="Consolas" panose="020B0609020204030204" pitchFamily="49" charset="0"/>
              </a:rPr>
              <a:t>()</a:t>
            </a:r>
          </a:p>
          <a:p>
            <a:pPr algn="l"/>
            <a:r>
              <a:rPr lang="zh-CN" altLang="en-US" sz="1800" b="0" i="0" u="none" strike="noStrike" baseline="0" dirty="0">
                <a:latin typeface="FZSSJW--GB1-0"/>
              </a:rPr>
              <a:t>如果文件 </a:t>
            </a:r>
            <a:r>
              <a:rPr lang="en-US" altLang="zh-CN" sz="1800" b="0" i="0" u="none" strike="noStrike" baseline="0" dirty="0" err="1">
                <a:latin typeface="TimesNewRoman"/>
              </a:rPr>
              <a:t>username.json</a:t>
            </a:r>
            <a:r>
              <a:rPr lang="en-US" altLang="zh-CN" sz="1800" b="0" i="0" u="none" strike="noStrike" baseline="0" dirty="0">
                <a:latin typeface="TimesNewRoman"/>
              </a:rPr>
              <a:t> </a:t>
            </a:r>
            <a:r>
              <a:rPr lang="zh-CN" altLang="en-US" sz="1800" b="0" i="0" u="none" strike="noStrike" baseline="0" dirty="0">
                <a:latin typeface="FZSSJW--GB1-0"/>
              </a:rPr>
              <a:t>不存在，就提示用户输入用户名，并存储用户输入的值。此外，还会打印一条消息，指出当用户再回来时我们还会记得他。</a:t>
            </a:r>
          </a:p>
          <a:p>
            <a:pPr algn="l"/>
            <a:r>
              <a:rPr lang="zh-CN" altLang="en-US" sz="1800" b="0" i="0" u="none" strike="noStrike" baseline="0" dirty="0">
                <a:latin typeface="FZSSJW--GB1-0"/>
              </a:rPr>
              <a:t>无论执行的是哪个代码块，都将显示用户名和合适的问候语。</a:t>
            </a:r>
            <a:endParaRPr lang="zh-CN" altLang="en-US" b="0"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74</a:t>
            </a:fld>
            <a:endParaRPr lang="zh-CN" altLang="en-US"/>
          </a:p>
        </p:txBody>
      </p:sp>
    </p:spTree>
    <p:extLst>
      <p:ext uri="{BB962C8B-B14F-4D97-AF65-F5344CB8AC3E}">
        <p14:creationId xmlns:p14="http://schemas.microsoft.com/office/powerpoint/2010/main" val="42701769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75</a:t>
            </a:fld>
            <a:endParaRPr lang="zh-CN" altLang="en-US"/>
          </a:p>
        </p:txBody>
      </p:sp>
    </p:spTree>
    <p:extLst>
      <p:ext uri="{BB962C8B-B14F-4D97-AF65-F5344CB8AC3E}">
        <p14:creationId xmlns:p14="http://schemas.microsoft.com/office/powerpoint/2010/main" val="347528211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dirty="0">
                <a:latin typeface="FZSSJW--GB1-0"/>
              </a:rPr>
              <a:t>考虑到现在使用了一个函数，我们删除注释，转而使用一个文档字符串来指出程序的作用。</a:t>
            </a:r>
            <a:endParaRPr lang="en-US" altLang="zh-CN" sz="1800" b="0" i="0" u="none" strike="noStrike" baseline="0" dirty="0">
              <a:latin typeface="FZSSJW--GB1-0"/>
            </a:endParaRPr>
          </a:p>
          <a:p>
            <a:pPr algn="l"/>
            <a:r>
              <a:rPr lang="zh-CN" altLang="en-US" sz="1800" b="0" i="0" u="none" strike="noStrike" baseline="0" dirty="0">
                <a:latin typeface="FZSSJW--GB1-0"/>
              </a:rPr>
              <a:t>这个程序更加清晰，但 </a:t>
            </a:r>
            <a:r>
              <a:rPr lang="en-US" altLang="zh-CN" sz="1800" b="0" i="0" u="none" strike="noStrike" baseline="0" dirty="0" err="1">
                <a:latin typeface="TheSansMonoCondensed-"/>
              </a:rPr>
              <a:t>greet_user</a:t>
            </a:r>
            <a:r>
              <a:rPr lang="en-US" altLang="zh-CN" sz="1800" b="0" i="0" u="none" strike="noStrike" baseline="0" dirty="0">
                <a:latin typeface="TheSansMonoCondensed-"/>
              </a:rPr>
              <a:t>() </a:t>
            </a:r>
            <a:r>
              <a:rPr lang="zh-CN" altLang="en-US" sz="1800" b="0" i="0" u="none" strike="noStrike" baseline="0" dirty="0">
                <a:latin typeface="FZSSJW--GB1-0"/>
              </a:rPr>
              <a:t>函数所做的不仅是问候用户，还在存储了用户名时获取它，在没有存储用户名时提示用户输入。</a:t>
            </a:r>
            <a:endParaRPr lang="en-US" altLang="zh-CN" sz="1800" b="0" i="0" u="none" strike="noStrike" baseline="0" dirty="0">
              <a:latin typeface="FZSSJW--GB1-0"/>
            </a:endParaRPr>
          </a:p>
          <a:p>
            <a:pPr algn="l"/>
            <a:r>
              <a:rPr lang="zh-CN" altLang="en-US" sz="1800" b="0" i="0" u="none" strike="noStrike" baseline="0">
                <a:latin typeface="FZSSJW--GB1-0"/>
              </a:rPr>
              <a:t>限于篇幅，剩余部分请阅读原书。</a:t>
            </a:r>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76</a:t>
            </a:fld>
            <a:endParaRPr lang="zh-CN" altLang="en-US"/>
          </a:p>
        </p:txBody>
      </p:sp>
    </p:spTree>
    <p:extLst>
      <p:ext uri="{BB962C8B-B14F-4D97-AF65-F5344CB8AC3E}">
        <p14:creationId xmlns:p14="http://schemas.microsoft.com/office/powerpoint/2010/main" val="255344411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78</a:t>
            </a:fld>
            <a:endParaRPr lang="zh-CN" altLang="en-US"/>
          </a:p>
        </p:txBody>
      </p:sp>
    </p:spTree>
    <p:extLst>
      <p:ext uri="{BB962C8B-B14F-4D97-AF65-F5344CB8AC3E}">
        <p14:creationId xmlns:p14="http://schemas.microsoft.com/office/powerpoint/2010/main" val="16329872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10</a:t>
            </a:fld>
            <a:endParaRPr lang="zh-CN" altLang="en-US"/>
          </a:p>
        </p:txBody>
      </p:sp>
    </p:spTree>
    <p:extLst>
      <p:ext uri="{BB962C8B-B14F-4D97-AF65-F5344CB8AC3E}">
        <p14:creationId xmlns:p14="http://schemas.microsoft.com/office/powerpoint/2010/main" val="4538926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11</a:t>
            </a:fld>
            <a:endParaRPr lang="zh-CN" altLang="en-US"/>
          </a:p>
        </p:txBody>
      </p:sp>
    </p:spTree>
    <p:extLst>
      <p:ext uri="{BB962C8B-B14F-4D97-AF65-F5344CB8AC3E}">
        <p14:creationId xmlns:p14="http://schemas.microsoft.com/office/powerpoint/2010/main" val="2110049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BBA575-D5C0-793D-9EB5-4BF72F6131B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A8BA9DE-7463-5426-C089-D5DE20F13EBD}"/>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BEDBAF9-43D9-31CF-C11D-5BD95965296E}"/>
              </a:ext>
            </a:extLst>
          </p:cNvPr>
          <p:cNvSpPr>
            <a:spLocks noGrp="1"/>
          </p:cNvSpPr>
          <p:nvPr>
            <p:ph type="dt" sz="half" idx="10"/>
          </p:nvPr>
        </p:nvSpPr>
        <p:spPr/>
        <p:txBody>
          <a:bodyPr/>
          <a:lstStyle/>
          <a:p>
            <a:fld id="{F721228B-0167-4061-A906-8575043315EE}" type="datetimeFigureOut">
              <a:rPr lang="zh-CN" altLang="en-US" smtClean="0"/>
              <a:t>2023/5/29</a:t>
            </a:fld>
            <a:endParaRPr lang="zh-CN" altLang="en-US"/>
          </a:p>
        </p:txBody>
      </p:sp>
      <p:sp>
        <p:nvSpPr>
          <p:cNvPr id="5" name="页脚占位符 4">
            <a:extLst>
              <a:ext uri="{FF2B5EF4-FFF2-40B4-BE49-F238E27FC236}">
                <a16:creationId xmlns:a16="http://schemas.microsoft.com/office/drawing/2014/main" id="{25927729-5DE1-5955-BE9F-8F11B120EB3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8A15336-B2A9-DF29-984F-2A88271D0A0C}"/>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2187492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D22DC8-6B35-C975-22C8-B3298033D87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79F43DA-D779-A136-4325-810237DC0CC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BF5D4F0-A170-72F5-ABE2-26E8E349B5E6}"/>
              </a:ext>
            </a:extLst>
          </p:cNvPr>
          <p:cNvSpPr>
            <a:spLocks noGrp="1"/>
          </p:cNvSpPr>
          <p:nvPr>
            <p:ph type="dt" sz="half" idx="10"/>
          </p:nvPr>
        </p:nvSpPr>
        <p:spPr/>
        <p:txBody>
          <a:bodyPr/>
          <a:lstStyle/>
          <a:p>
            <a:fld id="{F721228B-0167-4061-A906-8575043315EE}" type="datetimeFigureOut">
              <a:rPr lang="zh-CN" altLang="en-US" smtClean="0"/>
              <a:t>2023/5/29</a:t>
            </a:fld>
            <a:endParaRPr lang="zh-CN" altLang="en-US"/>
          </a:p>
        </p:txBody>
      </p:sp>
      <p:sp>
        <p:nvSpPr>
          <p:cNvPr id="5" name="页脚占位符 4">
            <a:extLst>
              <a:ext uri="{FF2B5EF4-FFF2-40B4-BE49-F238E27FC236}">
                <a16:creationId xmlns:a16="http://schemas.microsoft.com/office/drawing/2014/main" id="{EE721F31-68E9-0C2C-A716-403532584F3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BC5061D-50F1-263D-AB95-F04019BA80BF}"/>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3533658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B6AC9B8-D5F0-84E6-669C-3B9A054F32F0}"/>
              </a:ext>
            </a:extLst>
          </p:cNvPr>
          <p:cNvSpPr>
            <a:spLocks noGrp="1"/>
          </p:cNvSpPr>
          <p:nvPr>
            <p:ph type="title" orient="vert"/>
          </p:nvPr>
        </p:nvSpPr>
        <p:spPr>
          <a:xfrm>
            <a:off x="8724901"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910BC7E-A149-EAAC-57ED-7996E21F66F2}"/>
              </a:ext>
            </a:extLst>
          </p:cNvPr>
          <p:cNvSpPr>
            <a:spLocks noGrp="1"/>
          </p:cNvSpPr>
          <p:nvPr>
            <p:ph type="body" orient="vert" idx="1"/>
          </p:nvPr>
        </p:nvSpPr>
        <p:spPr>
          <a:xfrm>
            <a:off x="838201"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F1C6242-5462-E5F3-A40E-9EBCD0794851}"/>
              </a:ext>
            </a:extLst>
          </p:cNvPr>
          <p:cNvSpPr>
            <a:spLocks noGrp="1"/>
          </p:cNvSpPr>
          <p:nvPr>
            <p:ph type="dt" sz="half" idx="10"/>
          </p:nvPr>
        </p:nvSpPr>
        <p:spPr/>
        <p:txBody>
          <a:bodyPr/>
          <a:lstStyle/>
          <a:p>
            <a:fld id="{F721228B-0167-4061-A906-8575043315EE}" type="datetimeFigureOut">
              <a:rPr lang="zh-CN" altLang="en-US" smtClean="0"/>
              <a:t>2023/5/29</a:t>
            </a:fld>
            <a:endParaRPr lang="zh-CN" altLang="en-US"/>
          </a:p>
        </p:txBody>
      </p:sp>
      <p:sp>
        <p:nvSpPr>
          <p:cNvPr id="5" name="页脚占位符 4">
            <a:extLst>
              <a:ext uri="{FF2B5EF4-FFF2-40B4-BE49-F238E27FC236}">
                <a16:creationId xmlns:a16="http://schemas.microsoft.com/office/drawing/2014/main" id="{8BE4B585-AA73-BB44-DEB3-BB44809305A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F98AF67-4FAF-6DD6-7F23-7AA91253C403}"/>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1976972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标题幻灯片">
    <p:spTree>
      <p:nvGrpSpPr>
        <p:cNvPr id="1" name=""/>
        <p:cNvGrpSpPr/>
        <p:nvPr/>
      </p:nvGrpSpPr>
      <p:grpSpPr>
        <a:xfrm>
          <a:off x="0" y="0"/>
          <a:ext cx="0" cy="0"/>
          <a:chOff x="0" y="0"/>
          <a:chExt cx="0" cy="0"/>
        </a:xfrm>
      </p:grpSpPr>
      <p:sp>
        <p:nvSpPr>
          <p:cNvPr id="19483" name="Rectangle 27">
            <a:extLst>
              <a:ext uri="{FF2B5EF4-FFF2-40B4-BE49-F238E27FC236}">
                <a16:creationId xmlns:a16="http://schemas.microsoft.com/office/drawing/2014/main" id="{FFE563FA-4880-391C-43FD-EF34392B9FBB}"/>
              </a:ext>
            </a:extLst>
          </p:cNvPr>
          <p:cNvSpPr>
            <a:spLocks noChangeArrowheads="1"/>
          </p:cNvSpPr>
          <p:nvPr userDrawn="1"/>
        </p:nvSpPr>
        <p:spPr bwMode="auto">
          <a:xfrm>
            <a:off x="2641600" y="4191000"/>
            <a:ext cx="74168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eaLnBrk="0" hangingPunct="0">
              <a:spcBef>
                <a:spcPct val="0"/>
              </a:spcBef>
              <a:defRPr kumimoji="1" sz="2400">
                <a:solidFill>
                  <a:schemeClr val="tx1"/>
                </a:solidFill>
                <a:latin typeface="Times New Roman" panose="02020603050405020304" pitchFamily="18" charset="0"/>
              </a:defRPr>
            </a:lvl1pPr>
            <a:lvl2pPr marL="744538" indent="-287338" eaLnBrk="0" hangingPunct="0">
              <a:spcBef>
                <a:spcPct val="0"/>
              </a:spcBef>
              <a:defRPr kumimoji="1" sz="2400">
                <a:solidFill>
                  <a:schemeClr val="tx1"/>
                </a:solidFill>
                <a:latin typeface="Times New Roman" panose="02020603050405020304" pitchFamily="18" charset="0"/>
              </a:defRPr>
            </a:lvl2pPr>
            <a:lvl3pPr eaLnBrk="0" hangingPunct="0">
              <a:spcBef>
                <a:spcPct val="0"/>
              </a:spcBef>
              <a:defRPr kumimoji="1" sz="2400">
                <a:solidFill>
                  <a:schemeClr val="tx1"/>
                </a:solidFill>
                <a:latin typeface="Times New Roman" panose="02020603050405020304" pitchFamily="18" charset="0"/>
              </a:defRPr>
            </a:lvl3pPr>
            <a:lvl4pPr eaLnBrk="0" hangingPunct="0">
              <a:spcBef>
                <a:spcPct val="0"/>
              </a:spcBef>
              <a:defRPr kumimoji="1" sz="2400">
                <a:solidFill>
                  <a:schemeClr val="tx1"/>
                </a:solidFill>
                <a:latin typeface="Times New Roman" panose="02020603050405020304" pitchFamily="18" charset="0"/>
              </a:defRPr>
            </a:lvl4pPr>
            <a:lvl5pPr eaLnBrk="0" hangingPunct="0">
              <a:spcBef>
                <a:spcPct val="0"/>
              </a:spcBef>
              <a:defRPr kumimoji="1" sz="2400">
                <a:solidFill>
                  <a:schemeClr val="tx1"/>
                </a:solidFill>
                <a:latin typeface="Times New Roman" panose="02020603050405020304" pitchFamily="18" charset="0"/>
              </a:defRPr>
            </a:lvl5pPr>
            <a:lvl6pPr eaLnBrk="0" fontAlgn="base" hangingPunct="0">
              <a:spcBef>
                <a:spcPct val="0"/>
              </a:spcBef>
              <a:spcAft>
                <a:spcPct val="0"/>
              </a:spcAft>
              <a:defRPr kumimoji="1" sz="2400">
                <a:solidFill>
                  <a:schemeClr val="tx1"/>
                </a:solidFill>
                <a:latin typeface="Times New Roman" panose="02020603050405020304" pitchFamily="18" charset="0"/>
              </a:defRPr>
            </a:lvl6pPr>
            <a:lvl7pPr eaLnBrk="0" fontAlgn="base" hangingPunct="0">
              <a:spcBef>
                <a:spcPct val="0"/>
              </a:spcBef>
              <a:spcAft>
                <a:spcPct val="0"/>
              </a:spcAft>
              <a:defRPr kumimoji="1" sz="2400">
                <a:solidFill>
                  <a:schemeClr val="tx1"/>
                </a:solidFill>
                <a:latin typeface="Times New Roman" panose="02020603050405020304" pitchFamily="18" charset="0"/>
              </a:defRPr>
            </a:lvl7pPr>
            <a:lvl8pPr eaLnBrk="0" fontAlgn="base" hangingPunct="0">
              <a:spcBef>
                <a:spcPct val="0"/>
              </a:spcBef>
              <a:spcAft>
                <a:spcPct val="0"/>
              </a:spcAft>
              <a:defRPr kumimoji="1" sz="2400">
                <a:solidFill>
                  <a:schemeClr val="tx1"/>
                </a:solidFill>
                <a:latin typeface="Times New Roman" panose="02020603050405020304" pitchFamily="18" charset="0"/>
              </a:defRPr>
            </a:lvl8pPr>
            <a:lvl9pPr eaLnBrk="0" fontAlgn="base" hangingPunct="0">
              <a:spcBef>
                <a:spcPct val="0"/>
              </a:spcBef>
              <a:spcAft>
                <a:spcPct val="0"/>
              </a:spcAft>
              <a:defRPr kumimoji="1" sz="2400">
                <a:solidFill>
                  <a:schemeClr val="tx1"/>
                </a:solidFill>
                <a:latin typeface="Times New Roman" panose="02020603050405020304" pitchFamily="18" charset="0"/>
              </a:defRPr>
            </a:lvl9pPr>
          </a:lstStyle>
          <a:p>
            <a:pPr eaLnBrk="1" hangingPunct="1">
              <a:lnSpc>
                <a:spcPct val="102000"/>
              </a:lnSpc>
              <a:spcBef>
                <a:spcPct val="20000"/>
              </a:spcBef>
              <a:buClr>
                <a:srgbClr val="808080"/>
              </a:buClr>
              <a:buSzPct val="60000"/>
            </a:pPr>
            <a:endParaRPr kumimoji="0" lang="en-GB" altLang="zh-CN" sz="1600">
              <a:latin typeface="Verdana" panose="020B0604030504040204" pitchFamily="34" charset="0"/>
            </a:endParaRPr>
          </a:p>
        </p:txBody>
      </p:sp>
    </p:spTree>
    <p:extLst>
      <p:ext uri="{BB962C8B-B14F-4D97-AF65-F5344CB8AC3E}">
        <p14:creationId xmlns:p14="http://schemas.microsoft.com/office/powerpoint/2010/main" val="1337634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56AB55-80C6-28AF-0C73-3819184EC6FC}"/>
              </a:ext>
            </a:extLst>
          </p:cNvPr>
          <p:cNvSpPr>
            <a:spLocks noGrp="1"/>
          </p:cNvSpPr>
          <p:nvPr>
            <p:ph type="title"/>
          </p:nvPr>
        </p:nvSpPr>
        <p:spPr>
          <a:xfrm>
            <a:off x="838200" y="707164"/>
            <a:ext cx="10515600" cy="1009651"/>
          </a:xfrm>
        </p:spPr>
        <p:txBody>
          <a:bodyPr/>
          <a:lstStyle>
            <a:lvl1pPr>
              <a:defRPr baseline="0">
                <a:effectLst>
                  <a:outerShdw blurRad="38100" dist="38100" dir="2700000" algn="tl">
                    <a:srgbClr val="000000">
                      <a:alpha val="43137"/>
                    </a:srgbClr>
                  </a:outerShdw>
                </a:effectLst>
                <a:latin typeface="Arial Black" panose="020B0A04020102020204" pitchFamily="34" charset="0"/>
                <a:ea typeface="华文琥珀" panose="02010800040101010101" pitchFamily="2"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9C7469E7-ED7E-A1F2-48AF-DF31AAC06407}"/>
              </a:ext>
            </a:extLst>
          </p:cNvPr>
          <p:cNvSpPr>
            <a:spLocks noGrp="1"/>
          </p:cNvSpPr>
          <p:nvPr>
            <p:ph idx="1"/>
          </p:nvPr>
        </p:nvSpPr>
        <p:spPr>
          <a:xfrm>
            <a:off x="838200" y="1890940"/>
            <a:ext cx="10515600" cy="4351338"/>
          </a:xfrm>
        </p:spPr>
        <p:txBody>
          <a:bodyPr/>
          <a:lstStyle>
            <a:lvl1pPr>
              <a:defRPr baseline="0">
                <a:latin typeface="Consolas" panose="020B0609020204030204" pitchFamily="49" charset="0"/>
                <a:ea typeface="微软雅黑" panose="020B0503020204020204" pitchFamily="34" charset="-122"/>
              </a:defRPr>
            </a:lvl1pPr>
            <a:lvl2pPr>
              <a:defRPr baseline="0">
                <a:latin typeface="Consolas" panose="020B0609020204030204" pitchFamily="49" charset="0"/>
                <a:ea typeface="微软雅黑" panose="020B0503020204020204" pitchFamily="34" charset="-122"/>
              </a:defRPr>
            </a:lvl2pPr>
            <a:lvl3pPr>
              <a:defRPr baseline="0">
                <a:latin typeface="Consolas" panose="020B0609020204030204" pitchFamily="49" charset="0"/>
                <a:ea typeface="微软雅黑" panose="020B0503020204020204" pitchFamily="34" charset="-122"/>
              </a:defRPr>
            </a:lvl3pPr>
            <a:lvl4pPr>
              <a:defRPr baseline="0">
                <a:latin typeface="Consolas" panose="020B0609020204030204" pitchFamily="49" charset="0"/>
                <a:ea typeface="微软雅黑" panose="020B0503020204020204" pitchFamily="34" charset="-122"/>
              </a:defRPr>
            </a:lvl4pPr>
            <a:lvl5pPr>
              <a:defRPr baseline="0">
                <a:latin typeface="Consolas" panose="020B0609020204030204" pitchFamily="49" charset="0"/>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BD54C8C0-B4E8-90DD-C729-FCF6095E7669}"/>
              </a:ext>
            </a:extLst>
          </p:cNvPr>
          <p:cNvSpPr>
            <a:spLocks noGrp="1"/>
          </p:cNvSpPr>
          <p:nvPr>
            <p:ph type="dt" sz="half" idx="10"/>
          </p:nvPr>
        </p:nvSpPr>
        <p:spPr/>
        <p:txBody>
          <a:bodyPr/>
          <a:lstStyle/>
          <a:p>
            <a:fld id="{F721228B-0167-4061-A906-8575043315EE}" type="datetimeFigureOut">
              <a:rPr lang="zh-CN" altLang="en-US" smtClean="0"/>
              <a:t>2023/5/29</a:t>
            </a:fld>
            <a:endParaRPr lang="zh-CN" altLang="en-US"/>
          </a:p>
        </p:txBody>
      </p:sp>
      <p:sp>
        <p:nvSpPr>
          <p:cNvPr id="5" name="页脚占位符 4">
            <a:extLst>
              <a:ext uri="{FF2B5EF4-FFF2-40B4-BE49-F238E27FC236}">
                <a16:creationId xmlns:a16="http://schemas.microsoft.com/office/drawing/2014/main" id="{A3047B1A-DA23-745E-2167-51E340BD6A2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44A8E2B-9E0B-8F82-47F1-FA59F47B7D9F}"/>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
        <p:nvSpPr>
          <p:cNvPr id="8" name="矩形 7">
            <a:extLst>
              <a:ext uri="{FF2B5EF4-FFF2-40B4-BE49-F238E27FC236}">
                <a16:creationId xmlns:a16="http://schemas.microsoft.com/office/drawing/2014/main" id="{DC824356-87D6-56F3-5EAD-A1A547440F61}"/>
              </a:ext>
            </a:extLst>
          </p:cNvPr>
          <p:cNvSpPr/>
          <p:nvPr userDrawn="1"/>
        </p:nvSpPr>
        <p:spPr>
          <a:xfrm>
            <a:off x="-14515" y="-14515"/>
            <a:ext cx="12206515" cy="527861"/>
          </a:xfrm>
          <a:prstGeom prst="rect">
            <a:avLst/>
          </a:prstGeom>
          <a:solidFill>
            <a:srgbClr val="008AB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116765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6EB28C-3F72-CDD3-5D16-1E16C588FC9E}"/>
              </a:ext>
            </a:extLst>
          </p:cNvPr>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E9F744F-32A9-81DD-7628-9A7D74A23DDC}"/>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4A17AC9-4374-B422-869A-1EB4A4EA8738}"/>
              </a:ext>
            </a:extLst>
          </p:cNvPr>
          <p:cNvSpPr>
            <a:spLocks noGrp="1"/>
          </p:cNvSpPr>
          <p:nvPr>
            <p:ph type="dt" sz="half" idx="10"/>
          </p:nvPr>
        </p:nvSpPr>
        <p:spPr/>
        <p:txBody>
          <a:bodyPr/>
          <a:lstStyle/>
          <a:p>
            <a:fld id="{F721228B-0167-4061-A906-8575043315EE}" type="datetimeFigureOut">
              <a:rPr lang="zh-CN" altLang="en-US" smtClean="0"/>
              <a:t>2023/5/29</a:t>
            </a:fld>
            <a:endParaRPr lang="zh-CN" altLang="en-US"/>
          </a:p>
        </p:txBody>
      </p:sp>
      <p:sp>
        <p:nvSpPr>
          <p:cNvPr id="5" name="页脚占位符 4">
            <a:extLst>
              <a:ext uri="{FF2B5EF4-FFF2-40B4-BE49-F238E27FC236}">
                <a16:creationId xmlns:a16="http://schemas.microsoft.com/office/drawing/2014/main" id="{CB04275A-E69C-15B3-1353-832AA7967C8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4532250-1E9E-9EED-08DA-B2FF0B617F47}"/>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3876442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2F2AEB-03A9-6F28-C6C8-209647EB94BF}"/>
              </a:ext>
            </a:extLst>
          </p:cNvPr>
          <p:cNvSpPr>
            <a:spLocks noGrp="1"/>
          </p:cNvSpPr>
          <p:nvPr>
            <p:ph type="title"/>
          </p:nvPr>
        </p:nvSpPr>
        <p:spPr>
          <a:xfrm>
            <a:off x="838200" y="694102"/>
            <a:ext cx="10515600" cy="1009651"/>
          </a:xfrm>
        </p:spPr>
        <p:txBody>
          <a:bodyPr/>
          <a:lstStyle>
            <a:lvl1pPr>
              <a:defRPr baseline="0">
                <a:effectLst>
                  <a:outerShdw blurRad="38100" dist="38100" dir="2700000" algn="tl">
                    <a:srgbClr val="000000">
                      <a:alpha val="43137"/>
                    </a:srgbClr>
                  </a:outerShdw>
                </a:effectLst>
                <a:latin typeface="Arial Black" panose="020B0A04020102020204" pitchFamily="34" charset="0"/>
                <a:ea typeface="华文琥珀" panose="02010800040101010101" pitchFamily="2"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FA361A1F-DD24-D4DC-FDF8-14089EDC7CAD}"/>
              </a:ext>
            </a:extLst>
          </p:cNvPr>
          <p:cNvSpPr>
            <a:spLocks noGrp="1"/>
          </p:cNvSpPr>
          <p:nvPr>
            <p:ph sz="half" idx="1"/>
          </p:nvPr>
        </p:nvSpPr>
        <p:spPr>
          <a:xfrm>
            <a:off x="838200" y="1904003"/>
            <a:ext cx="5181600" cy="4351338"/>
          </a:xfrm>
        </p:spPr>
        <p:txBody>
          <a:bodyPr/>
          <a:lstStyle>
            <a:lvl1pPr>
              <a:defRPr baseline="0">
                <a:latin typeface="Consolas" panose="020B0609020204030204" pitchFamily="49" charset="0"/>
                <a:ea typeface="微软雅黑" panose="020B0503020204020204" pitchFamily="34" charset="-122"/>
              </a:defRPr>
            </a:lvl1pPr>
            <a:lvl2pPr>
              <a:defRPr baseline="0">
                <a:latin typeface="Consolas" panose="020B0609020204030204" pitchFamily="49" charset="0"/>
                <a:ea typeface="微软雅黑" panose="020B0503020204020204" pitchFamily="34" charset="-122"/>
              </a:defRPr>
            </a:lvl2pPr>
            <a:lvl3pPr>
              <a:defRPr baseline="0">
                <a:latin typeface="Consolas" panose="020B0609020204030204" pitchFamily="49" charset="0"/>
                <a:ea typeface="微软雅黑" panose="020B0503020204020204" pitchFamily="34" charset="-122"/>
              </a:defRPr>
            </a:lvl3pPr>
            <a:lvl4pPr>
              <a:defRPr baseline="0">
                <a:latin typeface="Consolas" panose="020B0609020204030204" pitchFamily="49" charset="0"/>
                <a:ea typeface="微软雅黑" panose="020B0503020204020204" pitchFamily="34" charset="-122"/>
              </a:defRPr>
            </a:lvl4pPr>
            <a:lvl5pPr>
              <a:defRPr baseline="0">
                <a:latin typeface="Consolas" panose="020B0609020204030204" pitchFamily="49" charset="0"/>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内容占位符 3">
            <a:extLst>
              <a:ext uri="{FF2B5EF4-FFF2-40B4-BE49-F238E27FC236}">
                <a16:creationId xmlns:a16="http://schemas.microsoft.com/office/drawing/2014/main" id="{F7656781-5A02-AEE4-2F0C-71BC7C17E38F}"/>
              </a:ext>
            </a:extLst>
          </p:cNvPr>
          <p:cNvSpPr>
            <a:spLocks noGrp="1"/>
          </p:cNvSpPr>
          <p:nvPr>
            <p:ph sz="half" idx="2"/>
          </p:nvPr>
        </p:nvSpPr>
        <p:spPr>
          <a:xfrm>
            <a:off x="6172200" y="1904003"/>
            <a:ext cx="5181600" cy="4351338"/>
          </a:xfrm>
        </p:spPr>
        <p:txBody>
          <a:bodyPr/>
          <a:lstStyle>
            <a:lvl1pPr>
              <a:defRPr baseline="0">
                <a:latin typeface="Consolas" panose="020B0609020204030204" pitchFamily="49" charset="0"/>
                <a:ea typeface="微软雅黑" panose="020B0503020204020204" pitchFamily="34" charset="-122"/>
              </a:defRPr>
            </a:lvl1pPr>
            <a:lvl2pPr>
              <a:defRPr baseline="0">
                <a:latin typeface="Consolas" panose="020B0609020204030204" pitchFamily="49" charset="0"/>
                <a:ea typeface="微软雅黑" panose="020B0503020204020204" pitchFamily="34" charset="-122"/>
              </a:defRPr>
            </a:lvl2pPr>
            <a:lvl3pPr>
              <a:defRPr baseline="0">
                <a:latin typeface="Consolas" panose="020B0609020204030204" pitchFamily="49" charset="0"/>
                <a:ea typeface="微软雅黑" panose="020B0503020204020204" pitchFamily="34" charset="-122"/>
              </a:defRPr>
            </a:lvl3pPr>
            <a:lvl4pPr>
              <a:defRPr baseline="0">
                <a:latin typeface="Consolas" panose="020B0609020204030204" pitchFamily="49" charset="0"/>
                <a:ea typeface="微软雅黑" panose="020B0503020204020204" pitchFamily="34" charset="-122"/>
              </a:defRPr>
            </a:lvl4pPr>
            <a:lvl5pPr>
              <a:defRPr baseline="0">
                <a:latin typeface="Consolas" panose="020B0609020204030204" pitchFamily="49" charset="0"/>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5" name="日期占位符 4">
            <a:extLst>
              <a:ext uri="{FF2B5EF4-FFF2-40B4-BE49-F238E27FC236}">
                <a16:creationId xmlns:a16="http://schemas.microsoft.com/office/drawing/2014/main" id="{EC676A6B-BD04-FC0B-7815-FDE87EE2B743}"/>
              </a:ext>
            </a:extLst>
          </p:cNvPr>
          <p:cNvSpPr>
            <a:spLocks noGrp="1"/>
          </p:cNvSpPr>
          <p:nvPr>
            <p:ph type="dt" sz="half" idx="10"/>
          </p:nvPr>
        </p:nvSpPr>
        <p:spPr/>
        <p:txBody>
          <a:bodyPr/>
          <a:lstStyle/>
          <a:p>
            <a:fld id="{F721228B-0167-4061-A906-8575043315EE}" type="datetimeFigureOut">
              <a:rPr lang="zh-CN" altLang="en-US" smtClean="0"/>
              <a:t>2023/5/29</a:t>
            </a:fld>
            <a:endParaRPr lang="zh-CN" altLang="en-US"/>
          </a:p>
        </p:txBody>
      </p:sp>
      <p:sp>
        <p:nvSpPr>
          <p:cNvPr id="6" name="页脚占位符 5">
            <a:extLst>
              <a:ext uri="{FF2B5EF4-FFF2-40B4-BE49-F238E27FC236}">
                <a16:creationId xmlns:a16="http://schemas.microsoft.com/office/drawing/2014/main" id="{8105AC1A-94C4-EAEA-C62E-5815037B3F9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F08E0B6-FCF0-04E3-2DB1-08399460692A}"/>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
        <p:nvSpPr>
          <p:cNvPr id="9" name="矩形 8">
            <a:extLst>
              <a:ext uri="{FF2B5EF4-FFF2-40B4-BE49-F238E27FC236}">
                <a16:creationId xmlns:a16="http://schemas.microsoft.com/office/drawing/2014/main" id="{FF08F9A8-43E3-B706-496A-FFF5BEFF28F8}"/>
              </a:ext>
            </a:extLst>
          </p:cNvPr>
          <p:cNvSpPr/>
          <p:nvPr userDrawn="1"/>
        </p:nvSpPr>
        <p:spPr>
          <a:xfrm>
            <a:off x="-14515" y="-14515"/>
            <a:ext cx="12206515" cy="527861"/>
          </a:xfrm>
          <a:prstGeom prst="rect">
            <a:avLst/>
          </a:prstGeom>
          <a:solidFill>
            <a:srgbClr val="008AB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296489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A3916C-6DCC-ADAB-048D-325A085F61EB}"/>
              </a:ext>
            </a:extLst>
          </p:cNvPr>
          <p:cNvSpPr>
            <a:spLocks noGrp="1"/>
          </p:cNvSpPr>
          <p:nvPr>
            <p:ph type="title"/>
          </p:nvPr>
        </p:nvSpPr>
        <p:spPr>
          <a:xfrm>
            <a:off x="839788" y="365127"/>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D0D428C-C051-1516-AC64-652A2E770981}"/>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C30A199-58B7-6D42-8988-C232C6B5C6C1}"/>
              </a:ext>
            </a:extLst>
          </p:cNvPr>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E3A642A-B7BD-950D-B4AA-1BC78BF37E2F}"/>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8C78E9C-6ACC-BFB0-AEF6-0FE4900E254F}"/>
              </a:ext>
            </a:extLst>
          </p:cNvPr>
          <p:cNvSpPr>
            <a:spLocks noGrp="1"/>
          </p:cNvSpPr>
          <p:nvPr>
            <p:ph sz="quarter" idx="4"/>
          </p:nvPr>
        </p:nvSpPr>
        <p:spPr>
          <a:xfrm>
            <a:off x="6172201"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5BCA8CB-91E0-37C7-25C4-A5000F57EE3E}"/>
              </a:ext>
            </a:extLst>
          </p:cNvPr>
          <p:cNvSpPr>
            <a:spLocks noGrp="1"/>
          </p:cNvSpPr>
          <p:nvPr>
            <p:ph type="dt" sz="half" idx="10"/>
          </p:nvPr>
        </p:nvSpPr>
        <p:spPr/>
        <p:txBody>
          <a:bodyPr/>
          <a:lstStyle/>
          <a:p>
            <a:fld id="{F721228B-0167-4061-A906-8575043315EE}" type="datetimeFigureOut">
              <a:rPr lang="zh-CN" altLang="en-US" smtClean="0"/>
              <a:t>2023/5/29</a:t>
            </a:fld>
            <a:endParaRPr lang="zh-CN" altLang="en-US"/>
          </a:p>
        </p:txBody>
      </p:sp>
      <p:sp>
        <p:nvSpPr>
          <p:cNvPr id="8" name="页脚占位符 7">
            <a:extLst>
              <a:ext uri="{FF2B5EF4-FFF2-40B4-BE49-F238E27FC236}">
                <a16:creationId xmlns:a16="http://schemas.microsoft.com/office/drawing/2014/main" id="{8CDF0199-FFA2-DDDF-3BC2-D834E558F0C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AEF8192-125E-AF1A-D66A-720E8A0A406B}"/>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1903742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CE69E0-457E-1E0F-BFFB-A38F149986F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CD99D4C-E550-031C-D4D1-6AFF658E5275}"/>
              </a:ext>
            </a:extLst>
          </p:cNvPr>
          <p:cNvSpPr>
            <a:spLocks noGrp="1"/>
          </p:cNvSpPr>
          <p:nvPr>
            <p:ph type="dt" sz="half" idx="10"/>
          </p:nvPr>
        </p:nvSpPr>
        <p:spPr/>
        <p:txBody>
          <a:bodyPr/>
          <a:lstStyle/>
          <a:p>
            <a:fld id="{F721228B-0167-4061-A906-8575043315EE}" type="datetimeFigureOut">
              <a:rPr lang="zh-CN" altLang="en-US" smtClean="0"/>
              <a:t>2023/5/29</a:t>
            </a:fld>
            <a:endParaRPr lang="zh-CN" altLang="en-US"/>
          </a:p>
        </p:txBody>
      </p:sp>
      <p:sp>
        <p:nvSpPr>
          <p:cNvPr id="4" name="页脚占位符 3">
            <a:extLst>
              <a:ext uri="{FF2B5EF4-FFF2-40B4-BE49-F238E27FC236}">
                <a16:creationId xmlns:a16="http://schemas.microsoft.com/office/drawing/2014/main" id="{9614AC80-6964-97CC-FAB6-312C87CC184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C06F104-732D-9A6D-CFAD-EFE5A7F8EFEE}"/>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2266343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7C4EE6F-B252-B986-30B5-527F6480A4C0}"/>
              </a:ext>
            </a:extLst>
          </p:cNvPr>
          <p:cNvSpPr>
            <a:spLocks noGrp="1"/>
          </p:cNvSpPr>
          <p:nvPr>
            <p:ph type="dt" sz="half" idx="10"/>
          </p:nvPr>
        </p:nvSpPr>
        <p:spPr/>
        <p:txBody>
          <a:bodyPr/>
          <a:lstStyle/>
          <a:p>
            <a:fld id="{F721228B-0167-4061-A906-8575043315EE}" type="datetimeFigureOut">
              <a:rPr lang="zh-CN" altLang="en-US" smtClean="0"/>
              <a:t>2023/5/29</a:t>
            </a:fld>
            <a:endParaRPr lang="zh-CN" altLang="en-US"/>
          </a:p>
        </p:txBody>
      </p:sp>
      <p:sp>
        <p:nvSpPr>
          <p:cNvPr id="3" name="页脚占位符 2">
            <a:extLst>
              <a:ext uri="{FF2B5EF4-FFF2-40B4-BE49-F238E27FC236}">
                <a16:creationId xmlns:a16="http://schemas.microsoft.com/office/drawing/2014/main" id="{5FFBBD3D-B7E2-1AE2-3D29-9333999AEA2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C02B4A5-B02A-7558-A812-EAF577D12BEF}"/>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3125871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3D4D8D-4E2C-DC7C-4B4A-10A754604EE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C59D91E-E9CB-6D64-B158-E14E26C7F352}"/>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文本占位符 3">
            <a:extLst>
              <a:ext uri="{FF2B5EF4-FFF2-40B4-BE49-F238E27FC236}">
                <a16:creationId xmlns:a16="http://schemas.microsoft.com/office/drawing/2014/main" id="{E3A23590-202A-7669-3972-F438E6605071}"/>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028CB70-BB19-BF73-2B97-62A858A1E15A}"/>
              </a:ext>
            </a:extLst>
          </p:cNvPr>
          <p:cNvSpPr>
            <a:spLocks noGrp="1"/>
          </p:cNvSpPr>
          <p:nvPr>
            <p:ph type="dt" sz="half" idx="10"/>
          </p:nvPr>
        </p:nvSpPr>
        <p:spPr/>
        <p:txBody>
          <a:bodyPr/>
          <a:lstStyle/>
          <a:p>
            <a:fld id="{F721228B-0167-4061-A906-8575043315EE}" type="datetimeFigureOut">
              <a:rPr lang="zh-CN" altLang="en-US" smtClean="0"/>
              <a:t>2023/5/29</a:t>
            </a:fld>
            <a:endParaRPr lang="zh-CN" altLang="en-US"/>
          </a:p>
        </p:txBody>
      </p:sp>
      <p:sp>
        <p:nvSpPr>
          <p:cNvPr id="6" name="页脚占位符 5">
            <a:extLst>
              <a:ext uri="{FF2B5EF4-FFF2-40B4-BE49-F238E27FC236}">
                <a16:creationId xmlns:a16="http://schemas.microsoft.com/office/drawing/2014/main" id="{9F0EAFB4-7671-10EC-40A1-FB6F255DD8C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9FE06E8-796F-1BD2-F1C0-0CB4694980F4}"/>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4269120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723636-5BFB-9B89-D548-478FE78DBCA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8F2CC4F-F442-3901-D679-065B49663B2E}"/>
              </a:ext>
            </a:extLst>
          </p:cNvPr>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zh-CN" altLang="en-US"/>
          </a:p>
        </p:txBody>
      </p:sp>
      <p:sp>
        <p:nvSpPr>
          <p:cNvPr id="4" name="文本占位符 3">
            <a:extLst>
              <a:ext uri="{FF2B5EF4-FFF2-40B4-BE49-F238E27FC236}">
                <a16:creationId xmlns:a16="http://schemas.microsoft.com/office/drawing/2014/main" id="{DE18708A-29E4-0AB9-B3AF-45B892FE1316}"/>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DA5FD7D-CE0A-C10C-B6E1-04C1DDA0351D}"/>
              </a:ext>
            </a:extLst>
          </p:cNvPr>
          <p:cNvSpPr>
            <a:spLocks noGrp="1"/>
          </p:cNvSpPr>
          <p:nvPr>
            <p:ph type="dt" sz="half" idx="10"/>
          </p:nvPr>
        </p:nvSpPr>
        <p:spPr/>
        <p:txBody>
          <a:bodyPr/>
          <a:lstStyle/>
          <a:p>
            <a:fld id="{F721228B-0167-4061-A906-8575043315EE}" type="datetimeFigureOut">
              <a:rPr lang="zh-CN" altLang="en-US" smtClean="0"/>
              <a:t>2023/5/29</a:t>
            </a:fld>
            <a:endParaRPr lang="zh-CN" altLang="en-US"/>
          </a:p>
        </p:txBody>
      </p:sp>
      <p:sp>
        <p:nvSpPr>
          <p:cNvPr id="6" name="页脚占位符 5">
            <a:extLst>
              <a:ext uri="{FF2B5EF4-FFF2-40B4-BE49-F238E27FC236}">
                <a16:creationId xmlns:a16="http://schemas.microsoft.com/office/drawing/2014/main" id="{C28E6D89-7722-3471-DDE1-CD223E22332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282D659-EAE7-E7BE-8BC8-8699E91D0116}"/>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3839517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95AE4A4-62F2-5D7F-57E9-5E09F380414C}"/>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C26869B-FDA6-3DC1-E605-151557D67C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D968A69-93F9-9115-B417-2F030227D1FC}"/>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21228B-0167-4061-A906-8575043315EE}" type="datetimeFigureOut">
              <a:rPr lang="zh-CN" altLang="en-US" smtClean="0"/>
              <a:t>2023/5/29</a:t>
            </a:fld>
            <a:endParaRPr lang="zh-CN" altLang="en-US"/>
          </a:p>
        </p:txBody>
      </p:sp>
      <p:sp>
        <p:nvSpPr>
          <p:cNvPr id="5" name="页脚占位符 4">
            <a:extLst>
              <a:ext uri="{FF2B5EF4-FFF2-40B4-BE49-F238E27FC236}">
                <a16:creationId xmlns:a16="http://schemas.microsoft.com/office/drawing/2014/main" id="{7780F278-07E3-D762-2656-D67508C043BD}"/>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A6F7F67-2D57-182E-C174-5AAC8C4D15E3}"/>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17660578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scruel/pcc_3e_slides" TargetMode="External"/><Relationship Id="rId2" Type="http://schemas.openxmlformats.org/officeDocument/2006/relationships/hyperlink" Target="https://creativecommons.org/licenses/by-nc-sa/4.0/deed.zh"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9.png"/></Relationships>
</file>

<file path=ppt/slides/_rels/slide2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png"/><Relationship Id="rId7"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AD4"/>
        </a:solidFill>
        <a:effectLst/>
      </p:bgPr>
    </p:bg>
    <p:spTree>
      <p:nvGrpSpPr>
        <p:cNvPr id="1" name=""/>
        <p:cNvGrpSpPr/>
        <p:nvPr/>
      </p:nvGrpSpPr>
      <p:grpSpPr>
        <a:xfrm>
          <a:off x="0" y="0"/>
          <a:ext cx="0" cy="0"/>
          <a:chOff x="0" y="0"/>
          <a:chExt cx="0" cy="0"/>
        </a:xfrm>
      </p:grpSpPr>
      <p:sp>
        <p:nvSpPr>
          <p:cNvPr id="1227783" name="Rectangle 7">
            <a:extLst>
              <a:ext uri="{FF2B5EF4-FFF2-40B4-BE49-F238E27FC236}">
                <a16:creationId xmlns:a16="http://schemas.microsoft.com/office/drawing/2014/main" id="{F7B3941E-B689-22D6-F18C-358E4BAEDF5F}"/>
              </a:ext>
            </a:extLst>
          </p:cNvPr>
          <p:cNvSpPr>
            <a:spLocks noGrp="1" noChangeArrowheads="1"/>
          </p:cNvSpPr>
          <p:nvPr>
            <p:ph type="title" idx="4294967295"/>
          </p:nvPr>
        </p:nvSpPr>
        <p:spPr>
          <a:xfrm>
            <a:off x="-16934" y="3201698"/>
            <a:ext cx="12208933" cy="1600200"/>
          </a:xfrm>
          <a:solidFill>
            <a:srgbClr val="F6E979"/>
          </a:solidFill>
        </p:spPr>
        <p:txBody>
          <a:bodyPr/>
          <a:lstStyle/>
          <a:p>
            <a:pPr algn="ctr"/>
            <a:r>
              <a:rPr lang="en-US" altLang="zh-CN" dirty="0">
                <a:solidFill>
                  <a:schemeClr val="tx1">
                    <a:lumMod val="95000"/>
                    <a:lumOff val="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t>Python</a:t>
            </a:r>
            <a:r>
              <a:rPr lang="zh-CN" altLang="en-US" dirty="0">
                <a:solidFill>
                  <a:schemeClr val="tx1">
                    <a:lumMod val="95000"/>
                    <a:lumOff val="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t>编程：从入门到实践</a:t>
            </a:r>
            <a:br>
              <a:rPr lang="en-US" altLang="zh-CN" dirty="0">
                <a:solidFill>
                  <a:schemeClr val="tx1">
                    <a:lumMod val="95000"/>
                    <a:lumOff val="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br>
            <a:r>
              <a:rPr lang="zh-CN" altLang="en-US">
                <a:solidFill>
                  <a:schemeClr val="tx1">
                    <a:lumMod val="95000"/>
                    <a:lumOff val="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t>（第三版）</a:t>
            </a:r>
            <a:endParaRPr lang="en-US" altLang="zh-CN" dirty="0">
              <a:solidFill>
                <a:schemeClr val="tx1">
                  <a:lumMod val="95000"/>
                  <a:lumOff val="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endParaRPr>
          </a:p>
        </p:txBody>
      </p:sp>
      <p:sp>
        <p:nvSpPr>
          <p:cNvPr id="1227786" name="Text Box 10">
            <a:extLst>
              <a:ext uri="{FF2B5EF4-FFF2-40B4-BE49-F238E27FC236}">
                <a16:creationId xmlns:a16="http://schemas.microsoft.com/office/drawing/2014/main" id="{C3F4DD20-8FA3-3CB0-19B6-FE0240B92A34}"/>
              </a:ext>
            </a:extLst>
          </p:cNvPr>
          <p:cNvSpPr txBox="1">
            <a:spLocks noChangeArrowheads="1"/>
          </p:cNvSpPr>
          <p:nvPr/>
        </p:nvSpPr>
        <p:spPr bwMode="auto">
          <a:xfrm>
            <a:off x="4559361" y="5491971"/>
            <a:ext cx="307327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Wingdings" panose="05000000000000000000" pitchFamily="2" charset="2"/>
              <a:buNone/>
            </a:pPr>
            <a:r>
              <a:rPr lang="en-US" altLang="zh-CN" b="1" dirty="0">
                <a:latin typeface="Verdana" panose="020B0604030504040204" pitchFamily="34" charset="0"/>
                <a:ea typeface="Verdana" panose="020B0604030504040204" pitchFamily="34" charset="0"/>
              </a:rPr>
              <a:t>Teacher Name / Email</a:t>
            </a:r>
          </a:p>
        </p:txBody>
      </p:sp>
      <p:pic>
        <p:nvPicPr>
          <p:cNvPr id="11" name="图片 10">
            <a:extLst>
              <a:ext uri="{FF2B5EF4-FFF2-40B4-BE49-F238E27FC236}">
                <a16:creationId xmlns:a16="http://schemas.microsoft.com/office/drawing/2014/main" id="{4C6E84E5-1708-27F1-0BCD-1C6D65C467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8202" y="581080"/>
            <a:ext cx="3186567" cy="2591873"/>
          </a:xfrm>
          <a:prstGeom prst="rect">
            <a:avLst/>
          </a:prstGeom>
        </p:spPr>
      </p:pic>
      <p:sp>
        <p:nvSpPr>
          <p:cNvPr id="8" name="矩形 7">
            <a:extLst>
              <a:ext uri="{FF2B5EF4-FFF2-40B4-BE49-F238E27FC236}">
                <a16:creationId xmlns:a16="http://schemas.microsoft.com/office/drawing/2014/main" id="{40603300-EEE9-D425-C064-3F97FC4914A1}"/>
              </a:ext>
            </a:extLst>
          </p:cNvPr>
          <p:cNvSpPr/>
          <p:nvPr/>
        </p:nvSpPr>
        <p:spPr>
          <a:xfrm>
            <a:off x="-14515" y="-14515"/>
            <a:ext cx="12206515" cy="527861"/>
          </a:xfrm>
          <a:prstGeom prst="rect">
            <a:avLst/>
          </a:prstGeom>
          <a:solidFill>
            <a:srgbClr val="008AB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10.1.1 </a:t>
            </a:r>
            <a:r>
              <a:rPr lang="zh-CN" altLang="en-US" dirty="0">
                <a:effectLst>
                  <a:outerShdw blurRad="38100" dist="38100" dir="2700000" algn="tl">
                    <a:srgbClr val="000000">
                      <a:alpha val="43137"/>
                    </a:srgbClr>
                  </a:outerShdw>
                </a:effectLst>
              </a:rPr>
              <a:t>读取文件的全部内容</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solidFill>
                  <a:schemeClr val="bg1">
                    <a:lumMod val="65000"/>
                  </a:schemeClr>
                </a:solidFill>
              </a:rPr>
              <a:t>打开我们的主程序文件，写入下面的代码，它将读取文本文件的内容到</a:t>
            </a:r>
            <a:r>
              <a:rPr lang="zh-CN" altLang="en-US" u="sng" dirty="0">
                <a:solidFill>
                  <a:schemeClr val="bg1">
                    <a:lumMod val="65000"/>
                  </a:schemeClr>
                </a:solidFill>
              </a:rPr>
              <a:t>内存</a:t>
            </a:r>
            <a:r>
              <a:rPr lang="zh-CN" altLang="en-US" dirty="0">
                <a:solidFill>
                  <a:schemeClr val="bg1">
                    <a:lumMod val="65000"/>
                  </a:schemeClr>
                </a:solidFill>
              </a:rPr>
              <a:t>，再将其内容显示到屏幕上：</a:t>
            </a: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8" name="文本框 7">
            <a:extLst>
              <a:ext uri="{FF2B5EF4-FFF2-40B4-BE49-F238E27FC236}">
                <a16:creationId xmlns:a16="http://schemas.microsoft.com/office/drawing/2014/main" id="{9648BF1E-FEC6-3BF5-79E1-71E17382E901}"/>
              </a:ext>
            </a:extLst>
          </p:cNvPr>
          <p:cNvSpPr txBox="1"/>
          <p:nvPr/>
        </p:nvSpPr>
        <p:spPr>
          <a:xfrm>
            <a:off x="7691148" y="3251001"/>
            <a:ext cx="2264856" cy="1938992"/>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400" dirty="0">
                <a:solidFill>
                  <a:srgbClr val="333333"/>
                </a:solidFill>
                <a:latin typeface="Consolas" panose="020B0609020204030204" pitchFamily="49" charset="0"/>
              </a:rPr>
              <a:t>3.1415926535</a:t>
            </a:r>
          </a:p>
          <a:p>
            <a:r>
              <a:rPr lang="en-US" altLang="zh-CN" sz="2400" dirty="0">
                <a:solidFill>
                  <a:srgbClr val="333333"/>
                </a:solidFill>
                <a:latin typeface="Consolas" panose="020B0609020204030204" pitchFamily="49" charset="0"/>
              </a:rPr>
              <a:t>  8979323846</a:t>
            </a:r>
          </a:p>
          <a:p>
            <a:r>
              <a:rPr lang="en-US" altLang="zh-CN" sz="2400" dirty="0">
                <a:solidFill>
                  <a:srgbClr val="333333"/>
                </a:solidFill>
                <a:latin typeface="Consolas" panose="020B0609020204030204" pitchFamily="49" charset="0"/>
              </a:rPr>
              <a:t>  2643383279</a:t>
            </a:r>
          </a:p>
          <a:p>
            <a:endParaRPr lang="en-US" altLang="zh-CN" sz="2400" dirty="0">
              <a:solidFill>
                <a:srgbClr val="333333"/>
              </a:solidFill>
              <a:highlight>
                <a:srgbClr val="C0C0C0"/>
              </a:highlight>
              <a:latin typeface="Consolas" panose="020B0609020204030204" pitchFamily="49" charset="0"/>
            </a:endParaRPr>
          </a:p>
        </p:txBody>
      </p:sp>
      <p:sp>
        <p:nvSpPr>
          <p:cNvPr id="7" name="文本框 6">
            <a:extLst>
              <a:ext uri="{FF2B5EF4-FFF2-40B4-BE49-F238E27FC236}">
                <a16:creationId xmlns:a16="http://schemas.microsoft.com/office/drawing/2014/main" id="{DEAC74ED-0E63-DFF5-FA48-FB893E559B7C}"/>
              </a:ext>
            </a:extLst>
          </p:cNvPr>
          <p:cNvSpPr txBox="1"/>
          <p:nvPr/>
        </p:nvSpPr>
        <p:spPr>
          <a:xfrm>
            <a:off x="1241109" y="2943225"/>
            <a:ext cx="5052243" cy="2246769"/>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file_reader.py</a:t>
            </a:r>
          </a:p>
          <a:p>
            <a:r>
              <a:rPr lang="en-US" altLang="zh-CN" sz="2400" b="1" dirty="0">
                <a:solidFill>
                  <a:schemeClr val="bg1">
                    <a:lumMod val="65000"/>
                  </a:schemeClr>
                </a:solidFill>
                <a:latin typeface="Consolas" panose="020B0609020204030204" pitchFamily="49" charset="0"/>
              </a:rPr>
              <a:t>from pathlib import Path</a:t>
            </a:r>
            <a:br>
              <a:rPr lang="en-US" altLang="zh-CN" sz="2400" b="1" dirty="0">
                <a:solidFill>
                  <a:schemeClr val="bg1">
                    <a:lumMod val="65000"/>
                  </a:schemeClr>
                </a:solidFill>
                <a:latin typeface="Consolas" panose="020B0609020204030204" pitchFamily="49" charset="0"/>
              </a:rPr>
            </a:br>
            <a:br>
              <a:rPr lang="en-US" altLang="zh-CN" sz="2400" b="1" dirty="0">
                <a:solidFill>
                  <a:schemeClr val="bg1">
                    <a:lumMod val="65000"/>
                  </a:schemeClr>
                </a:solidFill>
                <a:latin typeface="Consolas" panose="020B0609020204030204" pitchFamily="49" charset="0"/>
              </a:rPr>
            </a:br>
            <a:r>
              <a:rPr lang="en-US" altLang="zh-CN" sz="2400" b="1" dirty="0" err="1">
                <a:solidFill>
                  <a:schemeClr val="bg1">
                    <a:lumMod val="65000"/>
                  </a:schemeClr>
                </a:solidFill>
                <a:latin typeface="Consolas" panose="020B0609020204030204" pitchFamily="49" charset="0"/>
              </a:rPr>
              <a:t>path</a:t>
            </a:r>
            <a:r>
              <a:rPr lang="en-US" altLang="zh-CN" sz="2400" b="1" dirty="0">
                <a:solidFill>
                  <a:schemeClr val="bg1">
                    <a:lumMod val="65000"/>
                  </a:schemeClr>
                </a:solidFill>
                <a:latin typeface="Consolas" panose="020B0609020204030204" pitchFamily="49" charset="0"/>
              </a:rPr>
              <a:t> = Path('pi_digits.txt')</a:t>
            </a:r>
            <a:br>
              <a:rPr lang="en-US" altLang="zh-CN" sz="2400" b="1" dirty="0">
                <a:solidFill>
                  <a:srgbClr val="3F9101"/>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contents = </a:t>
            </a:r>
            <a:r>
              <a:rPr lang="en-US" altLang="zh-CN" sz="2400" b="1" dirty="0" err="1">
                <a:solidFill>
                  <a:schemeClr val="bg1">
                    <a:lumMod val="65000"/>
                  </a:schemeClr>
                </a:solidFill>
                <a:latin typeface="Consolas" panose="020B0609020204030204" pitchFamily="49" charset="0"/>
              </a:rPr>
              <a:t>path.read_text</a:t>
            </a:r>
            <a:r>
              <a:rPr lang="en-US" altLang="zh-CN" sz="2400" b="1" dirty="0">
                <a:solidFill>
                  <a:schemeClr val="bg1">
                    <a:lumMod val="65000"/>
                  </a:schemeClr>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contents</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4" name="箭头: 右 3">
            <a:extLst>
              <a:ext uri="{FF2B5EF4-FFF2-40B4-BE49-F238E27FC236}">
                <a16:creationId xmlns:a16="http://schemas.microsoft.com/office/drawing/2014/main" id="{BAE3C727-E7EF-A016-C499-2915C182B6E0}"/>
              </a:ext>
            </a:extLst>
          </p:cNvPr>
          <p:cNvSpPr/>
          <p:nvPr/>
        </p:nvSpPr>
        <p:spPr>
          <a:xfrm>
            <a:off x="820446" y="4851958"/>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Tree>
    <p:extLst>
      <p:ext uri="{BB962C8B-B14F-4D97-AF65-F5344CB8AC3E}">
        <p14:creationId xmlns:p14="http://schemas.microsoft.com/office/powerpoint/2010/main" val="373594228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10.1.1 </a:t>
            </a:r>
            <a:r>
              <a:rPr lang="zh-CN" altLang="en-US" dirty="0">
                <a:effectLst>
                  <a:outerShdw blurRad="38100" dist="38100" dir="2700000" algn="tl">
                    <a:srgbClr val="000000">
                      <a:alpha val="43137"/>
                    </a:srgbClr>
                  </a:outerShdw>
                </a:effectLst>
              </a:rPr>
              <a:t>读取文件的全部内容</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运行结果的末尾相比原文件，多了一个空行，因为 </a:t>
            </a:r>
            <a:r>
              <a:rPr lang="en-US" altLang="zh-CN" b="1" dirty="0" err="1">
                <a:solidFill>
                  <a:srgbClr val="258DFF"/>
                </a:solidFill>
              </a:rPr>
              <a:t>read_text</a:t>
            </a:r>
            <a:r>
              <a:rPr lang="en-US" altLang="zh-CN" b="1" dirty="0">
                <a:solidFill>
                  <a:srgbClr val="3F9101"/>
                </a:solidFill>
              </a:rPr>
              <a:t>()</a:t>
            </a:r>
            <a:r>
              <a:rPr lang="zh-CN" altLang="en-US" dirty="0"/>
              <a:t>方法在到达文件末尾时会返回一个空字符串，它被视为一个空行</a:t>
            </a:r>
            <a:endParaRPr lang="en-US" altLang="zh-CN" dirty="0"/>
          </a:p>
          <a:p>
            <a:pPr marL="0" indent="0">
              <a:buNone/>
            </a:pPr>
            <a:endParaRPr lang="en-US" altLang="zh-CN" dirty="0">
              <a:solidFill>
                <a:schemeClr val="bg1">
                  <a:lumMod val="65000"/>
                </a:schemeClr>
              </a:solidFill>
            </a:endParaRPr>
          </a:p>
        </p:txBody>
      </p:sp>
      <p:sp>
        <p:nvSpPr>
          <p:cNvPr id="8" name="文本框 7">
            <a:extLst>
              <a:ext uri="{FF2B5EF4-FFF2-40B4-BE49-F238E27FC236}">
                <a16:creationId xmlns:a16="http://schemas.microsoft.com/office/drawing/2014/main" id="{9648BF1E-FEC6-3BF5-79E1-71E17382E901}"/>
              </a:ext>
            </a:extLst>
          </p:cNvPr>
          <p:cNvSpPr txBox="1"/>
          <p:nvPr/>
        </p:nvSpPr>
        <p:spPr>
          <a:xfrm>
            <a:off x="7691148" y="3251001"/>
            <a:ext cx="2264856" cy="1938992"/>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mj-ea"/>
                <a:ea typeface="+mj-ea"/>
              </a:rPr>
              <a:t>运行结果</a:t>
            </a:r>
            <a:endParaRPr lang="en-US" altLang="zh-CN" sz="2400" b="1" dirty="0">
              <a:solidFill>
                <a:srgbClr val="333333"/>
              </a:solidFill>
              <a:highlight>
                <a:srgbClr val="C0C0C0"/>
              </a:highlight>
              <a:latin typeface="+mj-ea"/>
              <a:ea typeface="+mj-ea"/>
            </a:endParaRPr>
          </a:p>
          <a:p>
            <a:r>
              <a:rPr lang="en-US" altLang="zh-CN" sz="2400" dirty="0">
                <a:solidFill>
                  <a:srgbClr val="333333"/>
                </a:solidFill>
                <a:latin typeface="Consolas" panose="020B0609020204030204" pitchFamily="49" charset="0"/>
              </a:rPr>
              <a:t>3.1415926535</a:t>
            </a:r>
          </a:p>
          <a:p>
            <a:r>
              <a:rPr lang="en-US" altLang="zh-CN" sz="2400" dirty="0">
                <a:solidFill>
                  <a:srgbClr val="333333"/>
                </a:solidFill>
                <a:latin typeface="Consolas" panose="020B0609020204030204" pitchFamily="49" charset="0"/>
              </a:rPr>
              <a:t>  8979323846</a:t>
            </a:r>
          </a:p>
          <a:p>
            <a:r>
              <a:rPr lang="en-US" altLang="zh-CN" sz="2400" dirty="0">
                <a:solidFill>
                  <a:srgbClr val="333333"/>
                </a:solidFill>
                <a:latin typeface="Consolas" panose="020B0609020204030204" pitchFamily="49" charset="0"/>
              </a:rPr>
              <a:t>  2643383279</a:t>
            </a:r>
          </a:p>
          <a:p>
            <a:endParaRPr lang="en-US" altLang="zh-CN" sz="2400" dirty="0">
              <a:solidFill>
                <a:srgbClr val="333333"/>
              </a:solidFill>
              <a:highlight>
                <a:srgbClr val="C0C0C0"/>
              </a:highlight>
              <a:latin typeface="Consolas" panose="020B0609020204030204" pitchFamily="49" charset="0"/>
            </a:endParaRPr>
          </a:p>
        </p:txBody>
      </p:sp>
      <p:sp>
        <p:nvSpPr>
          <p:cNvPr id="7" name="文本框 6">
            <a:extLst>
              <a:ext uri="{FF2B5EF4-FFF2-40B4-BE49-F238E27FC236}">
                <a16:creationId xmlns:a16="http://schemas.microsoft.com/office/drawing/2014/main" id="{DEAC74ED-0E63-DFF5-FA48-FB893E559B7C}"/>
              </a:ext>
            </a:extLst>
          </p:cNvPr>
          <p:cNvSpPr txBox="1"/>
          <p:nvPr/>
        </p:nvSpPr>
        <p:spPr>
          <a:xfrm>
            <a:off x="1241109" y="2943225"/>
            <a:ext cx="5052243" cy="2246769"/>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file_reader.py</a:t>
            </a:r>
          </a:p>
          <a:p>
            <a:r>
              <a:rPr lang="en-US" altLang="zh-CN" sz="2400" b="1" dirty="0">
                <a:solidFill>
                  <a:schemeClr val="bg1">
                    <a:lumMod val="65000"/>
                  </a:schemeClr>
                </a:solidFill>
                <a:latin typeface="Consolas" panose="020B0609020204030204" pitchFamily="49" charset="0"/>
              </a:rPr>
              <a:t>from pathlib import Path</a:t>
            </a:r>
            <a:br>
              <a:rPr lang="en-US" altLang="zh-CN" sz="2400" b="1" dirty="0">
                <a:solidFill>
                  <a:schemeClr val="bg1">
                    <a:lumMod val="65000"/>
                  </a:schemeClr>
                </a:solidFill>
                <a:latin typeface="Consolas" panose="020B0609020204030204" pitchFamily="49" charset="0"/>
              </a:rPr>
            </a:br>
            <a:br>
              <a:rPr lang="en-US" altLang="zh-CN" sz="2400" b="1" dirty="0">
                <a:solidFill>
                  <a:schemeClr val="bg1">
                    <a:lumMod val="65000"/>
                  </a:schemeClr>
                </a:solidFill>
                <a:latin typeface="Consolas" panose="020B0609020204030204" pitchFamily="49" charset="0"/>
              </a:rPr>
            </a:br>
            <a:r>
              <a:rPr lang="en-US" altLang="zh-CN" sz="2400" b="1" dirty="0" err="1">
                <a:solidFill>
                  <a:schemeClr val="bg1">
                    <a:lumMod val="65000"/>
                  </a:schemeClr>
                </a:solidFill>
                <a:latin typeface="Consolas" panose="020B0609020204030204" pitchFamily="49" charset="0"/>
              </a:rPr>
              <a:t>path</a:t>
            </a:r>
            <a:r>
              <a:rPr lang="en-US" altLang="zh-CN" sz="2400" b="1" dirty="0">
                <a:solidFill>
                  <a:schemeClr val="bg1">
                    <a:lumMod val="65000"/>
                  </a:schemeClr>
                </a:solidFill>
                <a:latin typeface="Consolas" panose="020B0609020204030204" pitchFamily="49" charset="0"/>
              </a:rPr>
              <a:t> = Path('pi_digits.txt')</a:t>
            </a:r>
            <a:br>
              <a:rPr lang="en-US" altLang="zh-CN" sz="2400" b="1" dirty="0">
                <a:solidFill>
                  <a:srgbClr val="3F9101"/>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contents = </a:t>
            </a:r>
            <a:r>
              <a:rPr lang="en-US" altLang="zh-CN" sz="2400" b="1" dirty="0" err="1">
                <a:solidFill>
                  <a:schemeClr val="bg1">
                    <a:lumMod val="65000"/>
                  </a:schemeClr>
                </a:solidFill>
                <a:latin typeface="Consolas" panose="020B0609020204030204" pitchFamily="49" charset="0"/>
              </a:rPr>
              <a:t>path.read_text</a:t>
            </a:r>
            <a:r>
              <a:rPr lang="en-US" altLang="zh-CN" sz="2400" b="1" dirty="0">
                <a:solidFill>
                  <a:schemeClr val="bg1">
                    <a:lumMod val="65000"/>
                  </a:schemeClr>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contents</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4" name="箭头: 右 3">
            <a:extLst>
              <a:ext uri="{FF2B5EF4-FFF2-40B4-BE49-F238E27FC236}">
                <a16:creationId xmlns:a16="http://schemas.microsoft.com/office/drawing/2014/main" id="{BAE3C727-E7EF-A016-C499-2915C182B6E0}"/>
              </a:ext>
            </a:extLst>
          </p:cNvPr>
          <p:cNvSpPr/>
          <p:nvPr/>
        </p:nvSpPr>
        <p:spPr>
          <a:xfrm>
            <a:off x="820446" y="4839258"/>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5" name="箭头: 右 4">
            <a:extLst>
              <a:ext uri="{FF2B5EF4-FFF2-40B4-BE49-F238E27FC236}">
                <a16:creationId xmlns:a16="http://schemas.microsoft.com/office/drawing/2014/main" id="{3CCFC70C-21B1-6DC4-1871-5481BC6A6795}"/>
              </a:ext>
            </a:extLst>
          </p:cNvPr>
          <p:cNvSpPr/>
          <p:nvPr/>
        </p:nvSpPr>
        <p:spPr>
          <a:xfrm>
            <a:off x="7234646" y="475626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Tree>
    <p:extLst>
      <p:ext uri="{BB962C8B-B14F-4D97-AF65-F5344CB8AC3E}">
        <p14:creationId xmlns:p14="http://schemas.microsoft.com/office/powerpoint/2010/main" val="123422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10.1.1 </a:t>
            </a:r>
            <a:r>
              <a:rPr lang="zh-CN" altLang="en-US" dirty="0">
                <a:effectLst>
                  <a:outerShdw blurRad="38100" dist="38100" dir="2700000" algn="tl">
                    <a:srgbClr val="000000">
                      <a:alpha val="43137"/>
                    </a:srgbClr>
                  </a:outerShdw>
                </a:effectLst>
              </a:rPr>
              <a:t>读取文件的全部内容</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要删除这个多出来的空行，可对字符串变量 </a:t>
            </a:r>
            <a:r>
              <a:rPr lang="en-US" altLang="zh-CN" b="1" dirty="0"/>
              <a:t>contents</a:t>
            </a:r>
            <a:r>
              <a:rPr lang="en-US" altLang="zh-CN" dirty="0"/>
              <a:t> </a:t>
            </a:r>
            <a:r>
              <a:rPr lang="zh-CN" altLang="en-US" dirty="0"/>
              <a:t>调用</a:t>
            </a:r>
            <a:r>
              <a:rPr lang="en-US" altLang="zh-CN" b="1" dirty="0" err="1">
                <a:solidFill>
                  <a:srgbClr val="258DFF"/>
                </a:solidFill>
              </a:rPr>
              <a:t>rstrip</a:t>
            </a:r>
            <a:r>
              <a:rPr lang="en-US" altLang="zh-CN" b="1" dirty="0">
                <a:solidFill>
                  <a:srgbClr val="3F9101"/>
                </a:solidFill>
              </a:rPr>
              <a:t>()</a:t>
            </a:r>
            <a:r>
              <a:rPr lang="en-US" altLang="zh-CN" dirty="0"/>
              <a:t> </a:t>
            </a:r>
            <a:r>
              <a:rPr lang="zh-CN" altLang="en-US" dirty="0"/>
              <a:t>方法：</a:t>
            </a:r>
            <a:endParaRPr lang="en-US" altLang="zh-CN" dirty="0">
              <a:solidFill>
                <a:schemeClr val="bg1">
                  <a:lumMod val="65000"/>
                </a:schemeClr>
              </a:solidFill>
            </a:endParaRPr>
          </a:p>
        </p:txBody>
      </p:sp>
      <p:sp>
        <p:nvSpPr>
          <p:cNvPr id="8" name="文本框 7">
            <a:extLst>
              <a:ext uri="{FF2B5EF4-FFF2-40B4-BE49-F238E27FC236}">
                <a16:creationId xmlns:a16="http://schemas.microsoft.com/office/drawing/2014/main" id="{9648BF1E-FEC6-3BF5-79E1-71E17382E901}"/>
              </a:ext>
            </a:extLst>
          </p:cNvPr>
          <p:cNvSpPr txBox="1"/>
          <p:nvPr/>
        </p:nvSpPr>
        <p:spPr>
          <a:xfrm>
            <a:off x="7691148" y="3989666"/>
            <a:ext cx="2264856" cy="1569660"/>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400" dirty="0">
                <a:solidFill>
                  <a:srgbClr val="333333"/>
                </a:solidFill>
                <a:latin typeface="Consolas" panose="020B0609020204030204" pitchFamily="49" charset="0"/>
              </a:rPr>
              <a:t>3.1415926535</a:t>
            </a:r>
          </a:p>
          <a:p>
            <a:r>
              <a:rPr lang="en-US" altLang="zh-CN" sz="2400" dirty="0">
                <a:solidFill>
                  <a:srgbClr val="333333"/>
                </a:solidFill>
                <a:latin typeface="Consolas" panose="020B0609020204030204" pitchFamily="49" charset="0"/>
              </a:rPr>
              <a:t>  8979323846</a:t>
            </a:r>
          </a:p>
          <a:p>
            <a:r>
              <a:rPr lang="en-US" altLang="zh-CN" sz="2400" dirty="0">
                <a:solidFill>
                  <a:srgbClr val="333333"/>
                </a:solidFill>
                <a:latin typeface="Consolas" panose="020B0609020204030204" pitchFamily="49" charset="0"/>
              </a:rPr>
              <a:t>  2643383279</a:t>
            </a:r>
          </a:p>
        </p:txBody>
      </p:sp>
      <p:sp>
        <p:nvSpPr>
          <p:cNvPr id="7" name="文本框 6">
            <a:extLst>
              <a:ext uri="{FF2B5EF4-FFF2-40B4-BE49-F238E27FC236}">
                <a16:creationId xmlns:a16="http://schemas.microsoft.com/office/drawing/2014/main" id="{DEAC74ED-0E63-DFF5-FA48-FB893E559B7C}"/>
              </a:ext>
            </a:extLst>
          </p:cNvPr>
          <p:cNvSpPr txBox="1"/>
          <p:nvPr/>
        </p:nvSpPr>
        <p:spPr>
          <a:xfrm>
            <a:off x="1241109" y="2943225"/>
            <a:ext cx="5052243" cy="2616101"/>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file_reader.py</a:t>
            </a:r>
          </a:p>
          <a:p>
            <a:r>
              <a:rPr lang="en-US" altLang="zh-CN" sz="2400" b="1" dirty="0">
                <a:solidFill>
                  <a:schemeClr val="bg1">
                    <a:lumMod val="65000"/>
                  </a:schemeClr>
                </a:solidFill>
                <a:latin typeface="Consolas" panose="020B0609020204030204" pitchFamily="49" charset="0"/>
              </a:rPr>
              <a:t>from pathlib import Path</a:t>
            </a:r>
            <a:br>
              <a:rPr lang="en-US" altLang="zh-CN" sz="2400" b="1" dirty="0">
                <a:solidFill>
                  <a:schemeClr val="bg1">
                    <a:lumMod val="65000"/>
                  </a:schemeClr>
                </a:solidFill>
                <a:latin typeface="Consolas" panose="020B0609020204030204" pitchFamily="49" charset="0"/>
              </a:rPr>
            </a:br>
            <a:br>
              <a:rPr lang="en-US" altLang="zh-CN" sz="2400" b="1" dirty="0">
                <a:solidFill>
                  <a:schemeClr val="bg1">
                    <a:lumMod val="65000"/>
                  </a:schemeClr>
                </a:solidFill>
                <a:latin typeface="Consolas" panose="020B0609020204030204" pitchFamily="49" charset="0"/>
              </a:rPr>
            </a:br>
            <a:r>
              <a:rPr lang="en-US" altLang="zh-CN" sz="2400" b="1" dirty="0" err="1">
                <a:solidFill>
                  <a:schemeClr val="bg1">
                    <a:lumMod val="65000"/>
                  </a:schemeClr>
                </a:solidFill>
                <a:latin typeface="Consolas" panose="020B0609020204030204" pitchFamily="49" charset="0"/>
              </a:rPr>
              <a:t>path</a:t>
            </a:r>
            <a:r>
              <a:rPr lang="en-US" altLang="zh-CN" sz="2400" b="1" dirty="0">
                <a:solidFill>
                  <a:schemeClr val="bg1">
                    <a:lumMod val="65000"/>
                  </a:schemeClr>
                </a:solidFill>
                <a:latin typeface="Consolas" panose="020B0609020204030204" pitchFamily="49" charset="0"/>
              </a:rPr>
              <a:t> = Path('pi_digits.txt')</a:t>
            </a:r>
            <a:r>
              <a:rPr lang="en-US" altLang="zh-CN" sz="2400" b="1" dirty="0">
                <a:solidFill>
                  <a:srgbClr val="3F9101"/>
                </a:solidFill>
                <a:latin typeface="Consolas" panose="020B0609020204030204" pitchFamily="49" charset="0"/>
              </a:rPr>
              <a:t> </a:t>
            </a:r>
            <a:br>
              <a:rPr lang="en-US" altLang="zh-CN" sz="2400" b="1" dirty="0">
                <a:solidFill>
                  <a:srgbClr val="3F9101"/>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contents = </a:t>
            </a:r>
            <a:r>
              <a:rPr lang="en-US" altLang="zh-CN" sz="2400" b="1" dirty="0" err="1">
                <a:solidFill>
                  <a:schemeClr val="bg1">
                    <a:lumMod val="65000"/>
                  </a:schemeClr>
                </a:solidFill>
                <a:latin typeface="Consolas" panose="020B0609020204030204" pitchFamily="49" charset="0"/>
              </a:rPr>
              <a:t>path.read_text</a:t>
            </a:r>
            <a:r>
              <a:rPr lang="en-US" altLang="zh-CN" sz="2400" b="1" dirty="0">
                <a:solidFill>
                  <a:schemeClr val="bg1">
                    <a:lumMod val="65000"/>
                  </a:schemeClr>
                </a:solidFill>
                <a:latin typeface="Consolas" panose="020B0609020204030204" pitchFamily="49" charset="0"/>
              </a:rPr>
              <a:t>() </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contents</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rstrip</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contents</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5" name="箭头: 右 4">
            <a:extLst>
              <a:ext uri="{FF2B5EF4-FFF2-40B4-BE49-F238E27FC236}">
                <a16:creationId xmlns:a16="http://schemas.microsoft.com/office/drawing/2014/main" id="{8B0896F0-EBFF-449F-6FBA-4E4B261815D3}"/>
              </a:ext>
            </a:extLst>
          </p:cNvPr>
          <p:cNvSpPr/>
          <p:nvPr/>
        </p:nvSpPr>
        <p:spPr>
          <a:xfrm>
            <a:off x="820446" y="4839258"/>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Tree>
    <p:extLst>
      <p:ext uri="{BB962C8B-B14F-4D97-AF65-F5344CB8AC3E}">
        <p14:creationId xmlns:p14="http://schemas.microsoft.com/office/powerpoint/2010/main" val="1788434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10.1.1 </a:t>
            </a:r>
            <a:r>
              <a:rPr lang="zh-CN" altLang="en-US" dirty="0">
                <a:effectLst>
                  <a:outerShdw blurRad="38100" dist="38100" dir="2700000" algn="tl">
                    <a:srgbClr val="000000">
                      <a:alpha val="43137"/>
                    </a:srgbClr>
                  </a:outerShdw>
                </a:effectLst>
              </a:rPr>
              <a:t>读取文件的全部内容</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t>还可以在一行里完成所有操作</a:t>
            </a:r>
            <a:endParaRPr lang="en-US" altLang="zh-CN" dirty="0"/>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6" name="文本框 5">
            <a:extLst>
              <a:ext uri="{FF2B5EF4-FFF2-40B4-BE49-F238E27FC236}">
                <a16:creationId xmlns:a16="http://schemas.microsoft.com/office/drawing/2014/main" id="{B36D1A8C-327A-D065-B201-929DE2E29A7D}"/>
              </a:ext>
            </a:extLst>
          </p:cNvPr>
          <p:cNvSpPr txBox="1"/>
          <p:nvPr/>
        </p:nvSpPr>
        <p:spPr>
          <a:xfrm>
            <a:off x="2997994" y="2943224"/>
            <a:ext cx="6196011" cy="2246769"/>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file_reader.py</a:t>
            </a:r>
          </a:p>
          <a:p>
            <a:r>
              <a:rPr lang="en-US" altLang="zh-CN" sz="2400" b="1" dirty="0">
                <a:solidFill>
                  <a:schemeClr val="bg1">
                    <a:lumMod val="65000"/>
                  </a:schemeClr>
                </a:solidFill>
                <a:latin typeface="Consolas" panose="020B0609020204030204" pitchFamily="49" charset="0"/>
              </a:rPr>
              <a:t>from </a:t>
            </a:r>
            <a:r>
              <a:rPr lang="en-US" altLang="zh-CN" sz="2400" b="1" dirty="0" err="1">
                <a:solidFill>
                  <a:schemeClr val="bg1">
                    <a:lumMod val="65000"/>
                  </a:schemeClr>
                </a:solidFill>
                <a:latin typeface="Consolas" panose="020B0609020204030204" pitchFamily="49" charset="0"/>
              </a:rPr>
              <a:t>pathlib</a:t>
            </a:r>
            <a:r>
              <a:rPr lang="en-US" altLang="zh-CN" sz="2400" b="1" dirty="0">
                <a:solidFill>
                  <a:schemeClr val="bg1">
                    <a:lumMod val="65000"/>
                  </a:schemeClr>
                </a:solidFill>
                <a:latin typeface="Consolas" panose="020B0609020204030204" pitchFamily="49" charset="0"/>
              </a:rPr>
              <a:t> import Path</a:t>
            </a:r>
            <a:br>
              <a:rPr lang="en-US" altLang="zh-CN" sz="2400" b="1" dirty="0">
                <a:solidFill>
                  <a:schemeClr val="bg1">
                    <a:lumMod val="65000"/>
                  </a:schemeClr>
                </a:solidFill>
                <a:latin typeface="Consolas" panose="020B0609020204030204" pitchFamily="49" charset="0"/>
              </a:rPr>
            </a:br>
            <a:br>
              <a:rPr lang="en-US" altLang="zh-CN" sz="2400" b="1" dirty="0">
                <a:solidFill>
                  <a:schemeClr val="bg1">
                    <a:lumMod val="65000"/>
                  </a:schemeClr>
                </a:solidFill>
                <a:latin typeface="Consolas" panose="020B0609020204030204" pitchFamily="49" charset="0"/>
              </a:rPr>
            </a:br>
            <a:r>
              <a:rPr lang="en-US" altLang="zh-CN" sz="2400" b="1" dirty="0" err="1">
                <a:solidFill>
                  <a:schemeClr val="bg1">
                    <a:lumMod val="65000"/>
                  </a:schemeClr>
                </a:solidFill>
                <a:latin typeface="Consolas" panose="020B0609020204030204" pitchFamily="49" charset="0"/>
              </a:rPr>
              <a:t>path</a:t>
            </a:r>
            <a:r>
              <a:rPr lang="en-US" altLang="zh-CN" sz="2400" b="1" dirty="0">
                <a:solidFill>
                  <a:schemeClr val="bg1">
                    <a:lumMod val="65000"/>
                  </a:schemeClr>
                </a:solidFill>
                <a:latin typeface="Consolas" panose="020B0609020204030204" pitchFamily="49" charset="0"/>
              </a:rPr>
              <a:t> = Path('pi_digits.txt')</a:t>
            </a:r>
            <a:r>
              <a:rPr lang="en-US" altLang="zh-CN" sz="2400" b="1" dirty="0">
                <a:solidFill>
                  <a:srgbClr val="3F9101"/>
                </a:solidFill>
                <a:latin typeface="Consolas" panose="020B0609020204030204" pitchFamily="49" charset="0"/>
              </a:rPr>
              <a:t> </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read_text</a:t>
            </a:r>
            <a:r>
              <a:rPr lang="en-US" altLang="zh-CN" sz="2400" b="1" dirty="0">
                <a:solidFill>
                  <a:srgbClr val="3F9101"/>
                </a:solidFill>
                <a:latin typeface="Consolas" panose="020B0609020204030204" pitchFamily="49" charset="0"/>
              </a:rPr>
              <a:t>()</a:t>
            </a:r>
            <a:r>
              <a:rPr lang="en-US" altLang="zh-CN" sz="2400" b="1" dirty="0">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rstrip</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print(contents)</a:t>
            </a:r>
          </a:p>
        </p:txBody>
      </p:sp>
      <p:sp>
        <p:nvSpPr>
          <p:cNvPr id="5" name="箭头: 右 4">
            <a:extLst>
              <a:ext uri="{FF2B5EF4-FFF2-40B4-BE49-F238E27FC236}">
                <a16:creationId xmlns:a16="http://schemas.microsoft.com/office/drawing/2014/main" id="{BBE70112-AFB1-C223-F694-8AA3A9EB202D}"/>
              </a:ext>
            </a:extLst>
          </p:cNvPr>
          <p:cNvSpPr/>
          <p:nvPr/>
        </p:nvSpPr>
        <p:spPr>
          <a:xfrm>
            <a:off x="2571079" y="4445558"/>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Tree>
    <p:extLst>
      <p:ext uri="{BB962C8B-B14F-4D97-AF65-F5344CB8AC3E}">
        <p14:creationId xmlns:p14="http://schemas.microsoft.com/office/powerpoint/2010/main" val="1751920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10.1.1 </a:t>
            </a:r>
            <a:r>
              <a:rPr lang="zh-CN" altLang="en-US" dirty="0">
                <a:effectLst>
                  <a:outerShdw blurRad="38100" dist="38100" dir="2700000" algn="tl">
                    <a:srgbClr val="000000">
                      <a:alpha val="43137"/>
                    </a:srgbClr>
                  </a:outerShdw>
                </a:effectLst>
              </a:rPr>
              <a:t>读取文件的全部内容</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t>还可以在一行里完成所有操作：</a:t>
            </a:r>
            <a:endParaRPr lang="en-US" altLang="zh-CN" dirty="0"/>
          </a:p>
          <a:p>
            <a:pPr marL="0" indent="0">
              <a:lnSpc>
                <a:spcPct val="100000"/>
              </a:lnSpc>
              <a:buNone/>
            </a:pPr>
            <a:r>
              <a:rPr lang="zh-CN" altLang="en-US" dirty="0"/>
              <a:t>代码首先让 </a:t>
            </a:r>
            <a:r>
              <a:rPr lang="en-US" altLang="zh-CN" dirty="0"/>
              <a:t>Python </a:t>
            </a:r>
            <a:r>
              <a:rPr lang="zh-CN" altLang="en-US" dirty="0"/>
              <a:t>执行 </a:t>
            </a:r>
            <a:r>
              <a:rPr lang="en-US" altLang="zh-CN" b="1" dirty="0" err="1">
                <a:solidFill>
                  <a:srgbClr val="258DFF"/>
                </a:solidFill>
                <a:latin typeface="Consolas" panose="020B0609020204030204" pitchFamily="49" charset="0"/>
              </a:rPr>
              <a:t>read_text</a:t>
            </a:r>
            <a:r>
              <a:rPr lang="en-US" altLang="zh-CN" b="1" dirty="0">
                <a:solidFill>
                  <a:srgbClr val="3F9101"/>
                </a:solidFill>
                <a:latin typeface="Consolas" panose="020B0609020204030204" pitchFamily="49" charset="0"/>
              </a:rPr>
              <a:t>() </a:t>
            </a:r>
            <a:r>
              <a:rPr lang="zh-CN" altLang="en-US" dirty="0"/>
              <a:t>方法读入文件内容，再对其返回值调用 </a:t>
            </a:r>
            <a:r>
              <a:rPr lang="en-US" altLang="zh-CN" b="1" dirty="0" err="1">
                <a:solidFill>
                  <a:srgbClr val="258DFF"/>
                </a:solidFill>
                <a:latin typeface="Consolas" panose="020B0609020204030204" pitchFamily="49" charset="0"/>
              </a:rPr>
              <a:t>rstrip</a:t>
            </a:r>
            <a:r>
              <a:rPr lang="en-US" altLang="zh-CN" b="1" dirty="0">
                <a:solidFill>
                  <a:srgbClr val="3F9101"/>
                </a:solidFill>
                <a:latin typeface="Consolas" panose="020B0609020204030204" pitchFamily="49" charset="0"/>
              </a:rPr>
              <a:t>() </a:t>
            </a:r>
            <a:r>
              <a:rPr lang="zh-CN" altLang="en-US" dirty="0"/>
              <a:t>方法，最后将结果字符串赋值给变量：</a:t>
            </a:r>
            <a:endParaRPr lang="en-US" altLang="zh-CN" sz="3200" dirty="0"/>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8" name="文本框 7">
            <a:extLst>
              <a:ext uri="{FF2B5EF4-FFF2-40B4-BE49-F238E27FC236}">
                <a16:creationId xmlns:a16="http://schemas.microsoft.com/office/drawing/2014/main" id="{9648BF1E-FEC6-3BF5-79E1-71E17382E901}"/>
              </a:ext>
            </a:extLst>
          </p:cNvPr>
          <p:cNvSpPr txBox="1"/>
          <p:nvPr/>
        </p:nvSpPr>
        <p:spPr>
          <a:xfrm>
            <a:off x="8276170" y="4089449"/>
            <a:ext cx="2264856" cy="1569660"/>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400" dirty="0">
                <a:solidFill>
                  <a:srgbClr val="333333"/>
                </a:solidFill>
                <a:latin typeface="Consolas" panose="020B0609020204030204" pitchFamily="49" charset="0"/>
              </a:rPr>
              <a:t>3.1415926535</a:t>
            </a:r>
          </a:p>
          <a:p>
            <a:r>
              <a:rPr lang="en-US" altLang="zh-CN" sz="2400" dirty="0">
                <a:solidFill>
                  <a:srgbClr val="333333"/>
                </a:solidFill>
                <a:latin typeface="Consolas" panose="020B0609020204030204" pitchFamily="49" charset="0"/>
              </a:rPr>
              <a:t>  8979323846</a:t>
            </a:r>
          </a:p>
          <a:p>
            <a:r>
              <a:rPr lang="en-US" altLang="zh-CN" sz="2400" dirty="0">
                <a:solidFill>
                  <a:srgbClr val="333333"/>
                </a:solidFill>
                <a:latin typeface="Consolas" panose="020B0609020204030204" pitchFamily="49" charset="0"/>
              </a:rPr>
              <a:t>  2643383279</a:t>
            </a:r>
          </a:p>
        </p:txBody>
      </p:sp>
      <p:sp>
        <p:nvSpPr>
          <p:cNvPr id="7" name="文本框 6">
            <a:extLst>
              <a:ext uri="{FF2B5EF4-FFF2-40B4-BE49-F238E27FC236}">
                <a16:creationId xmlns:a16="http://schemas.microsoft.com/office/drawing/2014/main" id="{DEAC74ED-0E63-DFF5-FA48-FB893E559B7C}"/>
              </a:ext>
            </a:extLst>
          </p:cNvPr>
          <p:cNvSpPr txBox="1"/>
          <p:nvPr/>
        </p:nvSpPr>
        <p:spPr>
          <a:xfrm>
            <a:off x="1267385" y="3429000"/>
            <a:ext cx="6196011" cy="2246769"/>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file_reader.py</a:t>
            </a:r>
          </a:p>
          <a:p>
            <a:r>
              <a:rPr lang="en-US" altLang="zh-CN" sz="2400" b="1" dirty="0">
                <a:solidFill>
                  <a:schemeClr val="bg1">
                    <a:lumMod val="65000"/>
                  </a:schemeClr>
                </a:solidFill>
                <a:latin typeface="Consolas" panose="020B0609020204030204" pitchFamily="49" charset="0"/>
              </a:rPr>
              <a:t>from </a:t>
            </a:r>
            <a:r>
              <a:rPr lang="en-US" altLang="zh-CN" sz="2400" b="1" dirty="0" err="1">
                <a:solidFill>
                  <a:schemeClr val="bg1">
                    <a:lumMod val="65000"/>
                  </a:schemeClr>
                </a:solidFill>
                <a:latin typeface="Consolas" panose="020B0609020204030204" pitchFamily="49" charset="0"/>
              </a:rPr>
              <a:t>pathlib</a:t>
            </a:r>
            <a:r>
              <a:rPr lang="en-US" altLang="zh-CN" sz="2400" b="1" dirty="0">
                <a:solidFill>
                  <a:schemeClr val="bg1">
                    <a:lumMod val="65000"/>
                  </a:schemeClr>
                </a:solidFill>
                <a:latin typeface="Consolas" panose="020B0609020204030204" pitchFamily="49" charset="0"/>
              </a:rPr>
              <a:t> import Path</a:t>
            </a:r>
            <a:br>
              <a:rPr lang="en-US" altLang="zh-CN" sz="2400" b="1" dirty="0">
                <a:solidFill>
                  <a:schemeClr val="bg1">
                    <a:lumMod val="65000"/>
                  </a:schemeClr>
                </a:solidFill>
                <a:latin typeface="Consolas" panose="020B0609020204030204" pitchFamily="49" charset="0"/>
              </a:rPr>
            </a:br>
            <a:br>
              <a:rPr lang="en-US" altLang="zh-CN" sz="2400" b="1" dirty="0">
                <a:solidFill>
                  <a:schemeClr val="bg1">
                    <a:lumMod val="65000"/>
                  </a:schemeClr>
                </a:solidFill>
                <a:latin typeface="Consolas" panose="020B0609020204030204" pitchFamily="49" charset="0"/>
              </a:rPr>
            </a:br>
            <a:r>
              <a:rPr lang="en-US" altLang="zh-CN" sz="2400" b="1" dirty="0" err="1">
                <a:solidFill>
                  <a:schemeClr val="bg1">
                    <a:lumMod val="65000"/>
                  </a:schemeClr>
                </a:solidFill>
                <a:latin typeface="Consolas" panose="020B0609020204030204" pitchFamily="49" charset="0"/>
              </a:rPr>
              <a:t>path</a:t>
            </a:r>
            <a:r>
              <a:rPr lang="en-US" altLang="zh-CN" sz="2400" b="1" dirty="0">
                <a:solidFill>
                  <a:schemeClr val="bg1">
                    <a:lumMod val="65000"/>
                  </a:schemeClr>
                </a:solidFill>
                <a:latin typeface="Consolas" panose="020B0609020204030204" pitchFamily="49" charset="0"/>
              </a:rPr>
              <a:t> = Path('pi_digits.txt')</a:t>
            </a:r>
            <a:r>
              <a:rPr lang="en-US" altLang="zh-CN" sz="2400" b="1" dirty="0">
                <a:solidFill>
                  <a:srgbClr val="3F9101"/>
                </a:solidFill>
                <a:latin typeface="Consolas" panose="020B0609020204030204" pitchFamily="49" charset="0"/>
              </a:rPr>
              <a:t> </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read_text</a:t>
            </a:r>
            <a:r>
              <a:rPr lang="en-US" altLang="zh-CN" sz="2400" b="1" dirty="0">
                <a:solidFill>
                  <a:srgbClr val="3F9101"/>
                </a:solidFill>
                <a:latin typeface="Consolas" panose="020B0609020204030204" pitchFamily="49" charset="0"/>
              </a:rPr>
              <a:t>()</a:t>
            </a:r>
            <a:r>
              <a:rPr lang="en-US" altLang="zh-CN" sz="2400" b="1" dirty="0">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rstrip</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print(contents)</a:t>
            </a:r>
          </a:p>
        </p:txBody>
      </p:sp>
      <p:sp>
        <p:nvSpPr>
          <p:cNvPr id="4" name="箭头: 右 3">
            <a:extLst>
              <a:ext uri="{FF2B5EF4-FFF2-40B4-BE49-F238E27FC236}">
                <a16:creationId xmlns:a16="http://schemas.microsoft.com/office/drawing/2014/main" id="{BAE3C727-E7EF-A016-C499-2915C182B6E0}"/>
              </a:ext>
            </a:extLst>
          </p:cNvPr>
          <p:cNvSpPr/>
          <p:nvPr/>
        </p:nvSpPr>
        <p:spPr>
          <a:xfrm>
            <a:off x="838202" y="491292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10" name="文本框 9">
            <a:extLst>
              <a:ext uri="{FF2B5EF4-FFF2-40B4-BE49-F238E27FC236}">
                <a16:creationId xmlns:a16="http://schemas.microsoft.com/office/drawing/2014/main" id="{379535CE-0828-842B-80E1-8A4A1E7A1249}"/>
              </a:ext>
            </a:extLst>
          </p:cNvPr>
          <p:cNvSpPr txBox="1"/>
          <p:nvPr/>
        </p:nvSpPr>
        <p:spPr>
          <a:xfrm>
            <a:off x="1241083" y="6011445"/>
            <a:ext cx="9709834" cy="461665"/>
          </a:xfrm>
          <a:prstGeom prst="rect">
            <a:avLst/>
          </a:prstGeom>
          <a:noFill/>
        </p:spPr>
        <p:txBody>
          <a:bodyPr wrap="square">
            <a:spAutoFit/>
          </a:bodyPr>
          <a:lstStyle/>
          <a:p>
            <a:r>
              <a:rPr lang="zh-CN" altLang="en-US" sz="2400" dirty="0">
                <a:latin typeface="Consolas" panose="020B0609020204030204" pitchFamily="49" charset="0"/>
                <a:ea typeface="微软雅黑" panose="020B0503020204020204" pitchFamily="34" charset="-122"/>
              </a:rPr>
              <a:t>这种写法称为</a:t>
            </a:r>
            <a:r>
              <a:rPr lang="zh-CN" altLang="en-US" sz="2400" b="1" dirty="0">
                <a:latin typeface="Consolas" panose="020B0609020204030204" pitchFamily="49" charset="0"/>
                <a:ea typeface="微软雅黑" panose="020B0503020204020204" pitchFamily="34" charset="-122"/>
              </a:rPr>
              <a:t>方法链式调用（</a:t>
            </a:r>
            <a:r>
              <a:rPr lang="en-US" altLang="zh-CN" sz="2400" b="1" dirty="0">
                <a:latin typeface="Consolas" panose="020B0609020204030204" pitchFamily="49" charset="0"/>
                <a:ea typeface="微软雅黑" panose="020B0503020204020204" pitchFamily="34" charset="-122"/>
              </a:rPr>
              <a:t>method chaining</a:t>
            </a:r>
            <a:r>
              <a:rPr lang="zh-CN" altLang="en-US" sz="2400" b="1" dirty="0">
                <a:latin typeface="Consolas" panose="020B0609020204030204" pitchFamily="49" charset="0"/>
                <a:ea typeface="微软雅黑" panose="020B0503020204020204" pitchFamily="34" charset="-122"/>
              </a:rPr>
              <a:t>）</a:t>
            </a:r>
            <a:r>
              <a:rPr lang="zh-CN" altLang="en-US" sz="2400" dirty="0">
                <a:latin typeface="Consolas" panose="020B0609020204030204" pitchFamily="49" charset="0"/>
                <a:ea typeface="微软雅黑" panose="020B0503020204020204" pitchFamily="34" charset="-122"/>
              </a:rPr>
              <a:t>，在编程时很常用。</a:t>
            </a:r>
            <a:endParaRPr lang="en-US" altLang="zh-CN" sz="24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7013967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4" grpId="0" animBg="1"/>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10.1.2 </a:t>
            </a:r>
            <a:r>
              <a:rPr lang="zh-CN" altLang="en-US" dirty="0">
                <a:effectLst>
                  <a:outerShdw blurRad="38100" dist="38100" dir="2700000" algn="tl">
                    <a:srgbClr val="000000">
                      <a:alpha val="43137"/>
                    </a:srgbClr>
                  </a:outerShdw>
                </a:effectLst>
              </a:rPr>
              <a:t>文件路径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在编程中，指定路径的方式有两种：</a:t>
            </a:r>
            <a:endParaRPr lang="en-US" altLang="zh-CN" dirty="0"/>
          </a:p>
          <a:p>
            <a:r>
              <a:rPr lang="zh-CN" altLang="en-US" sz="2400" b="1" dirty="0"/>
              <a:t>相对文件路径</a:t>
            </a:r>
            <a:r>
              <a:rPr lang="zh-CN" altLang="en-US" sz="2400" dirty="0"/>
              <a:t>：</a:t>
            </a:r>
            <a:endParaRPr lang="en-US" altLang="zh-CN" sz="2400" dirty="0"/>
          </a:p>
          <a:p>
            <a:pPr marL="0" indent="0">
              <a:buNone/>
            </a:pPr>
            <a:r>
              <a:rPr lang="zh-CN" altLang="en-US" sz="2400" dirty="0"/>
              <a:t>让 </a:t>
            </a:r>
            <a:r>
              <a:rPr lang="en-US" altLang="zh-CN" sz="2400" dirty="0"/>
              <a:t>Python </a:t>
            </a:r>
            <a:r>
              <a:rPr lang="zh-CN" altLang="en-US" sz="2400" dirty="0"/>
              <a:t>到相对于当前运行程序的所在目录的指定位置查找</a:t>
            </a:r>
            <a:endParaRPr lang="en-US" altLang="zh-CN" sz="2400" dirty="0"/>
          </a:p>
          <a:p>
            <a:r>
              <a:rPr lang="zh-CN" altLang="en-US" sz="2400" b="1" dirty="0"/>
              <a:t>绝对文件路径</a:t>
            </a:r>
            <a:r>
              <a:rPr lang="zh-CN" altLang="en-US" sz="2400" dirty="0"/>
              <a:t>：</a:t>
            </a:r>
            <a:endParaRPr lang="en-US" altLang="zh-CN" sz="2400" dirty="0"/>
          </a:p>
          <a:p>
            <a:pPr marL="0" indent="0">
              <a:buNone/>
            </a:pPr>
            <a:r>
              <a:rPr lang="zh-CN" altLang="en-US" sz="2400" dirty="0"/>
              <a:t>让 </a:t>
            </a:r>
            <a:r>
              <a:rPr lang="en-US" altLang="zh-CN" sz="2400" dirty="0"/>
              <a:t>Python </a:t>
            </a:r>
            <a:r>
              <a:rPr lang="zh-CN" altLang="en-US" sz="2400" dirty="0"/>
              <a:t>不管当前运行程序的所在目录，从根目录开始按指定位置查找</a:t>
            </a:r>
            <a:endParaRPr lang="en-US" altLang="zh-CN" sz="2400" dirty="0"/>
          </a:p>
        </p:txBody>
      </p:sp>
    </p:spTree>
    <p:extLst>
      <p:ext uri="{BB962C8B-B14F-4D97-AF65-F5344CB8AC3E}">
        <p14:creationId xmlns:p14="http://schemas.microsoft.com/office/powerpoint/2010/main" val="244646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10.1.2 </a:t>
            </a:r>
            <a:r>
              <a:rPr lang="zh-CN" altLang="en-US" dirty="0">
                <a:effectLst>
                  <a:outerShdw blurRad="38100" dist="38100" dir="2700000" algn="tl">
                    <a:srgbClr val="000000">
                      <a:alpha val="43137"/>
                    </a:srgbClr>
                  </a:outerShdw>
                </a:effectLst>
              </a:rPr>
              <a:t>文件路径：相对路径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通过</a:t>
            </a:r>
            <a:r>
              <a:rPr lang="zh-CN" altLang="en-US" b="1" dirty="0">
                <a:solidFill>
                  <a:schemeClr val="accent1">
                    <a:lumMod val="50000"/>
                  </a:schemeClr>
                </a:solidFill>
              </a:rPr>
              <a:t>相对路径</a:t>
            </a:r>
            <a:r>
              <a:rPr lang="zh-CN" altLang="en-US" dirty="0"/>
              <a:t>从银行走到公园</a:t>
            </a:r>
            <a:endParaRPr lang="en-US" altLang="zh-CN" dirty="0"/>
          </a:p>
        </p:txBody>
      </p:sp>
      <p:pic>
        <p:nvPicPr>
          <p:cNvPr id="4" name="图片 3">
            <a:extLst>
              <a:ext uri="{FF2B5EF4-FFF2-40B4-BE49-F238E27FC236}">
                <a16:creationId xmlns:a16="http://schemas.microsoft.com/office/drawing/2014/main" id="{B26DA212-7F70-BD3E-1651-8F79118C73C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6895" y="2765360"/>
            <a:ext cx="5830878" cy="3638366"/>
          </a:xfrm>
          <a:prstGeom prst="rect">
            <a:avLst/>
          </a:prstGeom>
        </p:spPr>
      </p:pic>
      <p:pic>
        <p:nvPicPr>
          <p:cNvPr id="5" name="图片 4">
            <a:extLst>
              <a:ext uri="{FF2B5EF4-FFF2-40B4-BE49-F238E27FC236}">
                <a16:creationId xmlns:a16="http://schemas.microsoft.com/office/drawing/2014/main" id="{66DF1D4E-E218-3823-9EC2-C56DE80850F7}"/>
              </a:ext>
            </a:extLst>
          </p:cNvPr>
          <p:cNvPicPr>
            <a:picLocks noChangeAspect="1"/>
          </p:cNvPicPr>
          <p:nvPr/>
        </p:nvPicPr>
        <p:blipFill>
          <a:blip r:embed="rId4"/>
          <a:stretch>
            <a:fillRect/>
          </a:stretch>
        </p:blipFill>
        <p:spPr>
          <a:xfrm>
            <a:off x="5483706" y="3035337"/>
            <a:ext cx="437662" cy="560755"/>
          </a:xfrm>
          <a:prstGeom prst="rect">
            <a:avLst/>
          </a:prstGeom>
        </p:spPr>
      </p:pic>
      <p:pic>
        <p:nvPicPr>
          <p:cNvPr id="6" name="图片 5">
            <a:extLst>
              <a:ext uri="{FF2B5EF4-FFF2-40B4-BE49-F238E27FC236}">
                <a16:creationId xmlns:a16="http://schemas.microsoft.com/office/drawing/2014/main" id="{78D2A4E3-D5B6-3EAC-FDF5-44853E634243}"/>
              </a:ext>
            </a:extLst>
          </p:cNvPr>
          <p:cNvPicPr>
            <a:picLocks noChangeAspect="1"/>
          </p:cNvPicPr>
          <p:nvPr/>
        </p:nvPicPr>
        <p:blipFill>
          <a:blip r:embed="rId5"/>
          <a:stretch>
            <a:fillRect/>
          </a:stretch>
        </p:blipFill>
        <p:spPr>
          <a:xfrm>
            <a:off x="4890960" y="2325689"/>
            <a:ext cx="593466" cy="1419295"/>
          </a:xfrm>
          <a:prstGeom prst="rect">
            <a:avLst/>
          </a:prstGeom>
        </p:spPr>
      </p:pic>
    </p:spTree>
    <p:extLst>
      <p:ext uri="{BB962C8B-B14F-4D97-AF65-F5344CB8AC3E}">
        <p14:creationId xmlns:p14="http://schemas.microsoft.com/office/powerpoint/2010/main" val="658353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10.1.2 </a:t>
            </a:r>
            <a:r>
              <a:rPr lang="zh-CN" altLang="en-US" dirty="0">
                <a:effectLst>
                  <a:outerShdw blurRad="38100" dist="38100" dir="2700000" algn="tl">
                    <a:srgbClr val="000000">
                      <a:alpha val="43137"/>
                    </a:srgbClr>
                  </a:outerShdw>
                </a:effectLst>
              </a:rPr>
              <a:t>文件路径：相对路径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通过</a:t>
            </a:r>
            <a:r>
              <a:rPr lang="zh-CN" altLang="en-US" b="1" dirty="0">
                <a:solidFill>
                  <a:schemeClr val="accent1">
                    <a:lumMod val="50000"/>
                  </a:schemeClr>
                </a:solidFill>
              </a:rPr>
              <a:t>相对路径</a:t>
            </a:r>
            <a:r>
              <a:rPr lang="zh-CN" altLang="en-US" dirty="0"/>
              <a:t>从银行走到公园，先向下（</a:t>
            </a:r>
            <a:r>
              <a:rPr lang="en-US" altLang="zh-CN" b="1" dirty="0">
                <a:solidFill>
                  <a:schemeClr val="accent1">
                    <a:lumMod val="50000"/>
                  </a:schemeClr>
                </a:solidFill>
                <a:latin typeface="Consolas" panose="020B0609020204030204" pitchFamily="49" charset="0"/>
              </a:rPr>
              <a:t>down</a:t>
            </a:r>
            <a:r>
              <a:rPr lang="zh-CN" altLang="en-US" dirty="0"/>
              <a:t>）</a:t>
            </a:r>
            <a:endParaRPr lang="en-US" altLang="zh-CN" dirty="0"/>
          </a:p>
        </p:txBody>
      </p:sp>
      <p:sp>
        <p:nvSpPr>
          <p:cNvPr id="8" name="文本框 7">
            <a:extLst>
              <a:ext uri="{FF2B5EF4-FFF2-40B4-BE49-F238E27FC236}">
                <a16:creationId xmlns:a16="http://schemas.microsoft.com/office/drawing/2014/main" id="{855C4995-91A2-5BBC-E73F-B623ACFED637}"/>
              </a:ext>
            </a:extLst>
          </p:cNvPr>
          <p:cNvSpPr txBox="1"/>
          <p:nvPr/>
        </p:nvSpPr>
        <p:spPr>
          <a:xfrm>
            <a:off x="1232983" y="3167390"/>
            <a:ext cx="2850224" cy="523220"/>
          </a:xfrm>
          <a:prstGeom prst="rect">
            <a:avLst/>
          </a:prstGeom>
          <a:noFill/>
        </p:spPr>
        <p:txBody>
          <a:bodyPr wrap="square">
            <a:spAutoFit/>
          </a:bodyPr>
          <a:lstStyle/>
          <a:p>
            <a:pPr marL="0" indent="0">
              <a:buNone/>
            </a:pPr>
            <a:r>
              <a:rPr lang="en-US" altLang="zh-CN" sz="2800" b="1" dirty="0">
                <a:solidFill>
                  <a:schemeClr val="accent1">
                    <a:lumMod val="50000"/>
                  </a:schemeClr>
                </a:solidFill>
                <a:latin typeface="Consolas" panose="020B0609020204030204" pitchFamily="49" charset="0"/>
              </a:rPr>
              <a:t>down</a:t>
            </a:r>
          </a:p>
        </p:txBody>
      </p:sp>
      <p:pic>
        <p:nvPicPr>
          <p:cNvPr id="5" name="图片 4">
            <a:extLst>
              <a:ext uri="{FF2B5EF4-FFF2-40B4-BE49-F238E27FC236}">
                <a16:creationId xmlns:a16="http://schemas.microsoft.com/office/drawing/2014/main" id="{160938F2-129C-7FCB-6356-61317043853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6895" y="2765360"/>
            <a:ext cx="5830878" cy="3638366"/>
          </a:xfrm>
          <a:prstGeom prst="rect">
            <a:avLst/>
          </a:prstGeom>
        </p:spPr>
      </p:pic>
      <p:pic>
        <p:nvPicPr>
          <p:cNvPr id="6" name="图片 5">
            <a:extLst>
              <a:ext uri="{FF2B5EF4-FFF2-40B4-BE49-F238E27FC236}">
                <a16:creationId xmlns:a16="http://schemas.microsoft.com/office/drawing/2014/main" id="{F46111B6-367A-0B10-856F-E69E01B3B913}"/>
              </a:ext>
            </a:extLst>
          </p:cNvPr>
          <p:cNvPicPr>
            <a:picLocks noChangeAspect="1"/>
          </p:cNvPicPr>
          <p:nvPr/>
        </p:nvPicPr>
        <p:blipFill>
          <a:blip r:embed="rId4"/>
          <a:stretch>
            <a:fillRect/>
          </a:stretch>
        </p:blipFill>
        <p:spPr>
          <a:xfrm>
            <a:off x="5483706" y="4975819"/>
            <a:ext cx="437662" cy="560755"/>
          </a:xfrm>
          <a:prstGeom prst="rect">
            <a:avLst/>
          </a:prstGeom>
        </p:spPr>
      </p:pic>
      <p:pic>
        <p:nvPicPr>
          <p:cNvPr id="7" name="图片 6">
            <a:extLst>
              <a:ext uri="{FF2B5EF4-FFF2-40B4-BE49-F238E27FC236}">
                <a16:creationId xmlns:a16="http://schemas.microsoft.com/office/drawing/2014/main" id="{15CDB539-340D-B7FE-03B4-A51CE066CB7D}"/>
              </a:ext>
            </a:extLst>
          </p:cNvPr>
          <p:cNvPicPr>
            <a:picLocks noChangeAspect="1"/>
          </p:cNvPicPr>
          <p:nvPr/>
        </p:nvPicPr>
        <p:blipFill>
          <a:blip r:embed="rId5"/>
          <a:stretch>
            <a:fillRect/>
          </a:stretch>
        </p:blipFill>
        <p:spPr>
          <a:xfrm>
            <a:off x="4890240" y="4194060"/>
            <a:ext cx="593466" cy="1419295"/>
          </a:xfrm>
          <a:prstGeom prst="rect">
            <a:avLst/>
          </a:prstGeom>
        </p:spPr>
      </p:pic>
    </p:spTree>
    <p:extLst>
      <p:ext uri="{BB962C8B-B14F-4D97-AF65-F5344CB8AC3E}">
        <p14:creationId xmlns:p14="http://schemas.microsoft.com/office/powerpoint/2010/main" val="1318123772"/>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10.1.2 </a:t>
            </a:r>
            <a:r>
              <a:rPr lang="zh-CN" altLang="en-US" dirty="0">
                <a:effectLst>
                  <a:outerShdw blurRad="38100" dist="38100" dir="2700000" algn="tl">
                    <a:srgbClr val="000000">
                      <a:alpha val="43137"/>
                    </a:srgbClr>
                  </a:outerShdw>
                </a:effectLst>
              </a:rPr>
              <a:t>文件路径：相对路径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通过</a:t>
            </a:r>
            <a:r>
              <a:rPr lang="zh-CN" altLang="en-US" b="1" dirty="0">
                <a:solidFill>
                  <a:schemeClr val="accent1">
                    <a:lumMod val="50000"/>
                  </a:schemeClr>
                </a:solidFill>
              </a:rPr>
              <a:t>相对路径</a:t>
            </a:r>
            <a:r>
              <a:rPr lang="zh-CN" altLang="en-US" dirty="0"/>
              <a:t>从银行走到公园，先向下（</a:t>
            </a:r>
            <a:r>
              <a:rPr lang="en-US" altLang="zh-CN" b="1" dirty="0">
                <a:solidFill>
                  <a:schemeClr val="accent1">
                    <a:lumMod val="50000"/>
                  </a:schemeClr>
                </a:solidFill>
                <a:latin typeface="Consolas" panose="020B0609020204030204" pitchFamily="49" charset="0"/>
              </a:rPr>
              <a:t>down</a:t>
            </a:r>
            <a:r>
              <a:rPr lang="zh-CN" altLang="en-US" dirty="0"/>
              <a:t>），然后转向（</a:t>
            </a:r>
            <a:r>
              <a:rPr lang="en-US" altLang="zh-CN" b="1" dirty="0">
                <a:solidFill>
                  <a:schemeClr val="accent1">
                    <a:lumMod val="50000"/>
                  </a:schemeClr>
                </a:solidFill>
              </a:rPr>
              <a:t>/</a:t>
            </a:r>
            <a:r>
              <a:rPr lang="zh-CN" altLang="en-US" dirty="0"/>
              <a:t>）</a:t>
            </a:r>
            <a:endParaRPr lang="en-US" altLang="zh-CN" dirty="0"/>
          </a:p>
        </p:txBody>
      </p:sp>
      <p:sp>
        <p:nvSpPr>
          <p:cNvPr id="8" name="文本框 7">
            <a:extLst>
              <a:ext uri="{FF2B5EF4-FFF2-40B4-BE49-F238E27FC236}">
                <a16:creationId xmlns:a16="http://schemas.microsoft.com/office/drawing/2014/main" id="{855C4995-91A2-5BBC-E73F-B623ACFED637}"/>
              </a:ext>
            </a:extLst>
          </p:cNvPr>
          <p:cNvSpPr txBox="1"/>
          <p:nvPr/>
        </p:nvSpPr>
        <p:spPr>
          <a:xfrm>
            <a:off x="1232983" y="3167390"/>
            <a:ext cx="2850224" cy="523220"/>
          </a:xfrm>
          <a:prstGeom prst="rect">
            <a:avLst/>
          </a:prstGeom>
          <a:noFill/>
        </p:spPr>
        <p:txBody>
          <a:bodyPr wrap="square">
            <a:spAutoFit/>
          </a:bodyPr>
          <a:lstStyle/>
          <a:p>
            <a:pPr marL="0" indent="0">
              <a:buNone/>
            </a:pPr>
            <a:r>
              <a:rPr lang="en-US" altLang="zh-CN" sz="2800" b="1" dirty="0">
                <a:solidFill>
                  <a:schemeClr val="bg1">
                    <a:lumMod val="65000"/>
                  </a:schemeClr>
                </a:solidFill>
                <a:latin typeface="Consolas" panose="020B0609020204030204" pitchFamily="49" charset="0"/>
              </a:rPr>
              <a:t>down</a:t>
            </a:r>
            <a:r>
              <a:rPr lang="en-US" altLang="zh-CN" sz="2800" b="1" dirty="0">
                <a:solidFill>
                  <a:schemeClr val="accent1">
                    <a:lumMod val="50000"/>
                  </a:schemeClr>
                </a:solidFill>
                <a:latin typeface="Consolas" panose="020B0609020204030204" pitchFamily="49" charset="0"/>
              </a:rPr>
              <a:t>/</a:t>
            </a:r>
          </a:p>
        </p:txBody>
      </p:sp>
      <p:pic>
        <p:nvPicPr>
          <p:cNvPr id="5" name="图片 4">
            <a:extLst>
              <a:ext uri="{FF2B5EF4-FFF2-40B4-BE49-F238E27FC236}">
                <a16:creationId xmlns:a16="http://schemas.microsoft.com/office/drawing/2014/main" id="{60FA1C7F-9976-2B83-2482-1D8DED4D70D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6895" y="2765360"/>
            <a:ext cx="5830878" cy="3638366"/>
          </a:xfrm>
          <a:prstGeom prst="rect">
            <a:avLst/>
          </a:prstGeom>
        </p:spPr>
      </p:pic>
      <p:pic>
        <p:nvPicPr>
          <p:cNvPr id="6" name="图片 5">
            <a:extLst>
              <a:ext uri="{FF2B5EF4-FFF2-40B4-BE49-F238E27FC236}">
                <a16:creationId xmlns:a16="http://schemas.microsoft.com/office/drawing/2014/main" id="{5886CC1F-EB25-1B02-F014-C74A7B7D67B5}"/>
              </a:ext>
            </a:extLst>
          </p:cNvPr>
          <p:cNvPicPr>
            <a:picLocks noChangeAspect="1"/>
          </p:cNvPicPr>
          <p:nvPr/>
        </p:nvPicPr>
        <p:blipFill>
          <a:blip r:embed="rId4"/>
          <a:stretch>
            <a:fillRect/>
          </a:stretch>
        </p:blipFill>
        <p:spPr>
          <a:xfrm>
            <a:off x="5483706" y="4975819"/>
            <a:ext cx="437662" cy="560755"/>
          </a:xfrm>
          <a:prstGeom prst="rect">
            <a:avLst/>
          </a:prstGeom>
        </p:spPr>
      </p:pic>
      <p:pic>
        <p:nvPicPr>
          <p:cNvPr id="7" name="图片 6">
            <a:extLst>
              <a:ext uri="{FF2B5EF4-FFF2-40B4-BE49-F238E27FC236}">
                <a16:creationId xmlns:a16="http://schemas.microsoft.com/office/drawing/2014/main" id="{BE8D5182-92AC-9CCA-E178-5D506D2F2404}"/>
              </a:ext>
            </a:extLst>
          </p:cNvPr>
          <p:cNvPicPr>
            <a:picLocks noChangeAspect="1"/>
          </p:cNvPicPr>
          <p:nvPr/>
        </p:nvPicPr>
        <p:blipFill>
          <a:blip r:embed="rId5"/>
          <a:stretch>
            <a:fillRect/>
          </a:stretch>
        </p:blipFill>
        <p:spPr>
          <a:xfrm>
            <a:off x="4890240" y="4584543"/>
            <a:ext cx="593466" cy="1419295"/>
          </a:xfrm>
          <a:prstGeom prst="rect">
            <a:avLst/>
          </a:prstGeom>
        </p:spPr>
      </p:pic>
    </p:spTree>
    <p:extLst>
      <p:ext uri="{BB962C8B-B14F-4D97-AF65-F5344CB8AC3E}">
        <p14:creationId xmlns:p14="http://schemas.microsoft.com/office/powerpoint/2010/main" val="2297622104"/>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10.1.2 </a:t>
            </a:r>
            <a:r>
              <a:rPr lang="zh-CN" altLang="en-US" dirty="0">
                <a:effectLst>
                  <a:outerShdw blurRad="38100" dist="38100" dir="2700000" algn="tl">
                    <a:srgbClr val="000000">
                      <a:alpha val="43137"/>
                    </a:srgbClr>
                  </a:outerShdw>
                </a:effectLst>
              </a:rPr>
              <a:t>文件路径：相对路径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通过</a:t>
            </a:r>
            <a:r>
              <a:rPr lang="zh-CN" altLang="en-US" b="1" dirty="0">
                <a:solidFill>
                  <a:schemeClr val="accent1">
                    <a:lumMod val="50000"/>
                  </a:schemeClr>
                </a:solidFill>
              </a:rPr>
              <a:t>相对路径</a:t>
            </a:r>
            <a:r>
              <a:rPr lang="zh-CN" altLang="en-US" dirty="0"/>
              <a:t>从银行走到公园，先向下（</a:t>
            </a:r>
            <a:r>
              <a:rPr lang="en-US" altLang="zh-CN" b="1" dirty="0">
                <a:solidFill>
                  <a:schemeClr val="accent1">
                    <a:lumMod val="50000"/>
                  </a:schemeClr>
                </a:solidFill>
                <a:latin typeface="Consolas" panose="020B0609020204030204" pitchFamily="49" charset="0"/>
              </a:rPr>
              <a:t>down</a:t>
            </a:r>
            <a:r>
              <a:rPr lang="zh-CN" altLang="en-US" dirty="0"/>
              <a:t>），然后转向（</a:t>
            </a:r>
            <a:r>
              <a:rPr lang="en-US" altLang="zh-CN" b="1" dirty="0">
                <a:solidFill>
                  <a:schemeClr val="accent1">
                    <a:lumMod val="50000"/>
                  </a:schemeClr>
                </a:solidFill>
              </a:rPr>
              <a:t>/</a:t>
            </a:r>
            <a:r>
              <a:rPr lang="zh-CN" altLang="en-US" dirty="0"/>
              <a:t>），再向右走并转向（</a:t>
            </a:r>
            <a:r>
              <a:rPr lang="en-US" altLang="zh-CN" b="1" dirty="0">
                <a:solidFill>
                  <a:schemeClr val="accent1">
                    <a:lumMod val="50000"/>
                  </a:schemeClr>
                </a:solidFill>
                <a:latin typeface="Consolas" panose="020B0609020204030204" pitchFamily="49" charset="0"/>
              </a:rPr>
              <a:t>right/</a:t>
            </a:r>
            <a:r>
              <a:rPr lang="zh-CN" altLang="en-US" dirty="0"/>
              <a:t>）</a:t>
            </a:r>
            <a:endParaRPr lang="en-US" altLang="zh-CN" dirty="0"/>
          </a:p>
        </p:txBody>
      </p:sp>
      <p:sp>
        <p:nvSpPr>
          <p:cNvPr id="7" name="文本框 6">
            <a:extLst>
              <a:ext uri="{FF2B5EF4-FFF2-40B4-BE49-F238E27FC236}">
                <a16:creationId xmlns:a16="http://schemas.microsoft.com/office/drawing/2014/main" id="{B7676D38-A1AE-6BC8-5F56-23B9CF9A7E0A}"/>
              </a:ext>
            </a:extLst>
          </p:cNvPr>
          <p:cNvSpPr txBox="1"/>
          <p:nvPr/>
        </p:nvSpPr>
        <p:spPr>
          <a:xfrm>
            <a:off x="1232983" y="3167390"/>
            <a:ext cx="2850224" cy="523220"/>
          </a:xfrm>
          <a:prstGeom prst="rect">
            <a:avLst/>
          </a:prstGeom>
          <a:noFill/>
        </p:spPr>
        <p:txBody>
          <a:bodyPr wrap="square">
            <a:spAutoFit/>
          </a:bodyPr>
          <a:lstStyle/>
          <a:p>
            <a:pPr marL="0" indent="0">
              <a:buNone/>
            </a:pPr>
            <a:r>
              <a:rPr lang="en-US" altLang="zh-CN" sz="2800" b="1" dirty="0">
                <a:solidFill>
                  <a:schemeClr val="bg1">
                    <a:lumMod val="65000"/>
                  </a:schemeClr>
                </a:solidFill>
                <a:latin typeface="Consolas" panose="020B0609020204030204" pitchFamily="49" charset="0"/>
              </a:rPr>
              <a:t>down/</a:t>
            </a:r>
            <a:r>
              <a:rPr lang="en-US" altLang="zh-CN" sz="2800" b="1" dirty="0">
                <a:solidFill>
                  <a:schemeClr val="accent1">
                    <a:lumMod val="50000"/>
                  </a:schemeClr>
                </a:solidFill>
                <a:latin typeface="Consolas" panose="020B0609020204030204" pitchFamily="49" charset="0"/>
              </a:rPr>
              <a:t>right/</a:t>
            </a:r>
          </a:p>
        </p:txBody>
      </p:sp>
      <p:pic>
        <p:nvPicPr>
          <p:cNvPr id="5" name="图片 4">
            <a:extLst>
              <a:ext uri="{FF2B5EF4-FFF2-40B4-BE49-F238E27FC236}">
                <a16:creationId xmlns:a16="http://schemas.microsoft.com/office/drawing/2014/main" id="{8FA35236-FD2B-2360-19ED-7E465A1CF98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6895" y="2765360"/>
            <a:ext cx="5830878" cy="3638366"/>
          </a:xfrm>
          <a:prstGeom prst="rect">
            <a:avLst/>
          </a:prstGeom>
        </p:spPr>
      </p:pic>
      <p:pic>
        <p:nvPicPr>
          <p:cNvPr id="6" name="图片 5">
            <a:extLst>
              <a:ext uri="{FF2B5EF4-FFF2-40B4-BE49-F238E27FC236}">
                <a16:creationId xmlns:a16="http://schemas.microsoft.com/office/drawing/2014/main" id="{2357E825-1392-0082-D11A-103895EDFABD}"/>
              </a:ext>
            </a:extLst>
          </p:cNvPr>
          <p:cNvPicPr>
            <a:picLocks noChangeAspect="1"/>
          </p:cNvPicPr>
          <p:nvPr/>
        </p:nvPicPr>
        <p:blipFill>
          <a:blip r:embed="rId4"/>
          <a:stretch>
            <a:fillRect/>
          </a:stretch>
        </p:blipFill>
        <p:spPr>
          <a:xfrm>
            <a:off x="7013922" y="4982799"/>
            <a:ext cx="437662" cy="560755"/>
          </a:xfrm>
          <a:prstGeom prst="rect">
            <a:avLst/>
          </a:prstGeom>
        </p:spPr>
      </p:pic>
      <p:pic>
        <p:nvPicPr>
          <p:cNvPr id="8" name="图片 7">
            <a:extLst>
              <a:ext uri="{FF2B5EF4-FFF2-40B4-BE49-F238E27FC236}">
                <a16:creationId xmlns:a16="http://schemas.microsoft.com/office/drawing/2014/main" id="{8103E74D-D82F-10CB-E283-D482B6A3E370}"/>
              </a:ext>
            </a:extLst>
          </p:cNvPr>
          <p:cNvPicPr>
            <a:picLocks noChangeAspect="1"/>
          </p:cNvPicPr>
          <p:nvPr/>
        </p:nvPicPr>
        <p:blipFill>
          <a:blip r:embed="rId5"/>
          <a:stretch>
            <a:fillRect/>
          </a:stretch>
        </p:blipFill>
        <p:spPr>
          <a:xfrm>
            <a:off x="6420456" y="4194060"/>
            <a:ext cx="593466" cy="1419295"/>
          </a:xfrm>
          <a:prstGeom prst="rect">
            <a:avLst/>
          </a:prstGeom>
        </p:spPr>
      </p:pic>
    </p:spTree>
    <p:extLst>
      <p:ext uri="{BB962C8B-B14F-4D97-AF65-F5344CB8AC3E}">
        <p14:creationId xmlns:p14="http://schemas.microsoft.com/office/powerpoint/2010/main" val="1507280725"/>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C7759D9-0BB4-08ED-8476-24F7D903D6DE}"/>
              </a:ext>
            </a:extLst>
          </p:cNvPr>
          <p:cNvSpPr>
            <a:spLocks noGrp="1"/>
          </p:cNvSpPr>
          <p:nvPr>
            <p:ph idx="1"/>
          </p:nvPr>
        </p:nvSpPr>
        <p:spPr/>
        <p:txBody>
          <a:bodyPr>
            <a:normAutofit/>
          </a:bodyPr>
          <a:lstStyle/>
          <a:p>
            <a:r>
              <a:rPr lang="zh-CN" altLang="en-US" dirty="0"/>
              <a:t>与</a:t>
            </a:r>
            <a:r>
              <a:rPr lang="en-US" altLang="zh-CN" dirty="0"/>
              <a:t>《Python </a:t>
            </a:r>
            <a:r>
              <a:rPr lang="zh-CN" altLang="en-US" dirty="0"/>
              <a:t>编程：从入门到实践（第三版）</a:t>
            </a:r>
            <a:r>
              <a:rPr lang="en-US" altLang="zh-CN" dirty="0"/>
              <a:t>》</a:t>
            </a:r>
            <a:r>
              <a:rPr lang="zh-CN" altLang="en-US" dirty="0"/>
              <a:t>一书配套使用</a:t>
            </a:r>
            <a:endParaRPr lang="en-US" altLang="zh-CN" dirty="0"/>
          </a:p>
          <a:p>
            <a:r>
              <a:rPr lang="zh-CN" altLang="en-US" dirty="0"/>
              <a:t>讲义中的文本及绘图采用</a:t>
            </a:r>
            <a:r>
              <a:rPr lang="zh-CN" altLang="en-US" u="sng" dirty="0">
                <a:hlinkClick r:id="rId2"/>
              </a:rPr>
              <a:t>署名</a:t>
            </a:r>
            <a:r>
              <a:rPr lang="en-US" altLang="zh-CN" u="sng" dirty="0">
                <a:hlinkClick r:id="rId2"/>
              </a:rPr>
              <a:t>-</a:t>
            </a:r>
            <a:r>
              <a:rPr lang="zh-CN" altLang="en-US" u="sng" dirty="0">
                <a:hlinkClick r:id="rId2"/>
              </a:rPr>
              <a:t>非商业性使用</a:t>
            </a:r>
            <a:r>
              <a:rPr lang="en-US" altLang="zh-CN" u="sng" dirty="0">
                <a:hlinkClick r:id="rId2"/>
              </a:rPr>
              <a:t>-</a:t>
            </a:r>
            <a:r>
              <a:rPr lang="zh-CN" altLang="en-US" u="sng" dirty="0">
                <a:hlinkClick r:id="rId2"/>
              </a:rPr>
              <a:t>相同方式共享协议（</a:t>
            </a:r>
            <a:r>
              <a:rPr lang="en-US" altLang="zh-CN" u="sng" dirty="0">
                <a:hlinkClick r:id="rId2"/>
              </a:rPr>
              <a:t>CC BY-NC-SA 4.0</a:t>
            </a:r>
            <a:r>
              <a:rPr lang="zh-CN" altLang="en-US" u="sng" dirty="0">
                <a:hlinkClick r:id="rId2"/>
              </a:rPr>
              <a:t>）</a:t>
            </a:r>
            <a:r>
              <a:rPr lang="zh-CN" altLang="en-US" u="sng" dirty="0"/>
              <a:t>进行许可</a:t>
            </a:r>
            <a:endParaRPr lang="en-US" altLang="zh-CN" dirty="0"/>
          </a:p>
          <a:p>
            <a:r>
              <a:rPr lang="zh-CN" altLang="en-US" dirty="0"/>
              <a:t>引用的网络图片附有超链接，可用于访问来源</a:t>
            </a:r>
            <a:endParaRPr lang="en-US" altLang="zh-CN" dirty="0"/>
          </a:p>
          <a:p>
            <a:r>
              <a:rPr lang="zh-CN" altLang="en-US" dirty="0"/>
              <a:t>讨论、意见、答疑、勘误、更新：</a:t>
            </a:r>
            <a:endParaRPr lang="en-US" altLang="zh-CN" dirty="0"/>
          </a:p>
          <a:p>
            <a:pPr marL="0" indent="0">
              <a:buNone/>
            </a:pPr>
            <a:r>
              <a:rPr lang="en-US" altLang="zh-CN" dirty="0">
                <a:hlinkClick r:id="rId3"/>
              </a:rPr>
              <a:t>https://github.com/scruel/pcc_3e_slides</a:t>
            </a:r>
            <a:endParaRPr lang="en-US" altLang="zh-CN" dirty="0"/>
          </a:p>
          <a:p>
            <a:pPr marL="0" indent="0">
              <a:buNone/>
            </a:pPr>
            <a:endParaRPr lang="en-US" altLang="zh-CN" dirty="0"/>
          </a:p>
          <a:p>
            <a:pPr marL="0" indent="0" algn="r">
              <a:buNone/>
            </a:pPr>
            <a:r>
              <a:rPr lang="zh-CN" altLang="en-US" dirty="0"/>
              <a:t>作者：</a:t>
            </a:r>
            <a:r>
              <a:rPr lang="en-US" altLang="zh-CN" dirty="0"/>
              <a:t>@Scruel Tao</a:t>
            </a:r>
          </a:p>
        </p:txBody>
      </p:sp>
      <p:sp>
        <p:nvSpPr>
          <p:cNvPr id="5" name="标题 4">
            <a:extLst>
              <a:ext uri="{FF2B5EF4-FFF2-40B4-BE49-F238E27FC236}">
                <a16:creationId xmlns:a16="http://schemas.microsoft.com/office/drawing/2014/main" id="{14B5F31E-85DD-B8D9-9ED7-E32A03C57260}"/>
              </a:ext>
            </a:extLst>
          </p:cNvPr>
          <p:cNvSpPr>
            <a:spLocks noGrp="1"/>
          </p:cNvSpPr>
          <p:nvPr>
            <p:ph type="title"/>
          </p:nvPr>
        </p:nvSpPr>
        <p:spPr/>
        <p:txBody>
          <a:bodyPr/>
          <a:lstStyle/>
          <a:p>
            <a:r>
              <a:rPr lang="zh-CN" altLang="en-US" dirty="0"/>
              <a:t>关于本讲义</a:t>
            </a:r>
          </a:p>
        </p:txBody>
      </p:sp>
    </p:spTree>
    <p:extLst>
      <p:ext uri="{BB962C8B-B14F-4D97-AF65-F5344CB8AC3E}">
        <p14:creationId xmlns:p14="http://schemas.microsoft.com/office/powerpoint/2010/main" val="3625446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10.1.2 </a:t>
            </a:r>
            <a:r>
              <a:rPr lang="zh-CN" altLang="en-US" dirty="0">
                <a:effectLst>
                  <a:outerShdw blurRad="38100" dist="38100" dir="2700000" algn="tl">
                    <a:srgbClr val="000000">
                      <a:alpha val="43137"/>
                    </a:srgbClr>
                  </a:outerShdw>
                </a:effectLst>
              </a:rPr>
              <a:t>文件路径：相对路径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通过</a:t>
            </a:r>
            <a:r>
              <a:rPr lang="zh-CN" altLang="en-US" b="1" dirty="0">
                <a:solidFill>
                  <a:schemeClr val="accent1">
                    <a:lumMod val="50000"/>
                  </a:schemeClr>
                </a:solidFill>
              </a:rPr>
              <a:t>相对路径</a:t>
            </a:r>
            <a:r>
              <a:rPr lang="zh-CN" altLang="en-US" dirty="0"/>
              <a:t>从银行走到公园，先向下（</a:t>
            </a:r>
            <a:r>
              <a:rPr lang="en-US" altLang="zh-CN" b="1" dirty="0">
                <a:solidFill>
                  <a:schemeClr val="accent1">
                    <a:lumMod val="50000"/>
                  </a:schemeClr>
                </a:solidFill>
                <a:latin typeface="Consolas" panose="020B0609020204030204" pitchFamily="49" charset="0"/>
              </a:rPr>
              <a:t>down</a:t>
            </a:r>
            <a:r>
              <a:rPr lang="zh-CN" altLang="en-US" dirty="0"/>
              <a:t>），然后转向（</a:t>
            </a:r>
            <a:r>
              <a:rPr lang="en-US" altLang="zh-CN" b="1" dirty="0">
                <a:solidFill>
                  <a:schemeClr val="accent1">
                    <a:lumMod val="50000"/>
                  </a:schemeClr>
                </a:solidFill>
              </a:rPr>
              <a:t>/</a:t>
            </a:r>
            <a:r>
              <a:rPr lang="zh-CN" altLang="en-US" dirty="0"/>
              <a:t>），再向右走并转向（</a:t>
            </a:r>
            <a:r>
              <a:rPr lang="en-US" altLang="zh-CN" b="1" dirty="0">
                <a:solidFill>
                  <a:schemeClr val="accent1">
                    <a:lumMod val="50000"/>
                  </a:schemeClr>
                </a:solidFill>
                <a:latin typeface="Consolas" panose="020B0609020204030204" pitchFamily="49" charset="0"/>
              </a:rPr>
              <a:t>right/</a:t>
            </a:r>
            <a:r>
              <a:rPr lang="zh-CN" altLang="en-US" dirty="0"/>
              <a:t>），最后向下（</a:t>
            </a:r>
            <a:r>
              <a:rPr lang="en-US" altLang="zh-CN" b="1" dirty="0">
                <a:solidFill>
                  <a:schemeClr val="accent1">
                    <a:lumMod val="50000"/>
                  </a:schemeClr>
                </a:solidFill>
                <a:latin typeface="Consolas" panose="020B0609020204030204" pitchFamily="49" charset="0"/>
              </a:rPr>
              <a:t>down</a:t>
            </a:r>
            <a:r>
              <a:rPr lang="zh-CN" altLang="en-US" dirty="0"/>
              <a:t>）</a:t>
            </a:r>
            <a:endParaRPr lang="en-US" altLang="zh-CN" dirty="0"/>
          </a:p>
        </p:txBody>
      </p:sp>
      <p:sp>
        <p:nvSpPr>
          <p:cNvPr id="7" name="文本框 6">
            <a:extLst>
              <a:ext uri="{FF2B5EF4-FFF2-40B4-BE49-F238E27FC236}">
                <a16:creationId xmlns:a16="http://schemas.microsoft.com/office/drawing/2014/main" id="{49D1940D-9E1E-F49E-A3FC-C565033EEA77}"/>
              </a:ext>
            </a:extLst>
          </p:cNvPr>
          <p:cNvSpPr txBox="1"/>
          <p:nvPr/>
        </p:nvSpPr>
        <p:spPr>
          <a:xfrm>
            <a:off x="1232983" y="3167390"/>
            <a:ext cx="3112986" cy="523220"/>
          </a:xfrm>
          <a:prstGeom prst="rect">
            <a:avLst/>
          </a:prstGeom>
          <a:noFill/>
        </p:spPr>
        <p:txBody>
          <a:bodyPr wrap="square">
            <a:spAutoFit/>
          </a:bodyPr>
          <a:lstStyle/>
          <a:p>
            <a:pPr marL="0" indent="0">
              <a:buNone/>
            </a:pPr>
            <a:r>
              <a:rPr lang="en-US" altLang="zh-CN" sz="2800" b="1" dirty="0">
                <a:solidFill>
                  <a:schemeClr val="bg1">
                    <a:lumMod val="65000"/>
                  </a:schemeClr>
                </a:solidFill>
                <a:latin typeface="Consolas" panose="020B0609020204030204" pitchFamily="49" charset="0"/>
              </a:rPr>
              <a:t>down/right/</a:t>
            </a:r>
            <a:r>
              <a:rPr lang="en-US" altLang="zh-CN" sz="2800" b="1" dirty="0">
                <a:solidFill>
                  <a:schemeClr val="accent1">
                    <a:lumMod val="50000"/>
                  </a:schemeClr>
                </a:solidFill>
                <a:latin typeface="Consolas" panose="020B0609020204030204" pitchFamily="49" charset="0"/>
              </a:rPr>
              <a:t>down</a:t>
            </a:r>
          </a:p>
        </p:txBody>
      </p:sp>
      <p:pic>
        <p:nvPicPr>
          <p:cNvPr id="5" name="图片 4">
            <a:extLst>
              <a:ext uri="{FF2B5EF4-FFF2-40B4-BE49-F238E27FC236}">
                <a16:creationId xmlns:a16="http://schemas.microsoft.com/office/drawing/2014/main" id="{21E74C63-CCB0-F27E-DEFA-7659833D8A2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6895" y="2765360"/>
            <a:ext cx="5830878" cy="3638366"/>
          </a:xfrm>
          <a:prstGeom prst="rect">
            <a:avLst/>
          </a:prstGeom>
        </p:spPr>
      </p:pic>
      <p:pic>
        <p:nvPicPr>
          <p:cNvPr id="6" name="图片 5">
            <a:extLst>
              <a:ext uri="{FF2B5EF4-FFF2-40B4-BE49-F238E27FC236}">
                <a16:creationId xmlns:a16="http://schemas.microsoft.com/office/drawing/2014/main" id="{A4ED273A-C2A8-A24A-8F5D-8480A7A1901B}"/>
              </a:ext>
            </a:extLst>
          </p:cNvPr>
          <p:cNvPicPr>
            <a:picLocks noChangeAspect="1"/>
          </p:cNvPicPr>
          <p:nvPr/>
        </p:nvPicPr>
        <p:blipFill>
          <a:blip r:embed="rId4"/>
          <a:stretch>
            <a:fillRect/>
          </a:stretch>
        </p:blipFill>
        <p:spPr>
          <a:xfrm>
            <a:off x="7041842" y="5488850"/>
            <a:ext cx="437662" cy="560755"/>
          </a:xfrm>
          <a:prstGeom prst="rect">
            <a:avLst/>
          </a:prstGeom>
        </p:spPr>
      </p:pic>
      <p:pic>
        <p:nvPicPr>
          <p:cNvPr id="8" name="图片 7">
            <a:extLst>
              <a:ext uri="{FF2B5EF4-FFF2-40B4-BE49-F238E27FC236}">
                <a16:creationId xmlns:a16="http://schemas.microsoft.com/office/drawing/2014/main" id="{64555BB3-64B0-0A3E-74EC-6AECF798BAAE}"/>
              </a:ext>
            </a:extLst>
          </p:cNvPr>
          <p:cNvPicPr>
            <a:picLocks noChangeAspect="1"/>
          </p:cNvPicPr>
          <p:nvPr/>
        </p:nvPicPr>
        <p:blipFill>
          <a:blip r:embed="rId5"/>
          <a:stretch>
            <a:fillRect/>
          </a:stretch>
        </p:blipFill>
        <p:spPr>
          <a:xfrm>
            <a:off x="7444604" y="4996759"/>
            <a:ext cx="593466" cy="1419295"/>
          </a:xfrm>
          <a:prstGeom prst="rect">
            <a:avLst/>
          </a:prstGeom>
        </p:spPr>
      </p:pic>
    </p:spTree>
    <p:extLst>
      <p:ext uri="{BB962C8B-B14F-4D97-AF65-F5344CB8AC3E}">
        <p14:creationId xmlns:p14="http://schemas.microsoft.com/office/powerpoint/2010/main" val="2619404743"/>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10.1.2 </a:t>
            </a:r>
            <a:r>
              <a:rPr lang="zh-CN" altLang="en-US" dirty="0">
                <a:effectLst>
                  <a:outerShdw blurRad="38100" dist="38100" dir="2700000" algn="tl">
                    <a:srgbClr val="000000">
                      <a:alpha val="43137"/>
                    </a:srgbClr>
                  </a:outerShdw>
                </a:effectLst>
              </a:rPr>
              <a:t>文件路径：相对路径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通过</a:t>
            </a:r>
            <a:r>
              <a:rPr lang="zh-CN" altLang="en-US" b="1" dirty="0">
                <a:solidFill>
                  <a:schemeClr val="accent1">
                    <a:lumMod val="50000"/>
                  </a:schemeClr>
                </a:solidFill>
              </a:rPr>
              <a:t>相对路径</a:t>
            </a:r>
            <a:r>
              <a:rPr lang="zh-CN" altLang="en-US" dirty="0"/>
              <a:t>从银行走到公园，先向下（</a:t>
            </a:r>
            <a:r>
              <a:rPr lang="en-US" altLang="zh-CN" b="1" dirty="0">
                <a:solidFill>
                  <a:schemeClr val="accent1">
                    <a:lumMod val="50000"/>
                  </a:schemeClr>
                </a:solidFill>
                <a:latin typeface="Consolas" panose="020B0609020204030204" pitchFamily="49" charset="0"/>
              </a:rPr>
              <a:t>down</a:t>
            </a:r>
            <a:r>
              <a:rPr lang="zh-CN" altLang="en-US" dirty="0"/>
              <a:t>），然后转向（</a:t>
            </a:r>
            <a:r>
              <a:rPr lang="en-US" altLang="zh-CN" b="1" dirty="0">
                <a:solidFill>
                  <a:schemeClr val="accent1">
                    <a:lumMod val="50000"/>
                  </a:schemeClr>
                </a:solidFill>
              </a:rPr>
              <a:t>/</a:t>
            </a:r>
            <a:r>
              <a:rPr lang="zh-CN" altLang="en-US" dirty="0"/>
              <a:t>），再向右走并转向（</a:t>
            </a:r>
            <a:r>
              <a:rPr lang="en-US" altLang="zh-CN" b="1" dirty="0">
                <a:solidFill>
                  <a:schemeClr val="accent1">
                    <a:lumMod val="50000"/>
                  </a:schemeClr>
                </a:solidFill>
                <a:latin typeface="Consolas" panose="020B0609020204030204" pitchFamily="49" charset="0"/>
              </a:rPr>
              <a:t>right/</a:t>
            </a:r>
            <a:r>
              <a:rPr lang="zh-CN" altLang="en-US" dirty="0"/>
              <a:t>），最后向下（</a:t>
            </a:r>
            <a:r>
              <a:rPr lang="en-US" altLang="zh-CN" b="1" dirty="0">
                <a:solidFill>
                  <a:schemeClr val="accent1">
                    <a:lumMod val="50000"/>
                  </a:schemeClr>
                </a:solidFill>
                <a:latin typeface="Consolas" panose="020B0609020204030204" pitchFamily="49" charset="0"/>
              </a:rPr>
              <a:t>down</a:t>
            </a:r>
            <a:r>
              <a:rPr lang="zh-CN" altLang="en-US" dirty="0"/>
              <a:t>）到达目的地</a:t>
            </a:r>
            <a:endParaRPr lang="en-US" altLang="zh-CN" dirty="0"/>
          </a:p>
        </p:txBody>
      </p:sp>
      <p:pic>
        <p:nvPicPr>
          <p:cNvPr id="10" name="图片 9">
            <a:extLst>
              <a:ext uri="{FF2B5EF4-FFF2-40B4-BE49-F238E27FC236}">
                <a16:creationId xmlns:a16="http://schemas.microsoft.com/office/drawing/2014/main" id="{A7B1F899-AB88-9F6E-B0B3-CCC690BED51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6895" y="2765360"/>
            <a:ext cx="5830878" cy="3638366"/>
          </a:xfrm>
          <a:prstGeom prst="rect">
            <a:avLst/>
          </a:prstGeom>
        </p:spPr>
      </p:pic>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7041842" y="5488850"/>
            <a:ext cx="437662" cy="560755"/>
          </a:xfrm>
          <a:prstGeom prst="rect">
            <a:avLst/>
          </a:prstGeom>
        </p:spPr>
      </p:pic>
      <p:sp>
        <p:nvSpPr>
          <p:cNvPr id="7" name="文本框 6">
            <a:extLst>
              <a:ext uri="{FF2B5EF4-FFF2-40B4-BE49-F238E27FC236}">
                <a16:creationId xmlns:a16="http://schemas.microsoft.com/office/drawing/2014/main" id="{49D1940D-9E1E-F49E-A3FC-C565033EEA77}"/>
              </a:ext>
            </a:extLst>
          </p:cNvPr>
          <p:cNvSpPr txBox="1"/>
          <p:nvPr/>
        </p:nvSpPr>
        <p:spPr>
          <a:xfrm>
            <a:off x="1232983" y="3167390"/>
            <a:ext cx="3112986" cy="523220"/>
          </a:xfrm>
          <a:prstGeom prst="rect">
            <a:avLst/>
          </a:prstGeom>
          <a:noFill/>
        </p:spPr>
        <p:txBody>
          <a:bodyPr wrap="square">
            <a:spAutoFit/>
          </a:bodyPr>
          <a:lstStyle/>
          <a:p>
            <a:pPr marL="0" indent="0">
              <a:buNone/>
            </a:pPr>
            <a:r>
              <a:rPr lang="en-US" altLang="zh-CN" sz="2800" b="1" dirty="0">
                <a:solidFill>
                  <a:schemeClr val="accent1">
                    <a:lumMod val="50000"/>
                  </a:schemeClr>
                </a:solidFill>
                <a:latin typeface="Consolas" panose="020B0609020204030204" pitchFamily="49" charset="0"/>
              </a:rPr>
              <a:t>down/right/down</a:t>
            </a:r>
          </a:p>
        </p:txBody>
      </p:sp>
      <p:pic>
        <p:nvPicPr>
          <p:cNvPr id="5" name="图片 4">
            <a:extLst>
              <a:ext uri="{FF2B5EF4-FFF2-40B4-BE49-F238E27FC236}">
                <a16:creationId xmlns:a16="http://schemas.microsoft.com/office/drawing/2014/main" id="{10FEA239-082E-D2D8-2D32-82EAC60B09A8}"/>
              </a:ext>
            </a:extLst>
          </p:cNvPr>
          <p:cNvPicPr>
            <a:picLocks noChangeAspect="1"/>
          </p:cNvPicPr>
          <p:nvPr/>
        </p:nvPicPr>
        <p:blipFill>
          <a:blip r:embed="rId5"/>
          <a:stretch>
            <a:fillRect/>
          </a:stretch>
        </p:blipFill>
        <p:spPr>
          <a:xfrm>
            <a:off x="7444604" y="4996759"/>
            <a:ext cx="593466" cy="1419295"/>
          </a:xfrm>
          <a:prstGeom prst="rect">
            <a:avLst/>
          </a:prstGeom>
        </p:spPr>
      </p:pic>
    </p:spTree>
    <p:extLst>
      <p:ext uri="{BB962C8B-B14F-4D97-AF65-F5344CB8AC3E}">
        <p14:creationId xmlns:p14="http://schemas.microsoft.com/office/powerpoint/2010/main" val="1549346205"/>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2000" fill="hold" grpId="0" nodeType="clickEffect">
                                  <p:stCondLst>
                                    <p:cond delay="0"/>
                                  </p:stCondLst>
                                  <p:childTnLst>
                                    <p:anim calcmode="discrete" valueType="str">
                                      <p:cBhvr>
                                        <p:cTn id="6" dur="300" fill="hold"/>
                                        <p:tgtEl>
                                          <p:spTgt spid="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9BE54F7-977F-AD1C-B813-088DA337B42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9350" y="2778037"/>
            <a:ext cx="5830878" cy="3638366"/>
          </a:xfrm>
          <a:prstGeom prst="rect">
            <a:avLst/>
          </a:prstGeom>
        </p:spPr>
      </p:pic>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10.1.2 </a:t>
            </a:r>
            <a:r>
              <a:rPr lang="zh-CN" altLang="en-US" dirty="0">
                <a:effectLst>
                  <a:outerShdw blurRad="38100" dist="38100" dir="2700000" algn="tl">
                    <a:srgbClr val="000000">
                      <a:alpha val="43137"/>
                    </a:srgbClr>
                  </a:outerShdw>
                </a:effectLst>
              </a:rPr>
              <a:t>文件路径：绝对路径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通过</a:t>
            </a:r>
            <a:r>
              <a:rPr lang="zh-CN" altLang="en-US" b="1" dirty="0">
                <a:solidFill>
                  <a:schemeClr val="accent2">
                    <a:lumMod val="50000"/>
                  </a:schemeClr>
                </a:solidFill>
              </a:rPr>
              <a:t>绝对路径</a:t>
            </a:r>
            <a:r>
              <a:rPr lang="zh-CN" altLang="en-US" dirty="0"/>
              <a:t>从银行走到公园</a:t>
            </a:r>
            <a:endParaRPr lang="en-US" altLang="zh-CN" dirty="0"/>
          </a:p>
        </p:txBody>
      </p:sp>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5480956" y="2993330"/>
            <a:ext cx="437662" cy="560755"/>
          </a:xfrm>
          <a:prstGeom prst="rect">
            <a:avLst/>
          </a:prstGeom>
        </p:spPr>
      </p:pic>
      <p:pic>
        <p:nvPicPr>
          <p:cNvPr id="14" name="图片 13">
            <a:extLst>
              <a:ext uri="{FF2B5EF4-FFF2-40B4-BE49-F238E27FC236}">
                <a16:creationId xmlns:a16="http://schemas.microsoft.com/office/drawing/2014/main" id="{642F9819-A5B0-D666-1822-F4E0ACDD1B0A}"/>
              </a:ext>
            </a:extLst>
          </p:cNvPr>
          <p:cNvPicPr>
            <a:picLocks noChangeAspect="1"/>
          </p:cNvPicPr>
          <p:nvPr/>
        </p:nvPicPr>
        <p:blipFill>
          <a:blip r:embed="rId5"/>
          <a:stretch>
            <a:fillRect/>
          </a:stretch>
        </p:blipFill>
        <p:spPr>
          <a:xfrm>
            <a:off x="4887490" y="2564059"/>
            <a:ext cx="593466" cy="1419295"/>
          </a:xfrm>
          <a:prstGeom prst="rect">
            <a:avLst/>
          </a:prstGeom>
        </p:spPr>
      </p:pic>
    </p:spTree>
    <p:extLst>
      <p:ext uri="{BB962C8B-B14F-4D97-AF65-F5344CB8AC3E}">
        <p14:creationId xmlns:p14="http://schemas.microsoft.com/office/powerpoint/2010/main" val="323902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10.1.2 </a:t>
            </a:r>
            <a:r>
              <a:rPr lang="zh-CN" altLang="en-US" dirty="0">
                <a:effectLst>
                  <a:outerShdw blurRad="38100" dist="38100" dir="2700000" algn="tl">
                    <a:srgbClr val="000000">
                      <a:alpha val="43137"/>
                    </a:srgbClr>
                  </a:outerShdw>
                </a:effectLst>
              </a:rPr>
              <a:t>文件路径：绝对路径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通过</a:t>
            </a:r>
            <a:r>
              <a:rPr lang="zh-CN" altLang="en-US" b="1" dirty="0">
                <a:solidFill>
                  <a:schemeClr val="accent2">
                    <a:lumMod val="50000"/>
                  </a:schemeClr>
                </a:solidFill>
              </a:rPr>
              <a:t>绝对路径</a:t>
            </a:r>
            <a:r>
              <a:rPr lang="zh-CN" altLang="en-US" dirty="0"/>
              <a:t>从银行走到公园，首先是</a:t>
            </a:r>
            <a:r>
              <a:rPr lang="zh-CN" altLang="en-US" u="sng" dirty="0"/>
              <a:t>回到起点</a:t>
            </a:r>
            <a:r>
              <a:rPr lang="zh-CN" altLang="en-US" dirty="0"/>
              <a:t>（</a:t>
            </a:r>
            <a:r>
              <a:rPr lang="en-US" altLang="zh-CN" sz="2800" b="1" dirty="0">
                <a:solidFill>
                  <a:schemeClr val="accent2">
                    <a:lumMod val="50000"/>
                  </a:schemeClr>
                </a:solidFill>
                <a:latin typeface="Consolas" panose="020B0609020204030204" pitchFamily="49" charset="0"/>
              </a:rPr>
              <a:t>/</a:t>
            </a:r>
            <a:r>
              <a:rPr lang="zh-CN" altLang="en-US" dirty="0"/>
              <a:t>）</a:t>
            </a:r>
            <a:endParaRPr lang="en-US" altLang="zh-CN" dirty="0"/>
          </a:p>
        </p:txBody>
      </p:sp>
      <p:pic>
        <p:nvPicPr>
          <p:cNvPr id="5" name="图片 4">
            <a:extLst>
              <a:ext uri="{FF2B5EF4-FFF2-40B4-BE49-F238E27FC236}">
                <a16:creationId xmlns:a16="http://schemas.microsoft.com/office/drawing/2014/main" id="{CC2860EB-3C13-6261-B767-858B5ACB9E1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9350" y="2778037"/>
            <a:ext cx="5830878" cy="3638366"/>
          </a:xfrm>
          <a:prstGeom prst="rect">
            <a:avLst/>
          </a:prstGeom>
        </p:spPr>
      </p:pic>
      <p:pic>
        <p:nvPicPr>
          <p:cNvPr id="6" name="图片 5">
            <a:extLst>
              <a:ext uri="{FF2B5EF4-FFF2-40B4-BE49-F238E27FC236}">
                <a16:creationId xmlns:a16="http://schemas.microsoft.com/office/drawing/2014/main" id="{DB1B143B-BAAD-49FB-66DB-E4C4CEAACEC3}"/>
              </a:ext>
            </a:extLst>
          </p:cNvPr>
          <p:cNvPicPr>
            <a:picLocks noChangeAspect="1"/>
          </p:cNvPicPr>
          <p:nvPr/>
        </p:nvPicPr>
        <p:blipFill>
          <a:blip r:embed="rId4"/>
          <a:stretch>
            <a:fillRect/>
          </a:stretch>
        </p:blipFill>
        <p:spPr>
          <a:xfrm>
            <a:off x="4578223" y="4141515"/>
            <a:ext cx="437662" cy="560755"/>
          </a:xfrm>
          <a:prstGeom prst="rect">
            <a:avLst/>
          </a:prstGeom>
        </p:spPr>
      </p:pic>
      <p:pic>
        <p:nvPicPr>
          <p:cNvPr id="7" name="图片 6">
            <a:extLst>
              <a:ext uri="{FF2B5EF4-FFF2-40B4-BE49-F238E27FC236}">
                <a16:creationId xmlns:a16="http://schemas.microsoft.com/office/drawing/2014/main" id="{3219FDE7-4E78-733A-8B9D-9F814C2E877B}"/>
              </a:ext>
            </a:extLst>
          </p:cNvPr>
          <p:cNvPicPr>
            <a:picLocks noChangeAspect="1"/>
          </p:cNvPicPr>
          <p:nvPr/>
        </p:nvPicPr>
        <p:blipFill>
          <a:blip r:embed="rId5"/>
          <a:stretch>
            <a:fillRect/>
          </a:stretch>
        </p:blipFill>
        <p:spPr>
          <a:xfrm>
            <a:off x="4281490" y="4374523"/>
            <a:ext cx="593466" cy="1419295"/>
          </a:xfrm>
          <a:prstGeom prst="rect">
            <a:avLst/>
          </a:prstGeom>
        </p:spPr>
      </p:pic>
      <p:sp>
        <p:nvSpPr>
          <p:cNvPr id="11" name="文本框 10">
            <a:extLst>
              <a:ext uri="{FF2B5EF4-FFF2-40B4-BE49-F238E27FC236}">
                <a16:creationId xmlns:a16="http://schemas.microsoft.com/office/drawing/2014/main" id="{5C62B1F9-BC40-5804-FA0F-3AA1A51B4672}"/>
              </a:ext>
            </a:extLst>
          </p:cNvPr>
          <p:cNvSpPr txBox="1"/>
          <p:nvPr/>
        </p:nvSpPr>
        <p:spPr>
          <a:xfrm>
            <a:off x="858748" y="3187938"/>
            <a:ext cx="4489807" cy="523220"/>
          </a:xfrm>
          <a:prstGeom prst="rect">
            <a:avLst/>
          </a:prstGeom>
          <a:noFill/>
        </p:spPr>
        <p:txBody>
          <a:bodyPr wrap="square">
            <a:spAutoFit/>
          </a:bodyPr>
          <a:lstStyle/>
          <a:p>
            <a:pPr marL="0" indent="0">
              <a:buNone/>
            </a:pPr>
            <a:r>
              <a:rPr lang="en-US" altLang="zh-CN" sz="2800" b="1" dirty="0">
                <a:solidFill>
                  <a:schemeClr val="accent2">
                    <a:lumMod val="50000"/>
                  </a:schemeClr>
                </a:solidFill>
                <a:latin typeface="Consolas" panose="020B0609020204030204" pitchFamily="49" charset="0"/>
              </a:rPr>
              <a:t>/</a:t>
            </a:r>
          </a:p>
        </p:txBody>
      </p:sp>
    </p:spTree>
    <p:extLst>
      <p:ext uri="{BB962C8B-B14F-4D97-AF65-F5344CB8AC3E}">
        <p14:creationId xmlns:p14="http://schemas.microsoft.com/office/powerpoint/2010/main" val="2500939610"/>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FC36FFB8-BC65-7253-4024-91D6F6D2716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9350" y="2778037"/>
            <a:ext cx="5830878" cy="3638366"/>
          </a:xfrm>
          <a:prstGeom prst="rect">
            <a:avLst/>
          </a:prstGeom>
        </p:spPr>
      </p:pic>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10.1.2 </a:t>
            </a:r>
            <a:r>
              <a:rPr lang="zh-CN" altLang="en-US" dirty="0">
                <a:effectLst>
                  <a:outerShdw blurRad="38100" dist="38100" dir="2700000" algn="tl">
                    <a:srgbClr val="000000">
                      <a:alpha val="43137"/>
                    </a:srgbClr>
                  </a:outerShdw>
                </a:effectLst>
              </a:rPr>
              <a:t>文件路径：绝对路径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通过</a:t>
            </a:r>
            <a:r>
              <a:rPr lang="zh-CN" altLang="en-US" b="1" dirty="0">
                <a:solidFill>
                  <a:schemeClr val="accent2">
                    <a:lumMod val="50000"/>
                  </a:schemeClr>
                </a:solidFill>
              </a:rPr>
              <a:t>绝对路径</a:t>
            </a:r>
            <a:r>
              <a:rPr lang="zh-CN" altLang="en-US" dirty="0"/>
              <a:t>从银行走到公园，首先是</a:t>
            </a:r>
            <a:r>
              <a:rPr lang="zh-CN" altLang="en-US" u="sng" dirty="0"/>
              <a:t>回到起点</a:t>
            </a:r>
            <a:r>
              <a:rPr lang="zh-CN" altLang="en-US" dirty="0"/>
              <a:t>（</a:t>
            </a:r>
            <a:r>
              <a:rPr lang="en-US" altLang="zh-CN" sz="2800" b="1" dirty="0">
                <a:solidFill>
                  <a:schemeClr val="accent2">
                    <a:lumMod val="50000"/>
                  </a:schemeClr>
                </a:solidFill>
                <a:latin typeface="Consolas" panose="020B0609020204030204" pitchFamily="49" charset="0"/>
              </a:rPr>
              <a:t>/</a:t>
            </a:r>
            <a:r>
              <a:rPr lang="zh-CN" altLang="en-US" dirty="0"/>
              <a:t>），然后向右走并转向（</a:t>
            </a:r>
            <a:r>
              <a:rPr lang="en-US" altLang="zh-CN" b="1" dirty="0">
                <a:solidFill>
                  <a:schemeClr val="accent1">
                    <a:lumMod val="50000"/>
                  </a:schemeClr>
                </a:solidFill>
                <a:latin typeface="Consolas" panose="020B0609020204030204" pitchFamily="49" charset="0"/>
              </a:rPr>
              <a:t>right/</a:t>
            </a:r>
            <a:r>
              <a:rPr lang="zh-CN" altLang="en-US" dirty="0"/>
              <a:t>）</a:t>
            </a:r>
            <a:endParaRPr lang="en-US" altLang="zh-CN" dirty="0"/>
          </a:p>
        </p:txBody>
      </p:sp>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5490767" y="4163703"/>
            <a:ext cx="437662" cy="560755"/>
          </a:xfrm>
          <a:prstGeom prst="rect">
            <a:avLst/>
          </a:prstGeom>
        </p:spPr>
      </p:pic>
      <p:pic>
        <p:nvPicPr>
          <p:cNvPr id="4" name="图片 3">
            <a:extLst>
              <a:ext uri="{FF2B5EF4-FFF2-40B4-BE49-F238E27FC236}">
                <a16:creationId xmlns:a16="http://schemas.microsoft.com/office/drawing/2014/main" id="{B90F398F-064C-10C7-9DC8-10796A728E2C}"/>
              </a:ext>
            </a:extLst>
          </p:cNvPr>
          <p:cNvPicPr>
            <a:picLocks noChangeAspect="1"/>
          </p:cNvPicPr>
          <p:nvPr/>
        </p:nvPicPr>
        <p:blipFill>
          <a:blip r:embed="rId5"/>
          <a:stretch>
            <a:fillRect/>
          </a:stretch>
        </p:blipFill>
        <p:spPr>
          <a:xfrm>
            <a:off x="4897301" y="4374523"/>
            <a:ext cx="593466" cy="1419295"/>
          </a:xfrm>
          <a:prstGeom prst="rect">
            <a:avLst/>
          </a:prstGeom>
        </p:spPr>
      </p:pic>
      <p:sp>
        <p:nvSpPr>
          <p:cNvPr id="13" name="文本框 12">
            <a:extLst>
              <a:ext uri="{FF2B5EF4-FFF2-40B4-BE49-F238E27FC236}">
                <a16:creationId xmlns:a16="http://schemas.microsoft.com/office/drawing/2014/main" id="{DBCE3026-457B-CD5F-82EA-40439016E735}"/>
              </a:ext>
            </a:extLst>
          </p:cNvPr>
          <p:cNvSpPr txBox="1"/>
          <p:nvPr/>
        </p:nvSpPr>
        <p:spPr>
          <a:xfrm>
            <a:off x="858748" y="3187938"/>
            <a:ext cx="4489807" cy="523220"/>
          </a:xfrm>
          <a:prstGeom prst="rect">
            <a:avLst/>
          </a:prstGeom>
          <a:noFill/>
        </p:spPr>
        <p:txBody>
          <a:bodyPr wrap="square">
            <a:spAutoFit/>
          </a:bodyPr>
          <a:lstStyle/>
          <a:p>
            <a:pPr marL="0" indent="0">
              <a:buNone/>
            </a:pPr>
            <a:r>
              <a:rPr lang="en-US" altLang="zh-CN" sz="2800" b="1" dirty="0">
                <a:solidFill>
                  <a:schemeClr val="accent2">
                    <a:lumMod val="50000"/>
                  </a:schemeClr>
                </a:solidFill>
                <a:latin typeface="Consolas" panose="020B0609020204030204" pitchFamily="49" charset="0"/>
              </a:rPr>
              <a:t>/</a:t>
            </a:r>
            <a:r>
              <a:rPr lang="en-US" altLang="zh-CN" sz="2800" b="1" dirty="0">
                <a:solidFill>
                  <a:schemeClr val="accent1">
                    <a:lumMod val="50000"/>
                  </a:schemeClr>
                </a:solidFill>
                <a:latin typeface="Consolas" panose="020B0609020204030204" pitchFamily="49" charset="0"/>
              </a:rPr>
              <a:t>right/</a:t>
            </a:r>
          </a:p>
        </p:txBody>
      </p:sp>
    </p:spTree>
    <p:extLst>
      <p:ext uri="{BB962C8B-B14F-4D97-AF65-F5344CB8AC3E}">
        <p14:creationId xmlns:p14="http://schemas.microsoft.com/office/powerpoint/2010/main" val="3527774266"/>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10.1.2 </a:t>
            </a:r>
            <a:r>
              <a:rPr lang="zh-CN" altLang="en-US" dirty="0">
                <a:effectLst>
                  <a:outerShdw blurRad="38100" dist="38100" dir="2700000" algn="tl">
                    <a:srgbClr val="000000">
                      <a:alpha val="43137"/>
                    </a:srgbClr>
                  </a:outerShdw>
                </a:effectLst>
              </a:rPr>
              <a:t>文件路径：绝对路径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通过</a:t>
            </a:r>
            <a:r>
              <a:rPr lang="zh-CN" altLang="en-US" b="1" dirty="0">
                <a:solidFill>
                  <a:schemeClr val="accent2">
                    <a:lumMod val="50000"/>
                  </a:schemeClr>
                </a:solidFill>
              </a:rPr>
              <a:t>绝对路径</a:t>
            </a:r>
            <a:r>
              <a:rPr lang="zh-CN" altLang="en-US" dirty="0"/>
              <a:t>从银行走到公园，首先是</a:t>
            </a:r>
            <a:r>
              <a:rPr lang="zh-CN" altLang="en-US" u="sng" dirty="0"/>
              <a:t>回到起点</a:t>
            </a:r>
            <a:r>
              <a:rPr lang="zh-CN" altLang="en-US" dirty="0"/>
              <a:t>（</a:t>
            </a:r>
            <a:r>
              <a:rPr lang="en-US" altLang="zh-CN" sz="2800" b="1" dirty="0">
                <a:solidFill>
                  <a:schemeClr val="accent2">
                    <a:lumMod val="75000"/>
                  </a:schemeClr>
                </a:solidFill>
                <a:latin typeface="Consolas" panose="020B0609020204030204" pitchFamily="49" charset="0"/>
              </a:rPr>
              <a:t>/</a:t>
            </a:r>
            <a:r>
              <a:rPr lang="zh-CN" altLang="en-US" dirty="0"/>
              <a:t>），然后向右走并转向（</a:t>
            </a:r>
            <a:r>
              <a:rPr lang="en-US" altLang="zh-CN" b="1" dirty="0">
                <a:solidFill>
                  <a:schemeClr val="accent1">
                    <a:lumMod val="50000"/>
                  </a:schemeClr>
                </a:solidFill>
                <a:latin typeface="Consolas" panose="020B0609020204030204" pitchFamily="49" charset="0"/>
              </a:rPr>
              <a:t>right/</a:t>
            </a:r>
            <a:r>
              <a:rPr lang="zh-CN" altLang="en-US" dirty="0"/>
              <a:t>），随后的路径和相对路径下的一样</a:t>
            </a:r>
            <a:endParaRPr lang="en-US" altLang="zh-CN" dirty="0"/>
          </a:p>
        </p:txBody>
      </p:sp>
      <p:pic>
        <p:nvPicPr>
          <p:cNvPr id="10" name="图片 9">
            <a:extLst>
              <a:ext uri="{FF2B5EF4-FFF2-40B4-BE49-F238E27FC236}">
                <a16:creationId xmlns:a16="http://schemas.microsoft.com/office/drawing/2014/main" id="{A7B1F899-AB88-9F6E-B0B3-CCC690BED51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9350" y="2778037"/>
            <a:ext cx="5830878" cy="3638366"/>
          </a:xfrm>
          <a:prstGeom prst="rect">
            <a:avLst/>
          </a:prstGeom>
        </p:spPr>
      </p:pic>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7018761" y="5456605"/>
            <a:ext cx="437662" cy="560755"/>
          </a:xfrm>
          <a:prstGeom prst="rect">
            <a:avLst/>
          </a:prstGeom>
        </p:spPr>
      </p:pic>
      <p:pic>
        <p:nvPicPr>
          <p:cNvPr id="4" name="图片 3">
            <a:extLst>
              <a:ext uri="{FF2B5EF4-FFF2-40B4-BE49-F238E27FC236}">
                <a16:creationId xmlns:a16="http://schemas.microsoft.com/office/drawing/2014/main" id="{B90F398F-064C-10C7-9DC8-10796A728E2C}"/>
              </a:ext>
            </a:extLst>
          </p:cNvPr>
          <p:cNvPicPr>
            <a:picLocks noChangeAspect="1"/>
          </p:cNvPicPr>
          <p:nvPr/>
        </p:nvPicPr>
        <p:blipFill>
          <a:blip r:embed="rId5"/>
          <a:stretch>
            <a:fillRect/>
          </a:stretch>
        </p:blipFill>
        <p:spPr>
          <a:xfrm>
            <a:off x="7456423" y="5194698"/>
            <a:ext cx="593466" cy="1419295"/>
          </a:xfrm>
          <a:prstGeom prst="rect">
            <a:avLst/>
          </a:prstGeom>
        </p:spPr>
      </p:pic>
      <p:sp>
        <p:nvSpPr>
          <p:cNvPr id="8" name="文本框 7">
            <a:extLst>
              <a:ext uri="{FF2B5EF4-FFF2-40B4-BE49-F238E27FC236}">
                <a16:creationId xmlns:a16="http://schemas.microsoft.com/office/drawing/2014/main" id="{855C4995-91A2-5BBC-E73F-B623ACFED637}"/>
              </a:ext>
            </a:extLst>
          </p:cNvPr>
          <p:cNvSpPr txBox="1"/>
          <p:nvPr/>
        </p:nvSpPr>
        <p:spPr>
          <a:xfrm>
            <a:off x="858748" y="3187938"/>
            <a:ext cx="4489807" cy="523220"/>
          </a:xfrm>
          <a:prstGeom prst="rect">
            <a:avLst/>
          </a:prstGeom>
          <a:noFill/>
        </p:spPr>
        <p:txBody>
          <a:bodyPr wrap="square">
            <a:spAutoFit/>
          </a:bodyPr>
          <a:lstStyle/>
          <a:p>
            <a:pPr marL="0" indent="0">
              <a:buNone/>
            </a:pPr>
            <a:r>
              <a:rPr lang="en-US" altLang="zh-CN" sz="2800" b="1" dirty="0">
                <a:solidFill>
                  <a:schemeClr val="bg1">
                    <a:lumMod val="65000"/>
                  </a:schemeClr>
                </a:solidFill>
                <a:latin typeface="Consolas" panose="020B0609020204030204" pitchFamily="49" charset="0"/>
              </a:rPr>
              <a:t>/</a:t>
            </a:r>
            <a:r>
              <a:rPr kumimoji="0" lang="en-US" altLang="zh-CN" sz="2800" b="1" i="0" u="none" strike="noStrike" kern="1200" cap="none" spc="0" normalizeH="0" baseline="0" noProof="0" dirty="0">
                <a:ln>
                  <a:noFill/>
                </a:ln>
                <a:solidFill>
                  <a:schemeClr val="bg1">
                    <a:lumMod val="65000"/>
                  </a:schemeClr>
                </a:solidFill>
                <a:effectLst/>
                <a:uLnTx/>
                <a:uFillTx/>
                <a:latin typeface="Consolas" panose="020B0609020204030204" pitchFamily="49" charset="0"/>
                <a:ea typeface="微软雅黑" panose="020B0503020204020204" pitchFamily="34" charset="-122"/>
                <a:cs typeface="+mn-cs"/>
              </a:rPr>
              <a:t>right/</a:t>
            </a:r>
            <a:endParaRPr lang="en-US" altLang="zh-CN" sz="2800" b="1" dirty="0">
              <a:solidFill>
                <a:schemeClr val="accent1">
                  <a:lumMod val="50000"/>
                </a:schemeClr>
              </a:solidFill>
              <a:latin typeface="Consolas" panose="020B0609020204030204" pitchFamily="49" charset="0"/>
            </a:endParaRPr>
          </a:p>
        </p:txBody>
      </p:sp>
      <p:sp>
        <p:nvSpPr>
          <p:cNvPr id="6" name="文本框 5">
            <a:extLst>
              <a:ext uri="{FF2B5EF4-FFF2-40B4-BE49-F238E27FC236}">
                <a16:creationId xmlns:a16="http://schemas.microsoft.com/office/drawing/2014/main" id="{645EA3A8-2CE3-BF54-1405-A4FFC7697616}"/>
              </a:ext>
            </a:extLst>
          </p:cNvPr>
          <p:cNvSpPr txBox="1"/>
          <p:nvPr/>
        </p:nvSpPr>
        <p:spPr>
          <a:xfrm>
            <a:off x="2219938" y="3185772"/>
            <a:ext cx="3282226" cy="523220"/>
          </a:xfrm>
          <a:prstGeom prst="rect">
            <a:avLst/>
          </a:prstGeom>
          <a:noFill/>
        </p:spPr>
        <p:txBody>
          <a:bodyPr wrap="square">
            <a:spAutoFit/>
          </a:bodyPr>
          <a:lstStyle/>
          <a:p>
            <a:r>
              <a:rPr lang="en-US" altLang="zh-CN" sz="2800" b="1" dirty="0">
                <a:solidFill>
                  <a:schemeClr val="accent1">
                    <a:lumMod val="50000"/>
                  </a:schemeClr>
                </a:solidFill>
                <a:latin typeface="Consolas" panose="020B0609020204030204" pitchFamily="49" charset="0"/>
              </a:rPr>
              <a:t>down/right/down</a:t>
            </a:r>
            <a:endParaRPr lang="zh-CN" altLang="en-US" sz="2800" b="1" dirty="0">
              <a:solidFill>
                <a:schemeClr val="accent1">
                  <a:lumMod val="50000"/>
                </a:schemeClr>
              </a:solidFill>
              <a:latin typeface="Consolas" panose="020B0609020204030204" pitchFamily="49" charset="0"/>
            </a:endParaRPr>
          </a:p>
        </p:txBody>
      </p:sp>
    </p:spTree>
    <p:extLst>
      <p:ext uri="{BB962C8B-B14F-4D97-AF65-F5344CB8AC3E}">
        <p14:creationId xmlns:p14="http://schemas.microsoft.com/office/powerpoint/2010/main" val="698115797"/>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10.1.2 </a:t>
            </a:r>
            <a:r>
              <a:rPr lang="zh-CN" altLang="en-US" dirty="0">
                <a:effectLst>
                  <a:outerShdw blurRad="38100" dist="38100" dir="2700000" algn="tl">
                    <a:srgbClr val="000000">
                      <a:alpha val="43137"/>
                    </a:srgbClr>
                  </a:outerShdw>
                </a:effectLst>
              </a:rPr>
              <a:t>文件路径：绝对路径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通过</a:t>
            </a:r>
            <a:r>
              <a:rPr lang="zh-CN" altLang="en-US" b="1" dirty="0">
                <a:solidFill>
                  <a:schemeClr val="accent2">
                    <a:lumMod val="50000"/>
                  </a:schemeClr>
                </a:solidFill>
              </a:rPr>
              <a:t>绝对路径</a:t>
            </a:r>
            <a:r>
              <a:rPr lang="zh-CN" altLang="en-US" dirty="0"/>
              <a:t>从银行走到公园，首先是</a:t>
            </a:r>
            <a:r>
              <a:rPr lang="zh-CN" altLang="en-US" u="sng" dirty="0"/>
              <a:t>回到起点</a:t>
            </a:r>
            <a:r>
              <a:rPr lang="zh-CN" altLang="en-US" dirty="0"/>
              <a:t>（</a:t>
            </a:r>
            <a:r>
              <a:rPr lang="en-US" altLang="zh-CN" sz="2800" b="1" dirty="0">
                <a:solidFill>
                  <a:schemeClr val="accent2">
                    <a:lumMod val="75000"/>
                  </a:schemeClr>
                </a:solidFill>
                <a:latin typeface="Consolas" panose="020B0609020204030204" pitchFamily="49" charset="0"/>
              </a:rPr>
              <a:t>/</a:t>
            </a:r>
            <a:r>
              <a:rPr lang="zh-CN" altLang="en-US" dirty="0"/>
              <a:t>），然后向右走并转向（</a:t>
            </a:r>
            <a:r>
              <a:rPr lang="en-US" altLang="zh-CN" b="1" dirty="0">
                <a:solidFill>
                  <a:schemeClr val="accent1">
                    <a:lumMod val="50000"/>
                  </a:schemeClr>
                </a:solidFill>
                <a:latin typeface="Consolas" panose="020B0609020204030204" pitchFamily="49" charset="0"/>
              </a:rPr>
              <a:t>right/</a:t>
            </a:r>
            <a:r>
              <a:rPr lang="zh-CN" altLang="en-US" dirty="0"/>
              <a:t>），随后的路径和相对路径下的一样</a:t>
            </a:r>
            <a:endParaRPr lang="en-US" altLang="zh-CN" dirty="0"/>
          </a:p>
        </p:txBody>
      </p:sp>
      <p:pic>
        <p:nvPicPr>
          <p:cNvPr id="10" name="图片 9">
            <a:extLst>
              <a:ext uri="{FF2B5EF4-FFF2-40B4-BE49-F238E27FC236}">
                <a16:creationId xmlns:a16="http://schemas.microsoft.com/office/drawing/2014/main" id="{A7B1F899-AB88-9F6E-B0B3-CCC690BED51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9350" y="2778037"/>
            <a:ext cx="5830878" cy="3638366"/>
          </a:xfrm>
          <a:prstGeom prst="rect">
            <a:avLst/>
          </a:prstGeom>
        </p:spPr>
      </p:pic>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7018761" y="5457386"/>
            <a:ext cx="437662" cy="560755"/>
          </a:xfrm>
          <a:prstGeom prst="rect">
            <a:avLst/>
          </a:prstGeom>
        </p:spPr>
      </p:pic>
      <p:pic>
        <p:nvPicPr>
          <p:cNvPr id="4" name="图片 3">
            <a:extLst>
              <a:ext uri="{FF2B5EF4-FFF2-40B4-BE49-F238E27FC236}">
                <a16:creationId xmlns:a16="http://schemas.microsoft.com/office/drawing/2014/main" id="{B90F398F-064C-10C7-9DC8-10796A728E2C}"/>
              </a:ext>
            </a:extLst>
          </p:cNvPr>
          <p:cNvPicPr>
            <a:picLocks noChangeAspect="1"/>
          </p:cNvPicPr>
          <p:nvPr/>
        </p:nvPicPr>
        <p:blipFill>
          <a:blip r:embed="rId5"/>
          <a:stretch>
            <a:fillRect/>
          </a:stretch>
        </p:blipFill>
        <p:spPr>
          <a:xfrm>
            <a:off x="7456423" y="5194698"/>
            <a:ext cx="593466" cy="1419295"/>
          </a:xfrm>
          <a:prstGeom prst="rect">
            <a:avLst/>
          </a:prstGeom>
        </p:spPr>
      </p:pic>
      <p:sp>
        <p:nvSpPr>
          <p:cNvPr id="8" name="文本框 7">
            <a:extLst>
              <a:ext uri="{FF2B5EF4-FFF2-40B4-BE49-F238E27FC236}">
                <a16:creationId xmlns:a16="http://schemas.microsoft.com/office/drawing/2014/main" id="{855C4995-91A2-5BBC-E73F-B623ACFED637}"/>
              </a:ext>
            </a:extLst>
          </p:cNvPr>
          <p:cNvSpPr txBox="1"/>
          <p:nvPr/>
        </p:nvSpPr>
        <p:spPr>
          <a:xfrm>
            <a:off x="858748" y="3187938"/>
            <a:ext cx="4489807" cy="523220"/>
          </a:xfrm>
          <a:prstGeom prst="rect">
            <a:avLst/>
          </a:prstGeom>
          <a:noFill/>
        </p:spPr>
        <p:txBody>
          <a:bodyPr wrap="square">
            <a:spAutoFit/>
          </a:bodyPr>
          <a:lstStyle/>
          <a:p>
            <a:r>
              <a:rPr lang="en-US" altLang="zh-CN" sz="2800" b="1" dirty="0">
                <a:solidFill>
                  <a:schemeClr val="accent2">
                    <a:lumMod val="50000"/>
                  </a:schemeClr>
                </a:solidFill>
                <a:latin typeface="Consolas" panose="020B0609020204030204" pitchFamily="49" charset="0"/>
              </a:rPr>
              <a:t>/</a:t>
            </a:r>
            <a:r>
              <a:rPr lang="en-US" altLang="zh-CN" sz="2800" b="1" dirty="0">
                <a:solidFill>
                  <a:schemeClr val="accent1">
                    <a:lumMod val="50000"/>
                  </a:schemeClr>
                </a:solidFill>
                <a:latin typeface="Consolas" panose="020B0609020204030204" pitchFamily="49" charset="0"/>
              </a:rPr>
              <a:t>right/down/right/down</a:t>
            </a:r>
          </a:p>
        </p:txBody>
      </p:sp>
      <p:sp>
        <p:nvSpPr>
          <p:cNvPr id="6" name="文本框 5">
            <a:extLst>
              <a:ext uri="{FF2B5EF4-FFF2-40B4-BE49-F238E27FC236}">
                <a16:creationId xmlns:a16="http://schemas.microsoft.com/office/drawing/2014/main" id="{47D0360D-D669-579C-3414-6498927AB925}"/>
              </a:ext>
            </a:extLst>
          </p:cNvPr>
          <p:cNvSpPr txBox="1"/>
          <p:nvPr/>
        </p:nvSpPr>
        <p:spPr>
          <a:xfrm>
            <a:off x="1319747" y="5260709"/>
            <a:ext cx="3415831" cy="954107"/>
          </a:xfrm>
          <a:prstGeom prst="rect">
            <a:avLst/>
          </a:prstGeom>
          <a:noFill/>
        </p:spPr>
        <p:txBody>
          <a:bodyPr wrap="square">
            <a:spAutoFit/>
          </a:bodyPr>
          <a:lstStyle/>
          <a:p>
            <a:r>
              <a:rPr lang="zh-CN" altLang="en-US" sz="2800" b="0" i="0" u="none" strike="noStrike" dirty="0">
                <a:latin typeface="Consolas" panose="020B0609020204030204" pitchFamily="49" charset="0"/>
                <a:ea typeface="微软雅黑" panose="020B0503020204020204" pitchFamily="34" charset="-122"/>
              </a:rPr>
              <a:t>路径的起点一般叫</a:t>
            </a:r>
            <a:endParaRPr lang="en-US" altLang="zh-CN" sz="2800" b="0" i="0" u="none" strike="noStrike" dirty="0">
              <a:latin typeface="Consolas" panose="020B0609020204030204" pitchFamily="49" charset="0"/>
              <a:ea typeface="微软雅黑" panose="020B0503020204020204" pitchFamily="34" charset="-122"/>
            </a:endParaRPr>
          </a:p>
          <a:p>
            <a:r>
              <a:rPr lang="zh-CN" altLang="en-US" sz="2800" b="1" i="0" u="none" strike="noStrike" dirty="0">
                <a:latin typeface="Consolas" panose="020B0609020204030204" pitchFamily="49" charset="0"/>
                <a:ea typeface="微软雅黑" panose="020B0503020204020204" pitchFamily="34" charset="-122"/>
              </a:rPr>
              <a:t>根</a:t>
            </a:r>
            <a:r>
              <a:rPr lang="zh-CN" altLang="en-US" sz="2800" b="1" dirty="0">
                <a:latin typeface="Consolas" panose="020B0609020204030204" pitchFamily="49" charset="0"/>
                <a:ea typeface="微软雅黑" panose="020B0503020204020204" pitchFamily="34" charset="-122"/>
              </a:rPr>
              <a:t>（</a:t>
            </a:r>
            <a:r>
              <a:rPr lang="en-US" altLang="zh-CN" sz="2800" b="1" dirty="0">
                <a:latin typeface="Consolas" panose="020B0609020204030204" pitchFamily="49" charset="0"/>
                <a:ea typeface="微软雅黑" panose="020B0503020204020204" pitchFamily="34" charset="-122"/>
              </a:rPr>
              <a:t>root</a:t>
            </a:r>
            <a:r>
              <a:rPr lang="zh-CN" altLang="en-US" sz="2800" b="1" dirty="0">
                <a:latin typeface="Consolas" panose="020B0609020204030204" pitchFamily="49" charset="0"/>
                <a:ea typeface="微软雅黑" panose="020B0503020204020204" pitchFamily="34" charset="-122"/>
              </a:rPr>
              <a:t>）</a:t>
            </a:r>
            <a:r>
              <a:rPr lang="zh-CN" altLang="en-US" sz="2800" b="1" i="0" u="none" strike="noStrike" dirty="0">
                <a:latin typeface="Consolas" panose="020B0609020204030204" pitchFamily="49" charset="0"/>
                <a:ea typeface="微软雅黑" panose="020B0503020204020204" pitchFamily="34" charset="-122"/>
              </a:rPr>
              <a:t>文件夹</a:t>
            </a:r>
            <a:endParaRPr lang="zh-CN" altLang="en-US" sz="2800" b="1"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962211670"/>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10.1.2 </a:t>
            </a:r>
            <a:r>
              <a:rPr lang="zh-CN" altLang="en-US" dirty="0">
                <a:effectLst>
                  <a:outerShdw blurRad="38100" dist="38100" dir="2700000" algn="tl">
                    <a:srgbClr val="000000">
                      <a:alpha val="43137"/>
                    </a:srgbClr>
                  </a:outerShdw>
                </a:effectLst>
              </a:rPr>
              <a:t>文件路径：避免误会</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假设地图上有两个一样的银行，如果小红按照她片面的观察，告诉小蓝目的地的</a:t>
            </a:r>
            <a:r>
              <a:rPr lang="zh-CN" altLang="en-US" b="1" dirty="0">
                <a:solidFill>
                  <a:schemeClr val="accent1">
                    <a:lumMod val="50000"/>
                  </a:schemeClr>
                </a:solidFill>
              </a:rPr>
              <a:t>相对路径</a:t>
            </a:r>
            <a:endParaRPr lang="en-US" altLang="zh-CN" dirty="0"/>
          </a:p>
        </p:txBody>
      </p:sp>
      <p:pic>
        <p:nvPicPr>
          <p:cNvPr id="10" name="图片 9">
            <a:extLst>
              <a:ext uri="{FF2B5EF4-FFF2-40B4-BE49-F238E27FC236}">
                <a16:creationId xmlns:a16="http://schemas.microsoft.com/office/drawing/2014/main" id="{A7B1F899-AB88-9F6E-B0B3-CCC690BED51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9350" y="2793856"/>
            <a:ext cx="5830878" cy="3606728"/>
          </a:xfrm>
          <a:prstGeom prst="rect">
            <a:avLst/>
          </a:prstGeom>
        </p:spPr>
      </p:pic>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5487911" y="3042179"/>
            <a:ext cx="437662" cy="560755"/>
          </a:xfrm>
          <a:prstGeom prst="rect">
            <a:avLst/>
          </a:prstGeom>
        </p:spPr>
      </p:pic>
      <p:pic>
        <p:nvPicPr>
          <p:cNvPr id="4" name="图片 3">
            <a:extLst>
              <a:ext uri="{FF2B5EF4-FFF2-40B4-BE49-F238E27FC236}">
                <a16:creationId xmlns:a16="http://schemas.microsoft.com/office/drawing/2014/main" id="{B90F398F-064C-10C7-9DC8-10796A728E2C}"/>
              </a:ext>
            </a:extLst>
          </p:cNvPr>
          <p:cNvPicPr>
            <a:picLocks noChangeAspect="1"/>
          </p:cNvPicPr>
          <p:nvPr/>
        </p:nvPicPr>
        <p:blipFill>
          <a:blip r:embed="rId5"/>
          <a:stretch>
            <a:fillRect/>
          </a:stretch>
        </p:blipFill>
        <p:spPr>
          <a:xfrm>
            <a:off x="4894445" y="2612908"/>
            <a:ext cx="593466" cy="1419295"/>
          </a:xfrm>
          <a:prstGeom prst="rect">
            <a:avLst/>
          </a:prstGeom>
        </p:spPr>
      </p:pic>
      <p:pic>
        <p:nvPicPr>
          <p:cNvPr id="6" name="图片 5">
            <a:extLst>
              <a:ext uri="{FF2B5EF4-FFF2-40B4-BE49-F238E27FC236}">
                <a16:creationId xmlns:a16="http://schemas.microsoft.com/office/drawing/2014/main" id="{1F8BE407-194A-4618-B267-DA63918670D6}"/>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3734339" y="2771214"/>
            <a:ext cx="1252927" cy="789515"/>
          </a:xfrm>
          <a:prstGeom prst="rect">
            <a:avLst/>
          </a:prstGeom>
        </p:spPr>
      </p:pic>
      <p:pic>
        <p:nvPicPr>
          <p:cNvPr id="21" name="图片 20">
            <a:extLst>
              <a:ext uri="{FF2B5EF4-FFF2-40B4-BE49-F238E27FC236}">
                <a16:creationId xmlns:a16="http://schemas.microsoft.com/office/drawing/2014/main" id="{58BA75A0-2904-057D-C4E0-75FE516EA50D}"/>
              </a:ext>
            </a:extLst>
          </p:cNvPr>
          <p:cNvPicPr>
            <a:picLocks noChangeAspect="1"/>
          </p:cNvPicPr>
          <p:nvPr/>
        </p:nvPicPr>
        <p:blipFill>
          <a:blip r:embed="rId7"/>
          <a:stretch>
            <a:fillRect/>
          </a:stretch>
        </p:blipFill>
        <p:spPr>
          <a:xfrm>
            <a:off x="7033875" y="5445011"/>
            <a:ext cx="438912" cy="562356"/>
          </a:xfrm>
          <a:prstGeom prst="rect">
            <a:avLst/>
          </a:prstGeom>
        </p:spPr>
      </p:pic>
      <p:pic>
        <p:nvPicPr>
          <p:cNvPr id="22" name="图片 21">
            <a:extLst>
              <a:ext uri="{FF2B5EF4-FFF2-40B4-BE49-F238E27FC236}">
                <a16:creationId xmlns:a16="http://schemas.microsoft.com/office/drawing/2014/main" id="{E656551C-2A8C-741C-B3D2-CBC73A68D366}"/>
              </a:ext>
            </a:extLst>
          </p:cNvPr>
          <p:cNvPicPr>
            <a:picLocks noChangeAspect="1"/>
          </p:cNvPicPr>
          <p:nvPr/>
        </p:nvPicPr>
        <p:blipFill>
          <a:blip r:embed="rId8"/>
          <a:stretch>
            <a:fillRect/>
          </a:stretch>
        </p:blipFill>
        <p:spPr>
          <a:xfrm>
            <a:off x="7522504" y="4920819"/>
            <a:ext cx="590931" cy="1449038"/>
          </a:xfrm>
          <a:prstGeom prst="rect">
            <a:avLst/>
          </a:prstGeom>
        </p:spPr>
      </p:pic>
      <p:pic>
        <p:nvPicPr>
          <p:cNvPr id="23" name="图片 22">
            <a:extLst>
              <a:ext uri="{FF2B5EF4-FFF2-40B4-BE49-F238E27FC236}">
                <a16:creationId xmlns:a16="http://schemas.microsoft.com/office/drawing/2014/main" id="{32310B1D-2566-337D-CC59-BEA91587778D}"/>
              </a:ext>
            </a:extLst>
          </p:cNvPr>
          <p:cNvPicPr>
            <a:picLocks noChangeAspect="1"/>
          </p:cNvPicPr>
          <p:nvPr/>
        </p:nvPicPr>
        <p:blipFill>
          <a:blip r:embed="rId9"/>
          <a:stretch>
            <a:fillRect/>
          </a:stretch>
        </p:blipFill>
        <p:spPr>
          <a:xfrm>
            <a:off x="7817969" y="4522102"/>
            <a:ext cx="1270635" cy="797433"/>
          </a:xfrm>
          <a:prstGeom prst="rect">
            <a:avLst/>
          </a:prstGeom>
        </p:spPr>
      </p:pic>
    </p:spTree>
    <p:extLst>
      <p:ext uri="{BB962C8B-B14F-4D97-AF65-F5344CB8AC3E}">
        <p14:creationId xmlns:p14="http://schemas.microsoft.com/office/powerpoint/2010/main" val="2592498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par>
                                <p:cTn id="17" presetID="10"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500"/>
                                        <p:tgtEl>
                                          <p:spTgt spid="22"/>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par>
                          <p:cTn id="24" fill="hold">
                            <p:stCondLst>
                              <p:cond delay="1000"/>
                            </p:stCondLst>
                            <p:childTnLst>
                              <p:par>
                                <p:cTn id="25" presetID="10" presetClass="entr" presetSubtype="0" fill="hold" nodeType="afterEffect">
                                  <p:stCondLst>
                                    <p:cond delay="20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10.1.2 </a:t>
            </a:r>
            <a:r>
              <a:rPr lang="zh-CN" altLang="en-US" dirty="0">
                <a:effectLst>
                  <a:outerShdw blurRad="38100" dist="38100" dir="2700000" algn="tl">
                    <a:srgbClr val="000000">
                      <a:alpha val="43137"/>
                    </a:srgbClr>
                  </a:outerShdw>
                </a:effectLst>
              </a:rPr>
              <a:t>文件路径：避免误会</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假设地图上有两个一样的银行，如果小红按照她片面的观察，告诉小蓝目的地的</a:t>
            </a:r>
            <a:r>
              <a:rPr lang="zh-CN" altLang="en-US" b="1" dirty="0">
                <a:solidFill>
                  <a:schemeClr val="accent1">
                    <a:lumMod val="50000"/>
                  </a:schemeClr>
                </a:solidFill>
              </a:rPr>
              <a:t>相对路径</a:t>
            </a:r>
            <a:r>
              <a:rPr lang="zh-CN" altLang="en-US" dirty="0"/>
              <a:t>，那么小蓝将</a:t>
            </a:r>
            <a:r>
              <a:rPr lang="zh-CN" altLang="en-US" u="sng" dirty="0"/>
              <a:t>无法找到</a:t>
            </a:r>
            <a:r>
              <a:rPr lang="zh-CN" altLang="en-US" dirty="0"/>
              <a:t>小红</a:t>
            </a:r>
            <a:endParaRPr lang="en-US" altLang="zh-CN" dirty="0"/>
          </a:p>
          <a:p>
            <a:pPr marL="0" indent="0">
              <a:buNone/>
            </a:pPr>
            <a:endParaRPr lang="en-US" altLang="zh-CN" dirty="0"/>
          </a:p>
        </p:txBody>
      </p:sp>
      <p:pic>
        <p:nvPicPr>
          <p:cNvPr id="10" name="图片 9">
            <a:extLst>
              <a:ext uri="{FF2B5EF4-FFF2-40B4-BE49-F238E27FC236}">
                <a16:creationId xmlns:a16="http://schemas.microsoft.com/office/drawing/2014/main" id="{A7B1F899-AB88-9F6E-B0B3-CCC690BED51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9350" y="2793856"/>
            <a:ext cx="5830878" cy="3606728"/>
          </a:xfrm>
          <a:prstGeom prst="rect">
            <a:avLst/>
          </a:prstGeom>
        </p:spPr>
      </p:pic>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5474216" y="5379831"/>
            <a:ext cx="437662" cy="560755"/>
          </a:xfrm>
          <a:prstGeom prst="rect">
            <a:avLst/>
          </a:prstGeom>
        </p:spPr>
      </p:pic>
      <p:pic>
        <p:nvPicPr>
          <p:cNvPr id="4" name="图片 3">
            <a:extLst>
              <a:ext uri="{FF2B5EF4-FFF2-40B4-BE49-F238E27FC236}">
                <a16:creationId xmlns:a16="http://schemas.microsoft.com/office/drawing/2014/main" id="{B90F398F-064C-10C7-9DC8-10796A728E2C}"/>
              </a:ext>
            </a:extLst>
          </p:cNvPr>
          <p:cNvPicPr>
            <a:picLocks noChangeAspect="1"/>
          </p:cNvPicPr>
          <p:nvPr/>
        </p:nvPicPr>
        <p:blipFill>
          <a:blip r:embed="rId5"/>
          <a:stretch>
            <a:fillRect/>
          </a:stretch>
        </p:blipFill>
        <p:spPr>
          <a:xfrm>
            <a:off x="4829783" y="4950562"/>
            <a:ext cx="593466" cy="1419295"/>
          </a:xfrm>
          <a:prstGeom prst="rect">
            <a:avLst/>
          </a:prstGeom>
        </p:spPr>
      </p:pic>
      <p:pic>
        <p:nvPicPr>
          <p:cNvPr id="21" name="图片 20">
            <a:extLst>
              <a:ext uri="{FF2B5EF4-FFF2-40B4-BE49-F238E27FC236}">
                <a16:creationId xmlns:a16="http://schemas.microsoft.com/office/drawing/2014/main" id="{58BA75A0-2904-057D-C4E0-75FE516EA50D}"/>
              </a:ext>
            </a:extLst>
          </p:cNvPr>
          <p:cNvPicPr>
            <a:picLocks noChangeAspect="1"/>
          </p:cNvPicPr>
          <p:nvPr/>
        </p:nvPicPr>
        <p:blipFill>
          <a:blip r:embed="rId6"/>
          <a:stretch>
            <a:fillRect/>
          </a:stretch>
        </p:blipFill>
        <p:spPr>
          <a:xfrm>
            <a:off x="7033875" y="5448305"/>
            <a:ext cx="438912" cy="562356"/>
          </a:xfrm>
          <a:prstGeom prst="rect">
            <a:avLst/>
          </a:prstGeom>
        </p:spPr>
      </p:pic>
      <p:pic>
        <p:nvPicPr>
          <p:cNvPr id="11" name="图片 10">
            <a:extLst>
              <a:ext uri="{FF2B5EF4-FFF2-40B4-BE49-F238E27FC236}">
                <a16:creationId xmlns:a16="http://schemas.microsoft.com/office/drawing/2014/main" id="{CA07B130-D200-851A-9DA1-53ED737BEC14}"/>
              </a:ext>
            </a:extLst>
          </p:cNvPr>
          <p:cNvPicPr>
            <a:picLocks noChangeAspect="1"/>
          </p:cNvPicPr>
          <p:nvPr/>
        </p:nvPicPr>
        <p:blipFill>
          <a:blip r:embed="rId7"/>
          <a:stretch>
            <a:fillRect/>
          </a:stretch>
        </p:blipFill>
        <p:spPr>
          <a:xfrm>
            <a:off x="3718383" y="5048348"/>
            <a:ext cx="1279398" cy="806196"/>
          </a:xfrm>
          <a:prstGeom prst="rect">
            <a:avLst/>
          </a:prstGeom>
        </p:spPr>
      </p:pic>
      <p:pic>
        <p:nvPicPr>
          <p:cNvPr id="14" name="图片 13">
            <a:extLst>
              <a:ext uri="{FF2B5EF4-FFF2-40B4-BE49-F238E27FC236}">
                <a16:creationId xmlns:a16="http://schemas.microsoft.com/office/drawing/2014/main" id="{E86066F1-5DD5-419C-36C3-756A1F594F4D}"/>
              </a:ext>
            </a:extLst>
          </p:cNvPr>
          <p:cNvPicPr>
            <a:picLocks noChangeAspect="1"/>
          </p:cNvPicPr>
          <p:nvPr/>
        </p:nvPicPr>
        <p:blipFill>
          <a:blip r:embed="rId8"/>
          <a:stretch>
            <a:fillRect/>
          </a:stretch>
        </p:blipFill>
        <p:spPr>
          <a:xfrm>
            <a:off x="7522504" y="4920819"/>
            <a:ext cx="590931" cy="1449038"/>
          </a:xfrm>
          <a:prstGeom prst="rect">
            <a:avLst/>
          </a:prstGeom>
        </p:spPr>
      </p:pic>
      <p:sp>
        <p:nvSpPr>
          <p:cNvPr id="7" name="文本框 6">
            <a:extLst>
              <a:ext uri="{FF2B5EF4-FFF2-40B4-BE49-F238E27FC236}">
                <a16:creationId xmlns:a16="http://schemas.microsoft.com/office/drawing/2014/main" id="{DC5FD197-3532-D280-B161-1733D1884201}"/>
              </a:ext>
            </a:extLst>
          </p:cNvPr>
          <p:cNvSpPr txBox="1"/>
          <p:nvPr/>
        </p:nvSpPr>
        <p:spPr>
          <a:xfrm>
            <a:off x="2215956" y="3187940"/>
            <a:ext cx="1023817" cy="523220"/>
          </a:xfrm>
          <a:prstGeom prst="rect">
            <a:avLst/>
          </a:prstGeom>
          <a:noFill/>
        </p:spPr>
        <p:txBody>
          <a:bodyPr wrap="square">
            <a:spAutoFit/>
          </a:bodyPr>
          <a:lstStyle/>
          <a:p>
            <a:r>
              <a:rPr lang="en-US" altLang="zh-CN" sz="2800" b="1" dirty="0">
                <a:solidFill>
                  <a:schemeClr val="accent1">
                    <a:lumMod val="50000"/>
                  </a:schemeClr>
                </a:solidFill>
                <a:latin typeface="Consolas" panose="020B0609020204030204" pitchFamily="49" charset="0"/>
              </a:rPr>
              <a:t>down</a:t>
            </a:r>
          </a:p>
        </p:txBody>
      </p:sp>
    </p:spTree>
    <p:extLst>
      <p:ext uri="{BB962C8B-B14F-4D97-AF65-F5344CB8AC3E}">
        <p14:creationId xmlns:p14="http://schemas.microsoft.com/office/powerpoint/2010/main" val="894325447"/>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10.1.2 </a:t>
            </a:r>
            <a:r>
              <a:rPr lang="zh-CN" altLang="en-US" dirty="0">
                <a:effectLst>
                  <a:outerShdw blurRad="38100" dist="38100" dir="2700000" algn="tl">
                    <a:srgbClr val="000000">
                      <a:alpha val="43137"/>
                    </a:srgbClr>
                  </a:outerShdw>
                </a:effectLst>
              </a:rPr>
              <a:t>文件路径：避免误会</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使用</a:t>
            </a:r>
            <a:r>
              <a:rPr lang="zh-CN" altLang="en-US" b="1" dirty="0">
                <a:solidFill>
                  <a:schemeClr val="accent2">
                    <a:lumMod val="50000"/>
                  </a:schemeClr>
                </a:solidFill>
              </a:rPr>
              <a:t>绝对路径</a:t>
            </a:r>
            <a:r>
              <a:rPr lang="zh-CN" altLang="en-US" dirty="0"/>
              <a:t>则能够</a:t>
            </a:r>
            <a:r>
              <a:rPr lang="zh-CN" altLang="en-US" b="1" dirty="0">
                <a:solidFill>
                  <a:schemeClr val="accent6">
                    <a:lumMod val="50000"/>
                  </a:schemeClr>
                </a:solidFill>
              </a:rPr>
              <a:t>避免当前位置不确切</a:t>
            </a:r>
            <a:r>
              <a:rPr lang="zh-CN" altLang="en-US" dirty="0"/>
              <a:t>导致的问题，如果小红告诉小蓝</a:t>
            </a:r>
            <a:r>
              <a:rPr lang="zh-CN" altLang="en-US" b="1" dirty="0">
                <a:solidFill>
                  <a:schemeClr val="accent2">
                    <a:lumMod val="50000"/>
                  </a:schemeClr>
                </a:solidFill>
              </a:rPr>
              <a:t>绝对路径</a:t>
            </a:r>
            <a:endParaRPr lang="en-US" altLang="zh-CN" dirty="0"/>
          </a:p>
        </p:txBody>
      </p:sp>
      <p:pic>
        <p:nvPicPr>
          <p:cNvPr id="10" name="图片 9">
            <a:extLst>
              <a:ext uri="{FF2B5EF4-FFF2-40B4-BE49-F238E27FC236}">
                <a16:creationId xmlns:a16="http://schemas.microsoft.com/office/drawing/2014/main" id="{A7B1F899-AB88-9F6E-B0B3-CCC690BED51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9350" y="2793856"/>
            <a:ext cx="5830878" cy="3606728"/>
          </a:xfrm>
          <a:prstGeom prst="rect">
            <a:avLst/>
          </a:prstGeom>
        </p:spPr>
      </p:pic>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5487911" y="3042179"/>
            <a:ext cx="437662" cy="560755"/>
          </a:xfrm>
          <a:prstGeom prst="rect">
            <a:avLst/>
          </a:prstGeom>
        </p:spPr>
      </p:pic>
      <p:pic>
        <p:nvPicPr>
          <p:cNvPr id="4" name="图片 3">
            <a:extLst>
              <a:ext uri="{FF2B5EF4-FFF2-40B4-BE49-F238E27FC236}">
                <a16:creationId xmlns:a16="http://schemas.microsoft.com/office/drawing/2014/main" id="{B90F398F-064C-10C7-9DC8-10796A728E2C}"/>
              </a:ext>
            </a:extLst>
          </p:cNvPr>
          <p:cNvPicPr>
            <a:picLocks noChangeAspect="1"/>
          </p:cNvPicPr>
          <p:nvPr/>
        </p:nvPicPr>
        <p:blipFill>
          <a:blip r:embed="rId5"/>
          <a:stretch>
            <a:fillRect/>
          </a:stretch>
        </p:blipFill>
        <p:spPr>
          <a:xfrm>
            <a:off x="4894445" y="2612908"/>
            <a:ext cx="593466" cy="1419295"/>
          </a:xfrm>
          <a:prstGeom prst="rect">
            <a:avLst/>
          </a:prstGeom>
        </p:spPr>
      </p:pic>
      <p:pic>
        <p:nvPicPr>
          <p:cNvPr id="21" name="图片 20">
            <a:extLst>
              <a:ext uri="{FF2B5EF4-FFF2-40B4-BE49-F238E27FC236}">
                <a16:creationId xmlns:a16="http://schemas.microsoft.com/office/drawing/2014/main" id="{58BA75A0-2904-057D-C4E0-75FE516EA50D}"/>
              </a:ext>
            </a:extLst>
          </p:cNvPr>
          <p:cNvPicPr>
            <a:picLocks noChangeAspect="1"/>
          </p:cNvPicPr>
          <p:nvPr/>
        </p:nvPicPr>
        <p:blipFill>
          <a:blip r:embed="rId6"/>
          <a:stretch>
            <a:fillRect/>
          </a:stretch>
        </p:blipFill>
        <p:spPr>
          <a:xfrm>
            <a:off x="7033875" y="5448305"/>
            <a:ext cx="438912" cy="562356"/>
          </a:xfrm>
          <a:prstGeom prst="rect">
            <a:avLst/>
          </a:prstGeom>
        </p:spPr>
      </p:pic>
      <p:pic>
        <p:nvPicPr>
          <p:cNvPr id="5" name="图片 4">
            <a:extLst>
              <a:ext uri="{FF2B5EF4-FFF2-40B4-BE49-F238E27FC236}">
                <a16:creationId xmlns:a16="http://schemas.microsoft.com/office/drawing/2014/main" id="{22B2C3B0-83DB-37D8-23B9-C0134ADA1617}"/>
              </a:ext>
            </a:extLst>
          </p:cNvPr>
          <p:cNvPicPr>
            <a:picLocks noChangeAspect="1"/>
          </p:cNvPicPr>
          <p:nvPr/>
        </p:nvPicPr>
        <p:blipFill>
          <a:blip r:embed="rId7"/>
          <a:stretch>
            <a:fillRect/>
          </a:stretch>
        </p:blipFill>
        <p:spPr>
          <a:xfrm>
            <a:off x="7522504" y="4920819"/>
            <a:ext cx="590931" cy="1449038"/>
          </a:xfrm>
          <a:prstGeom prst="rect">
            <a:avLst/>
          </a:prstGeom>
        </p:spPr>
      </p:pic>
      <p:pic>
        <p:nvPicPr>
          <p:cNvPr id="7" name="图片 6">
            <a:extLst>
              <a:ext uri="{FF2B5EF4-FFF2-40B4-BE49-F238E27FC236}">
                <a16:creationId xmlns:a16="http://schemas.microsoft.com/office/drawing/2014/main" id="{90C2F920-B0F7-60E6-4EFF-BEDBC28A8D1D}"/>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7817969" y="4522102"/>
            <a:ext cx="1270635" cy="797433"/>
          </a:xfrm>
          <a:prstGeom prst="rect">
            <a:avLst/>
          </a:prstGeom>
        </p:spPr>
      </p:pic>
    </p:spTree>
    <p:extLst>
      <p:ext uri="{BB962C8B-B14F-4D97-AF65-F5344CB8AC3E}">
        <p14:creationId xmlns:p14="http://schemas.microsoft.com/office/powerpoint/2010/main" val="1683692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22DFF6-0952-1023-64E3-97184D36BE3F}"/>
              </a:ext>
            </a:extLst>
          </p:cNvPr>
          <p:cNvSpPr>
            <a:spLocks noGrp="1"/>
          </p:cNvSpPr>
          <p:nvPr>
            <p:ph type="title"/>
          </p:nvPr>
        </p:nvSpPr>
        <p:spPr/>
        <p:txBody>
          <a:bodyPr/>
          <a:lstStyle/>
          <a:p>
            <a:r>
              <a:rPr lang="zh-CN" altLang="en-US" dirty="0">
                <a:effectLst>
                  <a:outerShdw blurRad="38100" dist="38100" dir="2700000" algn="tl">
                    <a:srgbClr val="000000">
                      <a:alpha val="43137"/>
                    </a:srgbClr>
                  </a:outerShdw>
                </a:effectLst>
              </a:rPr>
              <a:t>第 </a:t>
            </a:r>
            <a:r>
              <a:rPr lang="en-US" altLang="zh-CN" dirty="0">
                <a:effectLst>
                  <a:outerShdw blurRad="38100" dist="38100" dir="2700000" algn="tl">
                    <a:srgbClr val="000000">
                      <a:alpha val="43137"/>
                    </a:srgbClr>
                  </a:outerShdw>
                </a:effectLst>
              </a:rPr>
              <a:t>10 </a:t>
            </a:r>
            <a:r>
              <a:rPr lang="zh-CN" altLang="en-US" dirty="0">
                <a:effectLst>
                  <a:outerShdw blurRad="38100" dist="38100" dir="2700000" algn="tl">
                    <a:srgbClr val="000000">
                      <a:alpha val="43137"/>
                    </a:srgbClr>
                  </a:outerShdw>
                </a:effectLst>
              </a:rPr>
              <a:t>章 文件和异常</a:t>
            </a:r>
          </a:p>
        </p:txBody>
      </p:sp>
      <p:sp>
        <p:nvSpPr>
          <p:cNvPr id="3" name="内容占位符 2">
            <a:extLst>
              <a:ext uri="{FF2B5EF4-FFF2-40B4-BE49-F238E27FC236}">
                <a16:creationId xmlns:a16="http://schemas.microsoft.com/office/drawing/2014/main" id="{AC7759D9-0BB4-08ED-8476-24F7D903D6DE}"/>
              </a:ext>
            </a:extLst>
          </p:cNvPr>
          <p:cNvSpPr>
            <a:spLocks noGrp="1"/>
          </p:cNvSpPr>
          <p:nvPr>
            <p:ph idx="1"/>
          </p:nvPr>
        </p:nvSpPr>
        <p:spPr/>
        <p:txBody>
          <a:bodyPr>
            <a:normAutofit/>
          </a:bodyPr>
          <a:lstStyle/>
          <a:p>
            <a:r>
              <a:rPr lang="en-US" altLang="zh-CN" dirty="0"/>
              <a:t>10.1 </a:t>
            </a:r>
            <a:r>
              <a:rPr lang="zh-CN" altLang="en-US" dirty="0"/>
              <a:t>读取文件</a:t>
            </a:r>
            <a:endParaRPr lang="en-US" altLang="zh-CN" dirty="0"/>
          </a:p>
          <a:p>
            <a:r>
              <a:rPr lang="en-US" altLang="zh-CN" dirty="0"/>
              <a:t>10.2 </a:t>
            </a:r>
            <a:r>
              <a:rPr lang="zh-CN" altLang="en-US" dirty="0"/>
              <a:t>写入文件</a:t>
            </a:r>
            <a:endParaRPr lang="en-US" altLang="zh-CN" dirty="0"/>
          </a:p>
          <a:p>
            <a:r>
              <a:rPr lang="en-US" altLang="zh-CN" dirty="0"/>
              <a:t>10.3 </a:t>
            </a:r>
            <a:r>
              <a:rPr lang="zh-CN" altLang="en-US" dirty="0"/>
              <a:t>异常</a:t>
            </a:r>
            <a:endParaRPr lang="en-US" altLang="zh-CN" dirty="0"/>
          </a:p>
          <a:p>
            <a:r>
              <a:rPr lang="en-US" altLang="zh-CN" dirty="0"/>
              <a:t>10.4 </a:t>
            </a:r>
            <a:r>
              <a:rPr lang="zh-CN" altLang="en-US" dirty="0"/>
              <a:t>存储数据 </a:t>
            </a:r>
            <a:endParaRPr lang="en-US" altLang="zh-CN" dirty="0"/>
          </a:p>
          <a:p>
            <a:r>
              <a:rPr lang="en-US" altLang="zh-CN" dirty="0"/>
              <a:t>10.5 </a:t>
            </a:r>
            <a:r>
              <a:rPr lang="zh-CN" altLang="en-US" dirty="0"/>
              <a:t>小结</a:t>
            </a:r>
            <a:endParaRPr lang="en-US" altLang="zh-CN" dirty="0"/>
          </a:p>
        </p:txBody>
      </p:sp>
    </p:spTree>
    <p:extLst>
      <p:ext uri="{BB962C8B-B14F-4D97-AF65-F5344CB8AC3E}">
        <p14:creationId xmlns:p14="http://schemas.microsoft.com/office/powerpoint/2010/main" val="1112998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10.1.2 </a:t>
            </a:r>
            <a:r>
              <a:rPr lang="zh-CN" altLang="en-US" dirty="0">
                <a:effectLst>
                  <a:outerShdw blurRad="38100" dist="38100" dir="2700000" algn="tl">
                    <a:srgbClr val="000000">
                      <a:alpha val="43137"/>
                    </a:srgbClr>
                  </a:outerShdw>
                </a:effectLst>
              </a:rPr>
              <a:t>文件路径：避免误会</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使用</a:t>
            </a:r>
            <a:r>
              <a:rPr lang="zh-CN" altLang="en-US" b="1" dirty="0">
                <a:solidFill>
                  <a:schemeClr val="accent2">
                    <a:lumMod val="50000"/>
                  </a:schemeClr>
                </a:solidFill>
              </a:rPr>
              <a:t>绝对路径</a:t>
            </a:r>
            <a:r>
              <a:rPr lang="zh-CN" altLang="en-US" dirty="0"/>
              <a:t>则能够</a:t>
            </a:r>
            <a:r>
              <a:rPr lang="zh-CN" altLang="en-US" b="1" dirty="0">
                <a:solidFill>
                  <a:schemeClr val="accent6">
                    <a:lumMod val="50000"/>
                  </a:schemeClr>
                </a:solidFill>
              </a:rPr>
              <a:t>避免当前位置不确切</a:t>
            </a:r>
            <a:r>
              <a:rPr lang="zh-CN" altLang="en-US" dirty="0"/>
              <a:t>导致的问题，如果小红告诉小蓝</a:t>
            </a:r>
            <a:r>
              <a:rPr lang="zh-CN" altLang="en-US" b="1" dirty="0">
                <a:solidFill>
                  <a:schemeClr val="accent2">
                    <a:lumMod val="50000"/>
                  </a:schemeClr>
                </a:solidFill>
              </a:rPr>
              <a:t>绝对路径</a:t>
            </a:r>
            <a:r>
              <a:rPr lang="zh-CN" altLang="en-US" dirty="0"/>
              <a:t>，小蓝将一直能够找到小红，</a:t>
            </a:r>
            <a:r>
              <a:rPr lang="zh-CN" altLang="en-US" u="sng" dirty="0"/>
              <a:t>无论他之前身处何处</a:t>
            </a:r>
            <a:endParaRPr lang="en-US" altLang="zh-CN" u="sng" dirty="0"/>
          </a:p>
          <a:p>
            <a:pPr marL="0" indent="0">
              <a:buNone/>
            </a:pPr>
            <a:endParaRPr lang="en-US" altLang="zh-CN" dirty="0"/>
          </a:p>
        </p:txBody>
      </p:sp>
      <p:pic>
        <p:nvPicPr>
          <p:cNvPr id="10" name="图片 9">
            <a:extLst>
              <a:ext uri="{FF2B5EF4-FFF2-40B4-BE49-F238E27FC236}">
                <a16:creationId xmlns:a16="http://schemas.microsoft.com/office/drawing/2014/main" id="{A7B1F899-AB88-9F6E-B0B3-CCC690BED51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9350" y="2793856"/>
            <a:ext cx="5830878" cy="3606728"/>
          </a:xfrm>
          <a:prstGeom prst="rect">
            <a:avLst/>
          </a:prstGeom>
        </p:spPr>
      </p:pic>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6997854" y="5462267"/>
            <a:ext cx="437662" cy="560755"/>
          </a:xfrm>
          <a:prstGeom prst="rect">
            <a:avLst/>
          </a:prstGeom>
        </p:spPr>
      </p:pic>
      <p:pic>
        <p:nvPicPr>
          <p:cNvPr id="4" name="图片 3">
            <a:extLst>
              <a:ext uri="{FF2B5EF4-FFF2-40B4-BE49-F238E27FC236}">
                <a16:creationId xmlns:a16="http://schemas.microsoft.com/office/drawing/2014/main" id="{B90F398F-064C-10C7-9DC8-10796A728E2C}"/>
              </a:ext>
            </a:extLst>
          </p:cNvPr>
          <p:cNvPicPr>
            <a:picLocks noChangeAspect="1"/>
          </p:cNvPicPr>
          <p:nvPr/>
        </p:nvPicPr>
        <p:blipFill>
          <a:blip r:embed="rId5"/>
          <a:stretch>
            <a:fillRect/>
          </a:stretch>
        </p:blipFill>
        <p:spPr>
          <a:xfrm>
            <a:off x="7345797" y="4997108"/>
            <a:ext cx="593466" cy="1419295"/>
          </a:xfrm>
          <a:prstGeom prst="rect">
            <a:avLst/>
          </a:prstGeom>
        </p:spPr>
      </p:pic>
      <p:pic>
        <p:nvPicPr>
          <p:cNvPr id="21" name="图片 20">
            <a:extLst>
              <a:ext uri="{FF2B5EF4-FFF2-40B4-BE49-F238E27FC236}">
                <a16:creationId xmlns:a16="http://schemas.microsoft.com/office/drawing/2014/main" id="{58BA75A0-2904-057D-C4E0-75FE516EA50D}"/>
              </a:ext>
            </a:extLst>
          </p:cNvPr>
          <p:cNvPicPr>
            <a:picLocks noChangeAspect="1"/>
          </p:cNvPicPr>
          <p:nvPr/>
        </p:nvPicPr>
        <p:blipFill>
          <a:blip r:embed="rId6"/>
          <a:stretch>
            <a:fillRect/>
          </a:stretch>
        </p:blipFill>
        <p:spPr>
          <a:xfrm>
            <a:off x="7085245" y="5455285"/>
            <a:ext cx="438912" cy="562356"/>
          </a:xfrm>
          <a:prstGeom prst="rect">
            <a:avLst/>
          </a:prstGeom>
        </p:spPr>
      </p:pic>
      <p:pic>
        <p:nvPicPr>
          <p:cNvPr id="7" name="图片 6">
            <a:extLst>
              <a:ext uri="{FF2B5EF4-FFF2-40B4-BE49-F238E27FC236}">
                <a16:creationId xmlns:a16="http://schemas.microsoft.com/office/drawing/2014/main" id="{F9032EE6-3F39-5F28-297C-12A7420FD604}"/>
              </a:ext>
            </a:extLst>
          </p:cNvPr>
          <p:cNvPicPr>
            <a:picLocks noChangeAspect="1"/>
          </p:cNvPicPr>
          <p:nvPr/>
        </p:nvPicPr>
        <p:blipFill>
          <a:blip r:embed="rId7"/>
          <a:stretch>
            <a:fillRect/>
          </a:stretch>
        </p:blipFill>
        <p:spPr>
          <a:xfrm>
            <a:off x="7744408" y="4984600"/>
            <a:ext cx="590931" cy="1449038"/>
          </a:xfrm>
          <a:prstGeom prst="rect">
            <a:avLst/>
          </a:prstGeom>
        </p:spPr>
      </p:pic>
      <p:sp>
        <p:nvSpPr>
          <p:cNvPr id="14" name="文本框 13">
            <a:extLst>
              <a:ext uri="{FF2B5EF4-FFF2-40B4-BE49-F238E27FC236}">
                <a16:creationId xmlns:a16="http://schemas.microsoft.com/office/drawing/2014/main" id="{A8BEA986-AA00-C272-B47D-C12FB7F4DBEB}"/>
              </a:ext>
            </a:extLst>
          </p:cNvPr>
          <p:cNvSpPr txBox="1"/>
          <p:nvPr/>
        </p:nvSpPr>
        <p:spPr>
          <a:xfrm>
            <a:off x="850933" y="3187938"/>
            <a:ext cx="4489807" cy="523220"/>
          </a:xfrm>
          <a:prstGeom prst="rect">
            <a:avLst/>
          </a:prstGeom>
          <a:noFill/>
        </p:spPr>
        <p:txBody>
          <a:bodyPr wrap="square">
            <a:spAutoFit/>
          </a:bodyPr>
          <a:lstStyle/>
          <a:p>
            <a:r>
              <a:rPr lang="en-US" altLang="zh-CN" sz="2800" b="1" dirty="0">
                <a:solidFill>
                  <a:schemeClr val="accent2">
                    <a:lumMod val="50000"/>
                  </a:schemeClr>
                </a:solidFill>
                <a:latin typeface="Consolas" panose="020B0609020204030204" pitchFamily="49" charset="0"/>
              </a:rPr>
              <a:t>/</a:t>
            </a:r>
            <a:r>
              <a:rPr lang="en-US" altLang="zh-CN" sz="2800" b="1" dirty="0">
                <a:solidFill>
                  <a:schemeClr val="accent1">
                    <a:lumMod val="50000"/>
                  </a:schemeClr>
                </a:solidFill>
                <a:latin typeface="Consolas" panose="020B0609020204030204" pitchFamily="49" charset="0"/>
              </a:rPr>
              <a:t>right/down/right/down</a:t>
            </a:r>
          </a:p>
        </p:txBody>
      </p:sp>
    </p:spTree>
    <p:extLst>
      <p:ext uri="{BB962C8B-B14F-4D97-AF65-F5344CB8AC3E}">
        <p14:creationId xmlns:p14="http://schemas.microsoft.com/office/powerpoint/2010/main" val="4226408475"/>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10.1.3 </a:t>
            </a:r>
            <a:r>
              <a:rPr lang="zh-CN" altLang="en-US" dirty="0">
                <a:effectLst>
                  <a:outerShdw blurRad="38100" dist="38100" dir="2700000" algn="tl">
                    <a:srgbClr val="000000">
                      <a:alpha val="43137"/>
                    </a:srgbClr>
                  </a:outerShdw>
                </a:effectLst>
              </a:rPr>
              <a:t>访问文件中的各行</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t>我们时常需要按行处理文本文件，比如查找特定信息，或者修改特定的行等等，可通过字符串的 </a:t>
            </a:r>
            <a:r>
              <a:rPr lang="en-US" altLang="zh-CN" sz="2800" b="1" dirty="0" err="1">
                <a:solidFill>
                  <a:srgbClr val="258DFF"/>
                </a:solidFill>
                <a:latin typeface="Consolas" panose="020B0609020204030204" pitchFamily="49" charset="0"/>
              </a:rPr>
              <a:t>splitlines</a:t>
            </a:r>
            <a:r>
              <a:rPr lang="en-US" altLang="zh-CN" sz="2800" b="1" dirty="0">
                <a:solidFill>
                  <a:srgbClr val="3F9101"/>
                </a:solidFill>
                <a:latin typeface="Consolas" panose="020B0609020204030204" pitchFamily="49" charset="0"/>
              </a:rPr>
              <a:t>() </a:t>
            </a:r>
            <a:r>
              <a:rPr lang="zh-CN" altLang="en-US" dirty="0"/>
              <a:t>方法来做到</a:t>
            </a: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Tree>
    <p:extLst>
      <p:ext uri="{BB962C8B-B14F-4D97-AF65-F5344CB8AC3E}">
        <p14:creationId xmlns:p14="http://schemas.microsoft.com/office/powerpoint/2010/main" val="430806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10.1.3 </a:t>
            </a:r>
            <a:r>
              <a:rPr lang="zh-CN" altLang="en-US" dirty="0">
                <a:effectLst>
                  <a:outerShdw blurRad="38100" dist="38100" dir="2700000" algn="tl">
                    <a:srgbClr val="000000">
                      <a:alpha val="43137"/>
                    </a:srgbClr>
                  </a:outerShdw>
                </a:effectLst>
              </a:rPr>
              <a:t>访问文件中的各行</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solidFill>
                  <a:schemeClr val="bg1">
                    <a:lumMod val="65000"/>
                  </a:schemeClr>
                </a:solidFill>
              </a:rPr>
              <a:t>我们时常需要按行处理文本文件，比如查找特定信息，或者修改特定的行等等，可通过字符串的 </a:t>
            </a:r>
            <a:r>
              <a:rPr lang="en-US" altLang="zh-CN" sz="2800" b="1" dirty="0" err="1">
                <a:solidFill>
                  <a:schemeClr val="bg1">
                    <a:lumMod val="65000"/>
                  </a:schemeClr>
                </a:solidFill>
                <a:latin typeface="Consolas" panose="020B0609020204030204" pitchFamily="49" charset="0"/>
              </a:rPr>
              <a:t>splitlines</a:t>
            </a:r>
            <a:r>
              <a:rPr lang="en-US" altLang="zh-CN" sz="2800" b="1" dirty="0">
                <a:solidFill>
                  <a:schemeClr val="bg1">
                    <a:lumMod val="65000"/>
                  </a:schemeClr>
                </a:solidFill>
                <a:latin typeface="Consolas" panose="020B0609020204030204" pitchFamily="49" charset="0"/>
              </a:rPr>
              <a:t>() </a:t>
            </a:r>
            <a:r>
              <a:rPr lang="zh-CN" altLang="en-US" dirty="0">
                <a:solidFill>
                  <a:schemeClr val="bg1">
                    <a:lumMod val="65000"/>
                  </a:schemeClr>
                </a:solidFill>
              </a:rPr>
              <a:t>方法来做到</a:t>
            </a: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7" name="文本框 6">
            <a:extLst>
              <a:ext uri="{FF2B5EF4-FFF2-40B4-BE49-F238E27FC236}">
                <a16:creationId xmlns:a16="http://schemas.microsoft.com/office/drawing/2014/main" id="{DEAC74ED-0E63-DFF5-FA48-FB893E559B7C}"/>
              </a:ext>
            </a:extLst>
          </p:cNvPr>
          <p:cNvSpPr txBox="1"/>
          <p:nvPr/>
        </p:nvSpPr>
        <p:spPr>
          <a:xfrm>
            <a:off x="6095999" y="3117348"/>
            <a:ext cx="5052246" cy="3354765"/>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file_reader.py</a:t>
            </a:r>
          </a:p>
          <a:p>
            <a:r>
              <a:rPr lang="en-US" altLang="zh-CN" sz="2400" b="1" dirty="0">
                <a:solidFill>
                  <a:schemeClr val="bg1">
                    <a:lumMod val="65000"/>
                  </a:schemeClr>
                </a:solidFill>
                <a:latin typeface="Consolas" panose="020B0609020204030204" pitchFamily="49" charset="0"/>
              </a:rPr>
              <a:t>from </a:t>
            </a:r>
            <a:r>
              <a:rPr lang="en-US" altLang="zh-CN" sz="2400" b="1" dirty="0" err="1">
                <a:solidFill>
                  <a:schemeClr val="bg1">
                    <a:lumMod val="65000"/>
                  </a:schemeClr>
                </a:solidFill>
                <a:latin typeface="Consolas" panose="020B0609020204030204" pitchFamily="49" charset="0"/>
              </a:rPr>
              <a:t>pathlib</a:t>
            </a:r>
            <a:r>
              <a:rPr lang="en-US" altLang="zh-CN" sz="2400" b="1" dirty="0">
                <a:solidFill>
                  <a:schemeClr val="bg1">
                    <a:lumMod val="65000"/>
                  </a:schemeClr>
                </a:solidFill>
                <a:latin typeface="Consolas" panose="020B0609020204030204" pitchFamily="49" charset="0"/>
              </a:rPr>
              <a:t> import Path</a:t>
            </a:r>
            <a:br>
              <a:rPr lang="en-US" altLang="zh-CN" sz="2400" b="1" dirty="0">
                <a:solidFill>
                  <a:schemeClr val="bg1">
                    <a:lumMod val="65000"/>
                  </a:schemeClr>
                </a:solidFill>
                <a:latin typeface="Consolas" panose="020B0609020204030204" pitchFamily="49" charset="0"/>
              </a:rPr>
            </a:br>
            <a:br>
              <a:rPr lang="en-US" altLang="zh-CN" sz="2400" b="1" dirty="0">
                <a:solidFill>
                  <a:schemeClr val="bg1">
                    <a:lumMod val="65000"/>
                  </a:schemeClr>
                </a:solidFill>
                <a:latin typeface="Consolas" panose="020B0609020204030204" pitchFamily="49" charset="0"/>
              </a:rPr>
            </a:br>
            <a:r>
              <a:rPr lang="en-US" altLang="zh-CN" sz="2400" b="1" dirty="0" err="1">
                <a:solidFill>
                  <a:schemeClr val="bg1">
                    <a:lumMod val="65000"/>
                  </a:schemeClr>
                </a:solidFill>
                <a:latin typeface="Consolas" panose="020B0609020204030204" pitchFamily="49" charset="0"/>
              </a:rPr>
              <a:t>path</a:t>
            </a:r>
            <a:r>
              <a:rPr lang="en-US" altLang="zh-CN" sz="2400" b="1" dirty="0">
                <a:solidFill>
                  <a:schemeClr val="bg1">
                    <a:lumMod val="65000"/>
                  </a:schemeClr>
                </a:solidFill>
                <a:latin typeface="Consolas" panose="020B0609020204030204" pitchFamily="49" charset="0"/>
              </a:rPr>
              <a:t> = Path('pi_digits.txt')</a:t>
            </a:r>
            <a:r>
              <a:rPr lang="en-US" altLang="zh-CN" sz="2400" b="1" dirty="0">
                <a:solidFill>
                  <a:srgbClr val="3F9101"/>
                </a:solidFill>
                <a:latin typeface="Consolas" panose="020B0609020204030204" pitchFamily="49" charset="0"/>
              </a:rPr>
              <a:t> </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read_text</a:t>
            </a:r>
            <a:r>
              <a:rPr lang="en-US" altLang="zh-CN" sz="2400" b="1" dirty="0">
                <a:solidFill>
                  <a:srgbClr val="3F9101"/>
                </a:solidFill>
                <a:latin typeface="Consolas" panose="020B0609020204030204" pitchFamily="49" charset="0"/>
              </a:rPr>
              <a:t>()</a:t>
            </a:r>
          </a:p>
          <a:p>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lines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contents</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splitlines</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9E58A3"/>
                </a:solidFill>
                <a:latin typeface="Consolas" panose="020B0609020204030204" pitchFamily="49" charset="0"/>
              </a:rPr>
              <a:t>for</a:t>
            </a:r>
            <a:r>
              <a:rPr lang="en-US" altLang="zh-CN" sz="2400" b="1" dirty="0">
                <a:solidFill>
                  <a:srgbClr val="3F9101"/>
                </a:solidFill>
                <a:latin typeface="Consolas" panose="020B0609020204030204" pitchFamily="49" charset="0"/>
              </a:rPr>
              <a:t> </a:t>
            </a:r>
            <a:r>
              <a:rPr lang="en-US" altLang="zh-CN" sz="2400" b="1" dirty="0">
                <a:solidFill>
                  <a:srgbClr val="333333"/>
                </a:solidFill>
                <a:latin typeface="Consolas" panose="020B0609020204030204" pitchFamily="49" charset="0"/>
              </a:rPr>
              <a:t>line</a:t>
            </a:r>
            <a:r>
              <a:rPr lang="en-US" altLang="zh-CN" sz="2400" b="1" dirty="0">
                <a:solidFill>
                  <a:srgbClr val="3F9101"/>
                </a:solidFill>
                <a:latin typeface="Consolas" panose="020B0609020204030204" pitchFamily="49" charset="0"/>
              </a:rPr>
              <a:t> </a:t>
            </a:r>
            <a:r>
              <a:rPr lang="en-US" altLang="zh-CN" sz="2400" b="1" dirty="0">
                <a:solidFill>
                  <a:srgbClr val="9E58A3"/>
                </a:solidFill>
                <a:latin typeface="Consolas" panose="020B0609020204030204" pitchFamily="49" charset="0"/>
              </a:rPr>
              <a:t>in</a:t>
            </a:r>
            <a:r>
              <a:rPr lang="en-US" altLang="zh-CN" sz="2400" b="1" dirty="0">
                <a:solidFill>
                  <a:srgbClr val="3F9101"/>
                </a:solidFill>
                <a:latin typeface="Consolas" panose="020B0609020204030204" pitchFamily="49" charset="0"/>
              </a:rPr>
              <a:t> </a:t>
            </a:r>
            <a:r>
              <a:rPr lang="en-US" altLang="zh-CN" sz="2400" b="1" dirty="0">
                <a:solidFill>
                  <a:srgbClr val="333333"/>
                </a:solidFill>
                <a:latin typeface="Consolas" panose="020B0609020204030204" pitchFamily="49" charset="0"/>
              </a:rPr>
              <a:t>lines</a:t>
            </a:r>
            <a:r>
              <a:rPr lang="en-US" altLang="zh-CN" sz="2400" b="1" dirty="0">
                <a:solidFill>
                  <a:srgbClr val="9E58A3"/>
                </a:solidFill>
                <a:latin typeface="Consolas" panose="020B0609020204030204" pitchFamily="49" charset="0"/>
              </a:rPr>
              <a:t>:</a:t>
            </a:r>
          </a:p>
          <a:p>
            <a:r>
              <a:rPr lang="en-US" altLang="zh-CN" sz="2400" b="1" dirty="0">
                <a:solidFill>
                  <a:srgbClr val="0200BD"/>
                </a:solidFill>
                <a:latin typeface="Consolas" panose="020B0609020204030204" pitchFamily="49" charset="0"/>
              </a:rPr>
              <a:t>    print</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contents</a:t>
            </a:r>
            <a:r>
              <a:rPr lang="en-US" altLang="zh-CN" sz="2400" b="1" dirty="0">
                <a:solidFill>
                  <a:srgbClr val="3F9101"/>
                </a:solidFill>
                <a:latin typeface="Consolas" panose="020B0609020204030204" pitchFamily="49" charset="0"/>
              </a:rPr>
              <a:t>)</a:t>
            </a:r>
            <a:endParaRPr lang="en-US" altLang="zh-CN" sz="2400" b="1" dirty="0">
              <a:solidFill>
                <a:schemeClr val="bg1">
                  <a:lumMod val="65000"/>
                </a:schemeClr>
              </a:solidFill>
              <a:latin typeface="Consolas" panose="020B0609020204030204" pitchFamily="49" charset="0"/>
            </a:endParaRPr>
          </a:p>
        </p:txBody>
      </p:sp>
      <p:sp>
        <p:nvSpPr>
          <p:cNvPr id="4" name="箭头: 右 3">
            <a:extLst>
              <a:ext uri="{FF2B5EF4-FFF2-40B4-BE49-F238E27FC236}">
                <a16:creationId xmlns:a16="http://schemas.microsoft.com/office/drawing/2014/main" id="{BAE3C727-E7EF-A016-C499-2915C182B6E0}"/>
              </a:ext>
            </a:extLst>
          </p:cNvPr>
          <p:cNvSpPr/>
          <p:nvPr/>
        </p:nvSpPr>
        <p:spPr>
          <a:xfrm>
            <a:off x="5587935" y="5298458"/>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9" name="内容占位符 6">
            <a:extLst>
              <a:ext uri="{FF2B5EF4-FFF2-40B4-BE49-F238E27FC236}">
                <a16:creationId xmlns:a16="http://schemas.microsoft.com/office/drawing/2014/main" id="{105D847F-FA13-C242-3366-864D1C519B74}"/>
              </a:ext>
            </a:extLst>
          </p:cNvPr>
          <p:cNvSpPr txBox="1">
            <a:spLocks/>
          </p:cNvSpPr>
          <p:nvPr/>
        </p:nvSpPr>
        <p:spPr>
          <a:xfrm>
            <a:off x="838200" y="3117348"/>
            <a:ext cx="4605087"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latin typeface="Consolas" panose="020B0609020204030204" pitchFamily="49" charset="0"/>
                <a:ea typeface="微软雅黑" panose="020B0503020204020204" pitchFamily="34" charset="-122"/>
              </a:rPr>
              <a:t>在读取文本文件中的所有内容后，我们可以通过调用 </a:t>
            </a:r>
            <a:r>
              <a:rPr lang="en-US" altLang="zh-CN" b="1" dirty="0" err="1">
                <a:solidFill>
                  <a:srgbClr val="258DFF"/>
                </a:solidFill>
                <a:latin typeface="Consolas" panose="020B0609020204030204" pitchFamily="49" charset="0"/>
              </a:rPr>
              <a:t>splitlines</a:t>
            </a:r>
            <a:r>
              <a:rPr lang="en-US" altLang="zh-CN" b="1" dirty="0">
                <a:solidFill>
                  <a:srgbClr val="3F9101"/>
                </a:solidFill>
                <a:latin typeface="Consolas" panose="020B0609020204030204" pitchFamily="49" charset="0"/>
              </a:rPr>
              <a:t>() </a:t>
            </a:r>
            <a:r>
              <a:rPr lang="zh-CN" altLang="en-US" dirty="0">
                <a:latin typeface="Consolas" panose="020B0609020204030204" pitchFamily="49" charset="0"/>
                <a:ea typeface="微软雅黑" panose="020B0503020204020204" pitchFamily="34" charset="-122"/>
              </a:rPr>
              <a:t>方法，获得把文本按行分割所得的列表，这里把它赋给了变量 </a:t>
            </a:r>
            <a:r>
              <a:rPr lang="en-US" altLang="zh-CN" dirty="0">
                <a:latin typeface="Consolas" panose="020B0609020204030204" pitchFamily="49" charset="0"/>
                <a:ea typeface="微软雅黑" panose="020B0503020204020204" pitchFamily="34" charset="-122"/>
              </a:rPr>
              <a:t>lines</a:t>
            </a:r>
          </a:p>
        </p:txBody>
      </p:sp>
    </p:spTree>
    <p:extLst>
      <p:ext uri="{BB962C8B-B14F-4D97-AF65-F5344CB8AC3E}">
        <p14:creationId xmlns:p14="http://schemas.microsoft.com/office/powerpoint/2010/main" val="1059985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10.1.3 </a:t>
            </a:r>
            <a:r>
              <a:rPr lang="zh-CN" altLang="en-US" dirty="0">
                <a:effectLst>
                  <a:outerShdw blurRad="38100" dist="38100" dir="2700000" algn="tl">
                    <a:srgbClr val="000000">
                      <a:alpha val="43137"/>
                    </a:srgbClr>
                  </a:outerShdw>
                </a:effectLst>
              </a:rPr>
              <a:t>访问文件中的各行</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solidFill>
                  <a:schemeClr val="bg1">
                    <a:lumMod val="65000"/>
                  </a:schemeClr>
                </a:solidFill>
              </a:rPr>
              <a:t>我们时常需要按行处理文本文件，比如查找特定信息，或者修改特定的行等等，可通过字符串的 </a:t>
            </a:r>
            <a:r>
              <a:rPr lang="en-US" altLang="zh-CN" sz="2800" b="1" dirty="0" err="1">
                <a:solidFill>
                  <a:schemeClr val="bg1">
                    <a:lumMod val="65000"/>
                  </a:schemeClr>
                </a:solidFill>
                <a:latin typeface="Consolas" panose="020B0609020204030204" pitchFamily="49" charset="0"/>
              </a:rPr>
              <a:t>splitlines</a:t>
            </a:r>
            <a:r>
              <a:rPr lang="en-US" altLang="zh-CN" sz="2800" b="1" dirty="0">
                <a:solidFill>
                  <a:schemeClr val="bg1">
                    <a:lumMod val="65000"/>
                  </a:schemeClr>
                </a:solidFill>
                <a:latin typeface="Consolas" panose="020B0609020204030204" pitchFamily="49" charset="0"/>
              </a:rPr>
              <a:t>() </a:t>
            </a:r>
            <a:r>
              <a:rPr lang="zh-CN" altLang="en-US" dirty="0">
                <a:solidFill>
                  <a:schemeClr val="bg1">
                    <a:lumMod val="65000"/>
                  </a:schemeClr>
                </a:solidFill>
              </a:rPr>
              <a:t>方法来做到</a:t>
            </a: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7" name="文本框 6">
            <a:extLst>
              <a:ext uri="{FF2B5EF4-FFF2-40B4-BE49-F238E27FC236}">
                <a16:creationId xmlns:a16="http://schemas.microsoft.com/office/drawing/2014/main" id="{DEAC74ED-0E63-DFF5-FA48-FB893E559B7C}"/>
              </a:ext>
            </a:extLst>
          </p:cNvPr>
          <p:cNvSpPr txBox="1"/>
          <p:nvPr/>
        </p:nvSpPr>
        <p:spPr>
          <a:xfrm>
            <a:off x="6095999" y="3117348"/>
            <a:ext cx="5052246" cy="3354765"/>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file_reader.py</a:t>
            </a:r>
          </a:p>
          <a:p>
            <a:r>
              <a:rPr lang="en-US" altLang="zh-CN" sz="2400" b="1" dirty="0">
                <a:solidFill>
                  <a:schemeClr val="bg1">
                    <a:lumMod val="65000"/>
                  </a:schemeClr>
                </a:solidFill>
                <a:latin typeface="Consolas" panose="020B0609020204030204" pitchFamily="49" charset="0"/>
              </a:rPr>
              <a:t>from </a:t>
            </a:r>
            <a:r>
              <a:rPr lang="en-US" altLang="zh-CN" sz="2400" b="1" dirty="0" err="1">
                <a:solidFill>
                  <a:schemeClr val="bg1">
                    <a:lumMod val="65000"/>
                  </a:schemeClr>
                </a:solidFill>
                <a:latin typeface="Consolas" panose="020B0609020204030204" pitchFamily="49" charset="0"/>
              </a:rPr>
              <a:t>pathlib</a:t>
            </a:r>
            <a:r>
              <a:rPr lang="en-US" altLang="zh-CN" sz="2400" b="1" dirty="0">
                <a:solidFill>
                  <a:schemeClr val="bg1">
                    <a:lumMod val="65000"/>
                  </a:schemeClr>
                </a:solidFill>
                <a:latin typeface="Consolas" panose="020B0609020204030204" pitchFamily="49" charset="0"/>
              </a:rPr>
              <a:t> import Path</a:t>
            </a:r>
            <a:br>
              <a:rPr lang="en-US" altLang="zh-CN" sz="2400" b="1" dirty="0">
                <a:solidFill>
                  <a:schemeClr val="bg1">
                    <a:lumMod val="65000"/>
                  </a:schemeClr>
                </a:solidFill>
                <a:latin typeface="Consolas" panose="020B0609020204030204" pitchFamily="49" charset="0"/>
              </a:rPr>
            </a:br>
            <a:br>
              <a:rPr lang="en-US" altLang="zh-CN" sz="2400" b="1" dirty="0">
                <a:solidFill>
                  <a:schemeClr val="bg1">
                    <a:lumMod val="65000"/>
                  </a:schemeClr>
                </a:solidFill>
                <a:latin typeface="Consolas" panose="020B0609020204030204" pitchFamily="49" charset="0"/>
              </a:rPr>
            </a:br>
            <a:r>
              <a:rPr lang="en-US" altLang="zh-CN" sz="2400" b="1" dirty="0" err="1">
                <a:solidFill>
                  <a:schemeClr val="bg1">
                    <a:lumMod val="65000"/>
                  </a:schemeClr>
                </a:solidFill>
                <a:latin typeface="Consolas" panose="020B0609020204030204" pitchFamily="49" charset="0"/>
              </a:rPr>
              <a:t>path</a:t>
            </a:r>
            <a:r>
              <a:rPr lang="en-US" altLang="zh-CN" sz="2400" b="1" dirty="0">
                <a:solidFill>
                  <a:schemeClr val="bg1">
                    <a:lumMod val="65000"/>
                  </a:schemeClr>
                </a:solidFill>
                <a:latin typeface="Consolas" panose="020B0609020204030204" pitchFamily="49" charset="0"/>
              </a:rPr>
              <a:t> = Path('pi_digits.txt')</a:t>
            </a:r>
            <a:r>
              <a:rPr lang="en-US" altLang="zh-CN" sz="2400" b="1" dirty="0">
                <a:solidFill>
                  <a:srgbClr val="3F9101"/>
                </a:solidFill>
                <a:latin typeface="Consolas" panose="020B0609020204030204" pitchFamily="49" charset="0"/>
              </a:rPr>
              <a:t> </a:t>
            </a:r>
            <a:br>
              <a:rPr lang="en-US" altLang="zh-CN" sz="2400" b="1" dirty="0">
                <a:solidFill>
                  <a:srgbClr val="3F9101"/>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contents = </a:t>
            </a:r>
            <a:r>
              <a:rPr lang="en-US" altLang="zh-CN" sz="2400" b="1" dirty="0" err="1">
                <a:solidFill>
                  <a:schemeClr val="bg1">
                    <a:lumMod val="65000"/>
                  </a:schemeClr>
                </a:solidFill>
                <a:latin typeface="Consolas" panose="020B0609020204030204" pitchFamily="49" charset="0"/>
              </a:rPr>
              <a:t>path.read_text</a:t>
            </a:r>
            <a:r>
              <a:rPr lang="en-US" altLang="zh-CN" sz="2400" b="1" dirty="0">
                <a:solidFill>
                  <a:schemeClr val="bg1">
                    <a:lumMod val="65000"/>
                  </a:schemeClr>
                </a:solidFill>
                <a:latin typeface="Consolas" panose="020B0609020204030204" pitchFamily="49" charset="0"/>
              </a:rPr>
              <a:t>()</a:t>
            </a:r>
          </a:p>
          <a:p>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lines = </a:t>
            </a:r>
            <a:r>
              <a:rPr lang="en-US" altLang="zh-CN" sz="2400" b="1" dirty="0" err="1">
                <a:solidFill>
                  <a:schemeClr val="bg1">
                    <a:lumMod val="65000"/>
                  </a:schemeClr>
                </a:solidFill>
                <a:latin typeface="Consolas" panose="020B0609020204030204" pitchFamily="49" charset="0"/>
              </a:rPr>
              <a:t>contents.splitlines</a:t>
            </a:r>
            <a:r>
              <a:rPr lang="en-US" altLang="zh-CN" sz="2400" b="1" dirty="0">
                <a:solidFill>
                  <a:schemeClr val="bg1">
                    <a:lumMod val="65000"/>
                  </a:schemeClr>
                </a:solidFill>
                <a:latin typeface="Consolas" panose="020B0609020204030204" pitchFamily="49" charset="0"/>
              </a:rPr>
              <a:t>()</a:t>
            </a:r>
            <a:br>
              <a:rPr lang="en-US" altLang="zh-CN" sz="2400" b="1" dirty="0">
                <a:solidFill>
                  <a:schemeClr val="bg1">
                    <a:lumMod val="65000"/>
                  </a:schemeClr>
                </a:solidFill>
                <a:latin typeface="Consolas" panose="020B0609020204030204" pitchFamily="49" charset="0"/>
              </a:rPr>
            </a:br>
            <a:r>
              <a:rPr lang="en-US" altLang="zh-CN" sz="2400" b="1" dirty="0">
                <a:solidFill>
                  <a:srgbClr val="9E58A3"/>
                </a:solidFill>
                <a:latin typeface="Consolas" panose="020B0609020204030204" pitchFamily="49" charset="0"/>
              </a:rPr>
              <a:t>for</a:t>
            </a:r>
            <a:r>
              <a:rPr lang="en-US" altLang="zh-CN" sz="2400" b="1" dirty="0">
                <a:solidFill>
                  <a:srgbClr val="3F9101"/>
                </a:solidFill>
                <a:latin typeface="Consolas" panose="020B0609020204030204" pitchFamily="49" charset="0"/>
              </a:rPr>
              <a:t> </a:t>
            </a:r>
            <a:r>
              <a:rPr lang="en-US" altLang="zh-CN" sz="2400" b="1" dirty="0">
                <a:solidFill>
                  <a:srgbClr val="333333"/>
                </a:solidFill>
                <a:latin typeface="Consolas" panose="020B0609020204030204" pitchFamily="49" charset="0"/>
              </a:rPr>
              <a:t>line</a:t>
            </a:r>
            <a:r>
              <a:rPr lang="en-US" altLang="zh-CN" sz="2400" b="1" dirty="0">
                <a:solidFill>
                  <a:srgbClr val="3F9101"/>
                </a:solidFill>
                <a:latin typeface="Consolas" panose="020B0609020204030204" pitchFamily="49" charset="0"/>
              </a:rPr>
              <a:t> </a:t>
            </a:r>
            <a:r>
              <a:rPr lang="en-US" altLang="zh-CN" sz="2400" b="1" dirty="0">
                <a:solidFill>
                  <a:srgbClr val="9E58A3"/>
                </a:solidFill>
                <a:latin typeface="Consolas" panose="020B0609020204030204" pitchFamily="49" charset="0"/>
              </a:rPr>
              <a:t>in</a:t>
            </a:r>
            <a:r>
              <a:rPr lang="en-US" altLang="zh-CN" sz="2400" b="1" dirty="0">
                <a:solidFill>
                  <a:srgbClr val="3F9101"/>
                </a:solidFill>
                <a:latin typeface="Consolas" panose="020B0609020204030204" pitchFamily="49" charset="0"/>
              </a:rPr>
              <a:t> </a:t>
            </a:r>
            <a:r>
              <a:rPr lang="en-US" altLang="zh-CN" sz="2400" b="1" dirty="0">
                <a:solidFill>
                  <a:srgbClr val="333333"/>
                </a:solidFill>
                <a:latin typeface="Consolas" panose="020B0609020204030204" pitchFamily="49" charset="0"/>
              </a:rPr>
              <a:t>lines</a:t>
            </a:r>
            <a:r>
              <a:rPr lang="en-US" altLang="zh-CN" sz="2400" b="1" dirty="0">
                <a:solidFill>
                  <a:srgbClr val="9E58A3"/>
                </a:solidFill>
                <a:latin typeface="Consolas" panose="020B0609020204030204" pitchFamily="49" charset="0"/>
              </a:rPr>
              <a:t>:</a:t>
            </a:r>
          </a:p>
          <a:p>
            <a:r>
              <a:rPr lang="en-US" altLang="zh-CN" sz="2400" b="1" dirty="0">
                <a:solidFill>
                  <a:srgbClr val="0200BD"/>
                </a:solidFill>
                <a:latin typeface="Consolas" panose="020B0609020204030204" pitchFamily="49" charset="0"/>
              </a:rPr>
              <a:t>    print</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contents</a:t>
            </a:r>
            <a:r>
              <a:rPr lang="en-US" altLang="zh-CN" sz="2400" b="1" dirty="0">
                <a:solidFill>
                  <a:srgbClr val="3F9101"/>
                </a:solidFill>
                <a:latin typeface="Consolas" panose="020B0609020204030204" pitchFamily="49" charset="0"/>
              </a:rPr>
              <a:t>)</a:t>
            </a:r>
            <a:endParaRPr lang="en-US" altLang="zh-CN" sz="2400" b="1" dirty="0">
              <a:solidFill>
                <a:schemeClr val="bg1">
                  <a:lumMod val="65000"/>
                </a:schemeClr>
              </a:solidFill>
              <a:latin typeface="Consolas" panose="020B0609020204030204" pitchFamily="49" charset="0"/>
            </a:endParaRPr>
          </a:p>
        </p:txBody>
      </p:sp>
      <p:sp>
        <p:nvSpPr>
          <p:cNvPr id="4" name="箭头: 右 3">
            <a:extLst>
              <a:ext uri="{FF2B5EF4-FFF2-40B4-BE49-F238E27FC236}">
                <a16:creationId xmlns:a16="http://schemas.microsoft.com/office/drawing/2014/main" id="{BAE3C727-E7EF-A016-C499-2915C182B6E0}"/>
              </a:ext>
            </a:extLst>
          </p:cNvPr>
          <p:cNvSpPr/>
          <p:nvPr/>
        </p:nvSpPr>
        <p:spPr>
          <a:xfrm>
            <a:off x="5587935" y="5847098"/>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9" name="内容占位符 6">
            <a:extLst>
              <a:ext uri="{FF2B5EF4-FFF2-40B4-BE49-F238E27FC236}">
                <a16:creationId xmlns:a16="http://schemas.microsoft.com/office/drawing/2014/main" id="{105D847F-FA13-C242-3366-864D1C519B74}"/>
              </a:ext>
            </a:extLst>
          </p:cNvPr>
          <p:cNvSpPr txBox="1">
            <a:spLocks/>
          </p:cNvSpPr>
          <p:nvPr/>
        </p:nvSpPr>
        <p:spPr>
          <a:xfrm>
            <a:off x="838200" y="3117348"/>
            <a:ext cx="4605087"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latin typeface="Consolas" panose="020B0609020204030204" pitchFamily="49" charset="0"/>
                <a:ea typeface="微软雅黑" panose="020B0503020204020204" pitchFamily="34" charset="-122"/>
              </a:rPr>
              <a:t>在读取文本文件中的所有内容后，我们可以通过调用 </a:t>
            </a:r>
            <a:r>
              <a:rPr lang="en-US" altLang="zh-CN" b="1" dirty="0" err="1">
                <a:solidFill>
                  <a:srgbClr val="258DFF"/>
                </a:solidFill>
                <a:latin typeface="Consolas" panose="020B0609020204030204" pitchFamily="49" charset="0"/>
              </a:rPr>
              <a:t>splitlines</a:t>
            </a:r>
            <a:r>
              <a:rPr lang="en-US" altLang="zh-CN" b="1" dirty="0">
                <a:solidFill>
                  <a:srgbClr val="3F9101"/>
                </a:solidFill>
                <a:latin typeface="Consolas" panose="020B0609020204030204" pitchFamily="49" charset="0"/>
              </a:rPr>
              <a:t>() </a:t>
            </a:r>
            <a:r>
              <a:rPr lang="zh-CN" altLang="en-US" dirty="0">
                <a:latin typeface="Consolas" panose="020B0609020204030204" pitchFamily="49" charset="0"/>
                <a:ea typeface="微软雅黑" panose="020B0503020204020204" pitchFamily="34" charset="-122"/>
              </a:rPr>
              <a:t>方法，获得把文本按行分割所得的列表，这里把它赋给了变量 </a:t>
            </a:r>
            <a:r>
              <a:rPr lang="en-US" altLang="zh-CN" dirty="0">
                <a:latin typeface="Consolas" panose="020B0609020204030204" pitchFamily="49" charset="0"/>
                <a:ea typeface="微软雅黑" panose="020B0503020204020204" pitchFamily="34" charset="-122"/>
              </a:rPr>
              <a:t>lines</a:t>
            </a:r>
          </a:p>
          <a:p>
            <a:pPr marL="0" indent="0">
              <a:buNone/>
            </a:pPr>
            <a:endParaRPr lang="en-US" altLang="zh-CN" dirty="0">
              <a:latin typeface="Consolas" panose="020B0609020204030204" pitchFamily="49" charset="0"/>
              <a:ea typeface="微软雅黑" panose="020B0503020204020204" pitchFamily="34" charset="-122"/>
            </a:endParaRPr>
          </a:p>
          <a:p>
            <a:pPr marL="0" indent="0">
              <a:buNone/>
            </a:pPr>
            <a:r>
              <a:rPr lang="zh-CN" altLang="en-US" dirty="0">
                <a:latin typeface="Consolas" panose="020B0609020204030204" pitchFamily="49" charset="0"/>
                <a:ea typeface="微软雅黑" panose="020B0503020204020204" pitchFamily="34" charset="-122"/>
              </a:rPr>
              <a:t>然后，通过一个循环，遍历这些行并打印出来</a:t>
            </a:r>
            <a:endParaRPr lang="en-US" altLang="zh-CN" dirty="0">
              <a:highlight>
                <a:srgbClr val="FFFAD4"/>
              </a:highlight>
              <a:latin typeface="Consolas" panose="020B0609020204030204" pitchFamily="49" charset="0"/>
              <a:ea typeface="微软雅黑" panose="020B0503020204020204" pitchFamily="34" charset="-122"/>
            </a:endParaRPr>
          </a:p>
          <a:p>
            <a:pPr marL="0" indent="0">
              <a:buNone/>
            </a:pPr>
            <a:endParaRPr lang="en-US" altLang="zh-CN" sz="24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28894172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10.1.3 </a:t>
            </a:r>
            <a:r>
              <a:rPr lang="zh-CN" altLang="en-US" dirty="0">
                <a:effectLst>
                  <a:outerShdw blurRad="38100" dist="38100" dir="2700000" algn="tl">
                    <a:srgbClr val="000000">
                      <a:alpha val="43137"/>
                    </a:srgbClr>
                  </a:outerShdw>
                </a:effectLst>
              </a:rPr>
              <a:t>访问文件中的各行</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latin typeface="Consolas" panose="020B0609020204030204" pitchFamily="49" charset="0"/>
                <a:ea typeface="微软雅黑" panose="020B0503020204020204" pitchFamily="34" charset="-122"/>
              </a:rPr>
              <a:t>由于没有修改这些行，所以输出和之前一样</a:t>
            </a:r>
            <a:r>
              <a:rPr lang="zh-CN" altLang="en-US" dirty="0"/>
              <a:t>，即文件内容</a:t>
            </a:r>
            <a:r>
              <a:rPr lang="zh-CN" altLang="en-US" dirty="0">
                <a:latin typeface="Consolas" panose="020B0609020204030204" pitchFamily="49" charset="0"/>
                <a:ea typeface="微软雅黑" panose="020B0503020204020204" pitchFamily="34" charset="-122"/>
              </a:rPr>
              <a:t>：</a:t>
            </a:r>
            <a:endParaRPr lang="en-US" altLang="zh-CN" dirty="0">
              <a:highlight>
                <a:srgbClr val="FFFAD4"/>
              </a:highlight>
              <a:latin typeface="Consolas" panose="020B0609020204030204" pitchFamily="49" charset="0"/>
              <a:ea typeface="微软雅黑" panose="020B0503020204020204" pitchFamily="34" charset="-122"/>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5" name="文本框 4">
            <a:extLst>
              <a:ext uri="{FF2B5EF4-FFF2-40B4-BE49-F238E27FC236}">
                <a16:creationId xmlns:a16="http://schemas.microsoft.com/office/drawing/2014/main" id="{2D479650-0EDF-E062-BC2B-4FED5885C9FE}"/>
              </a:ext>
            </a:extLst>
          </p:cNvPr>
          <p:cNvSpPr txBox="1"/>
          <p:nvPr/>
        </p:nvSpPr>
        <p:spPr>
          <a:xfrm>
            <a:off x="7592472" y="3688623"/>
            <a:ext cx="2264856" cy="1569660"/>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400" dirty="0">
                <a:solidFill>
                  <a:srgbClr val="333333"/>
                </a:solidFill>
                <a:latin typeface="Consolas" panose="020B0609020204030204" pitchFamily="49" charset="0"/>
              </a:rPr>
              <a:t>3.1415926535</a:t>
            </a:r>
          </a:p>
          <a:p>
            <a:r>
              <a:rPr lang="en-US" altLang="zh-CN" sz="2400" dirty="0">
                <a:solidFill>
                  <a:srgbClr val="333333"/>
                </a:solidFill>
                <a:latin typeface="Consolas" panose="020B0609020204030204" pitchFamily="49" charset="0"/>
              </a:rPr>
              <a:t>  8979323846</a:t>
            </a:r>
          </a:p>
          <a:p>
            <a:r>
              <a:rPr lang="en-US" altLang="zh-CN" sz="2400" dirty="0">
                <a:solidFill>
                  <a:srgbClr val="333333"/>
                </a:solidFill>
                <a:latin typeface="Consolas" panose="020B0609020204030204" pitchFamily="49" charset="0"/>
              </a:rPr>
              <a:t>  2643383279</a:t>
            </a:r>
          </a:p>
        </p:txBody>
      </p:sp>
      <p:sp>
        <p:nvSpPr>
          <p:cNvPr id="7" name="文本框 6">
            <a:extLst>
              <a:ext uri="{FF2B5EF4-FFF2-40B4-BE49-F238E27FC236}">
                <a16:creationId xmlns:a16="http://schemas.microsoft.com/office/drawing/2014/main" id="{FBD55ABB-71B6-40C1-E862-243A00D10AFE}"/>
              </a:ext>
            </a:extLst>
          </p:cNvPr>
          <p:cNvSpPr txBox="1"/>
          <p:nvPr/>
        </p:nvSpPr>
        <p:spPr>
          <a:xfrm>
            <a:off x="1043754" y="2796071"/>
            <a:ext cx="5052246" cy="3354765"/>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file_reader.py</a:t>
            </a:r>
          </a:p>
          <a:p>
            <a:r>
              <a:rPr lang="en-US" altLang="zh-CN" sz="2400" b="1" dirty="0">
                <a:solidFill>
                  <a:schemeClr val="bg1">
                    <a:lumMod val="65000"/>
                  </a:schemeClr>
                </a:solidFill>
                <a:latin typeface="Consolas" panose="020B0609020204030204" pitchFamily="49" charset="0"/>
              </a:rPr>
              <a:t>from </a:t>
            </a:r>
            <a:r>
              <a:rPr lang="en-US" altLang="zh-CN" sz="2400" b="1" dirty="0" err="1">
                <a:solidFill>
                  <a:schemeClr val="bg1">
                    <a:lumMod val="65000"/>
                  </a:schemeClr>
                </a:solidFill>
                <a:latin typeface="Consolas" panose="020B0609020204030204" pitchFamily="49" charset="0"/>
              </a:rPr>
              <a:t>pathlib</a:t>
            </a:r>
            <a:r>
              <a:rPr lang="en-US" altLang="zh-CN" sz="2400" b="1" dirty="0">
                <a:solidFill>
                  <a:schemeClr val="bg1">
                    <a:lumMod val="65000"/>
                  </a:schemeClr>
                </a:solidFill>
                <a:latin typeface="Consolas" panose="020B0609020204030204" pitchFamily="49" charset="0"/>
              </a:rPr>
              <a:t> import Path</a:t>
            </a:r>
            <a:br>
              <a:rPr lang="en-US" altLang="zh-CN" sz="2400" b="1" dirty="0">
                <a:solidFill>
                  <a:schemeClr val="bg1">
                    <a:lumMod val="65000"/>
                  </a:schemeClr>
                </a:solidFill>
                <a:latin typeface="Consolas" panose="020B0609020204030204" pitchFamily="49" charset="0"/>
              </a:rPr>
            </a:br>
            <a:br>
              <a:rPr lang="en-US" altLang="zh-CN" sz="2400" b="1" dirty="0">
                <a:solidFill>
                  <a:schemeClr val="bg1">
                    <a:lumMod val="65000"/>
                  </a:schemeClr>
                </a:solidFill>
                <a:latin typeface="Consolas" panose="020B0609020204030204" pitchFamily="49" charset="0"/>
              </a:rPr>
            </a:br>
            <a:r>
              <a:rPr lang="en-US" altLang="zh-CN" sz="2400" b="1" dirty="0" err="1">
                <a:solidFill>
                  <a:schemeClr val="bg1">
                    <a:lumMod val="65000"/>
                  </a:schemeClr>
                </a:solidFill>
                <a:latin typeface="Consolas" panose="020B0609020204030204" pitchFamily="49" charset="0"/>
              </a:rPr>
              <a:t>path</a:t>
            </a:r>
            <a:r>
              <a:rPr lang="en-US" altLang="zh-CN" sz="2400" b="1" dirty="0">
                <a:solidFill>
                  <a:schemeClr val="bg1">
                    <a:lumMod val="65000"/>
                  </a:schemeClr>
                </a:solidFill>
                <a:latin typeface="Consolas" panose="020B0609020204030204" pitchFamily="49" charset="0"/>
              </a:rPr>
              <a:t> = Path('pi_digits.txt')</a:t>
            </a:r>
            <a:r>
              <a:rPr lang="en-US" altLang="zh-CN" sz="2400" b="1" dirty="0">
                <a:solidFill>
                  <a:srgbClr val="3F9101"/>
                </a:solidFill>
                <a:latin typeface="Consolas" panose="020B0609020204030204" pitchFamily="49" charset="0"/>
              </a:rPr>
              <a:t> </a:t>
            </a:r>
            <a:br>
              <a:rPr lang="en-US" altLang="zh-CN" sz="2400" b="1" dirty="0">
                <a:solidFill>
                  <a:srgbClr val="3F9101"/>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contents = </a:t>
            </a:r>
            <a:r>
              <a:rPr lang="en-US" altLang="zh-CN" sz="2400" b="1" dirty="0" err="1">
                <a:solidFill>
                  <a:schemeClr val="bg1">
                    <a:lumMod val="65000"/>
                  </a:schemeClr>
                </a:solidFill>
                <a:latin typeface="Consolas" panose="020B0609020204030204" pitchFamily="49" charset="0"/>
              </a:rPr>
              <a:t>path.read_text</a:t>
            </a:r>
            <a:r>
              <a:rPr lang="en-US" altLang="zh-CN" sz="2400" b="1" dirty="0">
                <a:solidFill>
                  <a:schemeClr val="bg1">
                    <a:lumMod val="65000"/>
                  </a:schemeClr>
                </a:solidFill>
                <a:latin typeface="Consolas" panose="020B0609020204030204" pitchFamily="49" charset="0"/>
              </a:rPr>
              <a:t>()</a:t>
            </a:r>
          </a:p>
          <a:p>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lines = </a:t>
            </a:r>
            <a:r>
              <a:rPr lang="en-US" altLang="zh-CN" sz="2400" b="1" dirty="0" err="1">
                <a:solidFill>
                  <a:schemeClr val="bg1">
                    <a:lumMod val="65000"/>
                  </a:schemeClr>
                </a:solidFill>
                <a:latin typeface="Consolas" panose="020B0609020204030204" pitchFamily="49" charset="0"/>
              </a:rPr>
              <a:t>contents.splitlines</a:t>
            </a:r>
            <a:r>
              <a:rPr lang="en-US" altLang="zh-CN" sz="2400" b="1" dirty="0">
                <a:solidFill>
                  <a:schemeClr val="bg1">
                    <a:lumMod val="65000"/>
                  </a:schemeClr>
                </a:solidFill>
                <a:latin typeface="Consolas" panose="020B0609020204030204" pitchFamily="49" charset="0"/>
              </a:rPr>
              <a:t>()</a:t>
            </a:r>
            <a:br>
              <a:rPr lang="en-US" altLang="zh-CN" sz="2400" b="1" dirty="0">
                <a:solidFill>
                  <a:schemeClr val="bg1">
                    <a:lumMod val="65000"/>
                  </a:schemeClr>
                </a:solidFill>
                <a:latin typeface="Consolas" panose="020B0609020204030204" pitchFamily="49" charset="0"/>
              </a:rPr>
            </a:br>
            <a:r>
              <a:rPr lang="en-US" altLang="zh-CN" sz="2400" b="1" dirty="0">
                <a:solidFill>
                  <a:srgbClr val="9E58A3"/>
                </a:solidFill>
                <a:latin typeface="Consolas" panose="020B0609020204030204" pitchFamily="49" charset="0"/>
              </a:rPr>
              <a:t>for</a:t>
            </a:r>
            <a:r>
              <a:rPr lang="en-US" altLang="zh-CN" sz="2400" b="1" dirty="0">
                <a:solidFill>
                  <a:srgbClr val="3F9101"/>
                </a:solidFill>
                <a:latin typeface="Consolas" panose="020B0609020204030204" pitchFamily="49" charset="0"/>
              </a:rPr>
              <a:t> </a:t>
            </a:r>
            <a:r>
              <a:rPr lang="en-US" altLang="zh-CN" sz="2400" b="1" dirty="0">
                <a:solidFill>
                  <a:srgbClr val="333333"/>
                </a:solidFill>
                <a:latin typeface="Consolas" panose="020B0609020204030204" pitchFamily="49" charset="0"/>
              </a:rPr>
              <a:t>line</a:t>
            </a:r>
            <a:r>
              <a:rPr lang="en-US" altLang="zh-CN" sz="2400" b="1" dirty="0">
                <a:solidFill>
                  <a:srgbClr val="3F9101"/>
                </a:solidFill>
                <a:latin typeface="Consolas" panose="020B0609020204030204" pitchFamily="49" charset="0"/>
              </a:rPr>
              <a:t> </a:t>
            </a:r>
            <a:r>
              <a:rPr lang="en-US" altLang="zh-CN" sz="2400" b="1" dirty="0">
                <a:solidFill>
                  <a:srgbClr val="9E58A3"/>
                </a:solidFill>
                <a:latin typeface="Consolas" panose="020B0609020204030204" pitchFamily="49" charset="0"/>
              </a:rPr>
              <a:t>in</a:t>
            </a:r>
            <a:r>
              <a:rPr lang="en-US" altLang="zh-CN" sz="2400" b="1" dirty="0">
                <a:solidFill>
                  <a:srgbClr val="3F9101"/>
                </a:solidFill>
                <a:latin typeface="Consolas" panose="020B0609020204030204" pitchFamily="49" charset="0"/>
              </a:rPr>
              <a:t> </a:t>
            </a:r>
            <a:r>
              <a:rPr lang="en-US" altLang="zh-CN" sz="2400" b="1" dirty="0">
                <a:solidFill>
                  <a:srgbClr val="333333"/>
                </a:solidFill>
                <a:latin typeface="Consolas" panose="020B0609020204030204" pitchFamily="49" charset="0"/>
              </a:rPr>
              <a:t>lines</a:t>
            </a:r>
            <a:r>
              <a:rPr lang="en-US" altLang="zh-CN" sz="2400" b="1" dirty="0">
                <a:solidFill>
                  <a:srgbClr val="9E58A3"/>
                </a:solidFill>
                <a:latin typeface="Consolas" panose="020B0609020204030204" pitchFamily="49" charset="0"/>
              </a:rPr>
              <a:t>:</a:t>
            </a:r>
          </a:p>
          <a:p>
            <a:r>
              <a:rPr lang="en-US" altLang="zh-CN" sz="2400" b="1" dirty="0">
                <a:solidFill>
                  <a:srgbClr val="0200BD"/>
                </a:solidFill>
                <a:latin typeface="Consolas" panose="020B0609020204030204" pitchFamily="49" charset="0"/>
              </a:rPr>
              <a:t>    print</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contents</a:t>
            </a:r>
            <a:r>
              <a:rPr lang="en-US" altLang="zh-CN" sz="2400" b="1" dirty="0">
                <a:solidFill>
                  <a:srgbClr val="3F9101"/>
                </a:solidFill>
                <a:latin typeface="Consolas" panose="020B0609020204030204" pitchFamily="49" charset="0"/>
              </a:rPr>
              <a:t>)</a:t>
            </a:r>
            <a:endParaRPr lang="en-US" altLang="zh-CN" sz="2400" b="1" dirty="0">
              <a:solidFill>
                <a:schemeClr val="bg1">
                  <a:lumMod val="65000"/>
                </a:schemeClr>
              </a:solidFill>
              <a:latin typeface="Consolas" panose="020B0609020204030204" pitchFamily="49" charset="0"/>
            </a:endParaRPr>
          </a:p>
        </p:txBody>
      </p:sp>
    </p:spTree>
    <p:extLst>
      <p:ext uri="{BB962C8B-B14F-4D97-AF65-F5344CB8AC3E}">
        <p14:creationId xmlns:p14="http://schemas.microsoft.com/office/powerpoint/2010/main" val="74167520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10.1.4 </a:t>
            </a:r>
            <a:r>
              <a:rPr lang="zh-CN" altLang="en-US" dirty="0">
                <a:effectLst>
                  <a:outerShdw blurRad="38100" dist="38100" dir="2700000" algn="tl">
                    <a:srgbClr val="000000">
                      <a:alpha val="43137"/>
                    </a:srgbClr>
                  </a:outerShdw>
                </a:effectLst>
              </a:rPr>
              <a:t>使用文件的内容</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t>将文件的内容读入后，就能按需使用它们了</a:t>
            </a: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7" name="文本框 6">
            <a:extLst>
              <a:ext uri="{FF2B5EF4-FFF2-40B4-BE49-F238E27FC236}">
                <a16:creationId xmlns:a16="http://schemas.microsoft.com/office/drawing/2014/main" id="{DEAC74ED-0E63-DFF5-FA48-FB893E559B7C}"/>
              </a:ext>
            </a:extLst>
          </p:cNvPr>
          <p:cNvSpPr txBox="1"/>
          <p:nvPr/>
        </p:nvSpPr>
        <p:spPr>
          <a:xfrm>
            <a:off x="6095998" y="2484940"/>
            <a:ext cx="5052246" cy="4154984"/>
          </a:xfrm>
          <a:prstGeom prst="rect">
            <a:avLst/>
          </a:prstGeom>
          <a:noFill/>
          <a:ln>
            <a:solidFill>
              <a:schemeClr val="bg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from </a:t>
            </a:r>
            <a:r>
              <a:rPr kumimoji="0" lang="en-US" altLang="zh-CN" sz="2400" b="1" i="0" u="none" strike="noStrike" kern="1200" cap="none" spc="0" normalizeH="0" baseline="0" noProof="0" dirty="0" err="1">
                <a:ln>
                  <a:noFill/>
                </a:ln>
                <a:solidFill>
                  <a:prstClr val="white">
                    <a:lumMod val="65000"/>
                  </a:prstClr>
                </a:solidFill>
                <a:effectLst/>
                <a:uLnTx/>
                <a:uFillTx/>
                <a:latin typeface="Consolas" panose="020B0609020204030204" pitchFamily="49" charset="0"/>
                <a:ea typeface="黑体" panose="02010609060101010101" pitchFamily="49" charset="-122"/>
                <a:cs typeface="+mn-cs"/>
              </a:rPr>
              <a:t>pathlib</a:t>
            </a:r>
            <a:r>
              <a:rPr kumimoji="0" lang="en-US" altLang="zh-CN" sz="2400" b="1" i="0" u="none" strike="noStrike" kern="1200" cap="none" spc="0" normalizeH="0" baseline="0" noProof="0" dirty="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 import Path</a:t>
            </a:r>
            <a:br>
              <a:rPr kumimoji="0" lang="en-US" altLang="zh-CN" sz="2400" b="1" i="0" u="none" strike="noStrike" kern="1200" cap="none" spc="0" normalizeH="0" baseline="0" noProof="0" dirty="0">
                <a:ln>
                  <a:noFill/>
                </a:ln>
                <a:solidFill>
                  <a:prstClr val="white">
                    <a:lumMod val="65000"/>
                  </a:prstClr>
                </a:solidFill>
                <a:effectLst/>
                <a:uLnTx/>
                <a:uFillTx/>
                <a:latin typeface="Consolas" panose="020B0609020204030204" pitchFamily="49" charset="0"/>
                <a:ea typeface="黑体" panose="02010609060101010101" pitchFamily="49" charset="-122"/>
                <a:cs typeface="+mn-cs"/>
              </a:rPr>
            </a:br>
            <a:br>
              <a:rPr kumimoji="0" lang="en-US" altLang="zh-CN" sz="2400" b="1" i="0" u="none" strike="noStrike" kern="1200" cap="none" spc="0" normalizeH="0" baseline="0" noProof="0" dirty="0">
                <a:ln>
                  <a:noFill/>
                </a:ln>
                <a:solidFill>
                  <a:prstClr val="white">
                    <a:lumMod val="65000"/>
                  </a:prstClr>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dirty="0" err="1">
                <a:ln>
                  <a:noFill/>
                </a:ln>
                <a:solidFill>
                  <a:prstClr val="white">
                    <a:lumMod val="65000"/>
                  </a:prstClr>
                </a:solidFill>
                <a:effectLst/>
                <a:uLnTx/>
                <a:uFillTx/>
                <a:latin typeface="Consolas" panose="020B0609020204030204" pitchFamily="49" charset="0"/>
                <a:ea typeface="黑体" panose="02010609060101010101" pitchFamily="49" charset="-122"/>
                <a:cs typeface="+mn-cs"/>
              </a:rPr>
              <a:t>path</a:t>
            </a:r>
            <a:r>
              <a:rPr kumimoji="0" lang="en-US" altLang="zh-CN" sz="2400" b="1" i="0" u="none" strike="noStrike" kern="1200" cap="none" spc="0" normalizeH="0" baseline="0" noProof="0" dirty="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 = Path('pi_digits.txt')</a:t>
            </a:r>
            <a:br>
              <a:rPr kumimoji="0" lang="en-US" altLang="zh-CN" sz="2400" b="1" i="0" u="none" strike="noStrike" kern="1200" cap="none" spc="0" normalizeH="0" baseline="0" noProof="0" dirty="0">
                <a:ln>
                  <a:noFill/>
                </a:ln>
                <a:solidFill>
                  <a:prstClr val="white">
                    <a:lumMod val="65000"/>
                  </a:prstClr>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dirty="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contents = </a:t>
            </a:r>
            <a:r>
              <a:rPr kumimoji="0" lang="en-US" altLang="zh-CN" sz="2400" b="1" i="0" u="none" strike="noStrike" kern="1200" cap="none" spc="0" normalizeH="0" baseline="0" noProof="0" dirty="0" err="1">
                <a:ln>
                  <a:noFill/>
                </a:ln>
                <a:solidFill>
                  <a:prstClr val="white">
                    <a:lumMod val="65000"/>
                  </a:prstClr>
                </a:solidFill>
                <a:effectLst/>
                <a:uLnTx/>
                <a:uFillTx/>
                <a:latin typeface="Consolas" panose="020B0609020204030204" pitchFamily="49" charset="0"/>
                <a:ea typeface="黑体" panose="02010609060101010101" pitchFamily="49" charset="-122"/>
                <a:cs typeface="+mn-cs"/>
              </a:rPr>
              <a:t>path.read_text</a:t>
            </a:r>
            <a:r>
              <a:rPr kumimoji="0" lang="en-US" altLang="zh-CN" sz="2400" b="1" i="0" u="none" strike="noStrike" kern="1200" cap="none" spc="0" normalizeH="0" baseline="0" noProof="0" dirty="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lines = </a:t>
            </a:r>
            <a:r>
              <a:rPr kumimoji="0" lang="en-US" altLang="zh-CN" sz="2400" b="1" i="0" u="none" strike="noStrike" kern="1200" cap="none" spc="0" normalizeH="0" baseline="0" noProof="0" dirty="0" err="1">
                <a:ln>
                  <a:noFill/>
                </a:ln>
                <a:solidFill>
                  <a:prstClr val="white">
                    <a:lumMod val="65000"/>
                  </a:prstClr>
                </a:solidFill>
                <a:effectLst/>
                <a:uLnTx/>
                <a:uFillTx/>
                <a:latin typeface="Consolas" panose="020B0609020204030204" pitchFamily="49" charset="0"/>
                <a:ea typeface="黑体" panose="02010609060101010101" pitchFamily="49" charset="-122"/>
                <a:cs typeface="+mn-cs"/>
              </a:rPr>
              <a:t>contents.splitlines</a:t>
            </a:r>
            <a:r>
              <a:rPr kumimoji="0" lang="en-US" altLang="zh-CN" sz="2400" b="1" i="0" u="none" strike="noStrike" kern="1200" cap="none" spc="0" normalizeH="0" baseline="0" noProof="0" dirty="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a:t>
            </a:r>
            <a:br>
              <a:rPr kumimoji="0" lang="en-US" altLang="zh-CN" sz="2400" b="1" i="0" u="none" strike="noStrike" kern="1200" cap="none" spc="0" normalizeH="0" baseline="0" noProof="0" dirty="0">
                <a:ln>
                  <a:noFill/>
                </a:ln>
                <a:solidFill>
                  <a:srgbClr val="3F9101"/>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dirty="0" err="1">
                <a:ln>
                  <a:noFill/>
                </a:ln>
                <a:solidFill>
                  <a:srgbClr val="333333"/>
                </a:solidFill>
                <a:effectLst/>
                <a:uLnTx/>
                <a:uFillTx/>
                <a:latin typeface="Consolas" panose="020B0609020204030204" pitchFamily="49" charset="0"/>
                <a:ea typeface="黑体" panose="02010609060101010101" pitchFamily="49" charset="-122"/>
                <a:cs typeface="+mn-cs"/>
              </a:rPr>
              <a:t>pi_string</a:t>
            </a:r>
            <a:r>
              <a:rPr kumimoji="0" lang="en-US" altLang="zh-CN" sz="2400" b="1" i="0" u="none" strike="noStrike" kern="1200" cap="none" spc="0" normalizeH="0" baseline="0" noProof="0" dirty="0">
                <a:ln>
                  <a:noFill/>
                </a:ln>
                <a:solidFill>
                  <a:srgbClr val="333333"/>
                </a:solidFill>
                <a:effectLst/>
                <a:uLnTx/>
                <a:uFillTx/>
                <a:latin typeface="Consolas" panose="020B0609020204030204" pitchFamily="49" charset="0"/>
                <a:ea typeface="黑体" panose="02010609060101010101" pitchFamily="49" charset="-122"/>
                <a:cs typeface="+mn-cs"/>
              </a:rPr>
              <a:t> </a:t>
            </a:r>
            <a:r>
              <a:rPr kumimoji="0" lang="en-US" altLang="zh-CN" sz="2400" b="1" i="0" u="none" strike="noStrike" kern="1200" cap="none" spc="0" normalizeH="0" baseline="0" noProof="0" dirty="0">
                <a:ln>
                  <a:noFill/>
                </a:ln>
                <a:solidFill>
                  <a:srgbClr val="A71D5D"/>
                </a:solidFill>
                <a:effectLst/>
                <a:uLnTx/>
                <a:uFillTx/>
                <a:latin typeface="Consolas" panose="020B0609020204030204" pitchFamily="49" charset="0"/>
                <a:ea typeface="黑体" panose="02010609060101010101" pitchFamily="49" charset="-122"/>
                <a:cs typeface="+mn-cs"/>
              </a:rPr>
              <a:t>= </a:t>
            </a:r>
            <a:r>
              <a:rPr kumimoji="0" lang="en-US" altLang="zh-CN" sz="2400" b="1" i="0" u="none" strike="noStrike" kern="1200" cap="none" spc="0" normalizeH="0" baseline="0" noProof="0" dirty="0">
                <a:ln>
                  <a:noFill/>
                </a:ln>
                <a:solidFill>
                  <a:srgbClr val="F2612A"/>
                </a:solidFill>
                <a:effectLst/>
                <a:uLnTx/>
                <a:uFillTx/>
                <a:latin typeface="Consolas" panose="020B0609020204030204" pitchFamily="49" charset="0"/>
                <a:ea typeface="黑体" panose="02010609060101010101" pitchFamily="49" charset="-122"/>
                <a:cs typeface="+mn-cs"/>
              </a:rPr>
              <a:t>''</a:t>
            </a:r>
            <a:br>
              <a:rPr kumimoji="0" lang="en-US" altLang="zh-CN" sz="2400" b="1" i="0" u="none" strike="noStrike" kern="1200" cap="none" spc="0" normalizeH="0" baseline="0" noProof="0" dirty="0">
                <a:ln>
                  <a:noFill/>
                </a:ln>
                <a:solidFill>
                  <a:srgbClr val="F2612A"/>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dirty="0">
                <a:ln>
                  <a:noFill/>
                </a:ln>
                <a:solidFill>
                  <a:srgbClr val="9E58A3"/>
                </a:solidFill>
                <a:effectLst/>
                <a:uLnTx/>
                <a:uFillTx/>
                <a:latin typeface="Consolas" panose="020B0609020204030204" pitchFamily="49" charset="0"/>
                <a:ea typeface="黑体" panose="02010609060101010101" pitchFamily="49" charset="-122"/>
                <a:cs typeface="+mn-cs"/>
              </a:rPr>
              <a:t>for </a:t>
            </a:r>
            <a:r>
              <a:rPr kumimoji="0" lang="en-US" altLang="zh-CN" sz="2400" b="1" i="0" u="none" strike="noStrike" kern="1200" cap="none" spc="0" normalizeH="0" baseline="0" noProof="0" dirty="0">
                <a:ln>
                  <a:noFill/>
                </a:ln>
                <a:solidFill>
                  <a:srgbClr val="333333"/>
                </a:solidFill>
                <a:effectLst/>
                <a:uLnTx/>
                <a:uFillTx/>
                <a:latin typeface="Consolas" panose="020B0609020204030204" pitchFamily="49" charset="0"/>
                <a:ea typeface="黑体" panose="02010609060101010101" pitchFamily="49" charset="-122"/>
                <a:cs typeface="+mn-cs"/>
              </a:rPr>
              <a:t>line </a:t>
            </a:r>
            <a:r>
              <a:rPr kumimoji="0" lang="en-US" altLang="zh-CN" sz="2400" b="1" i="0" u="none" strike="noStrike" kern="1200" cap="none" spc="0" normalizeH="0" baseline="0" noProof="0" dirty="0">
                <a:ln>
                  <a:noFill/>
                </a:ln>
                <a:solidFill>
                  <a:srgbClr val="9E58A3"/>
                </a:solidFill>
                <a:effectLst/>
                <a:uLnTx/>
                <a:uFillTx/>
                <a:latin typeface="Consolas" panose="020B0609020204030204" pitchFamily="49" charset="0"/>
                <a:ea typeface="黑体" panose="02010609060101010101" pitchFamily="49" charset="-122"/>
                <a:cs typeface="+mn-cs"/>
              </a:rPr>
              <a:t>in </a:t>
            </a:r>
            <a:r>
              <a:rPr kumimoji="0" lang="en-US" altLang="zh-CN" sz="2400" b="1" i="0" u="none" strike="noStrike" kern="1200" cap="none" spc="0" normalizeH="0" baseline="0" noProof="0" dirty="0">
                <a:ln>
                  <a:noFill/>
                </a:ln>
                <a:solidFill>
                  <a:srgbClr val="333333"/>
                </a:solidFill>
                <a:effectLst/>
                <a:uLnTx/>
                <a:uFillTx/>
                <a:latin typeface="Consolas" panose="020B0609020204030204" pitchFamily="49" charset="0"/>
                <a:ea typeface="黑体" panose="02010609060101010101" pitchFamily="49" charset="-122"/>
                <a:cs typeface="+mn-cs"/>
              </a:rPr>
              <a:t>lines</a:t>
            </a:r>
            <a:r>
              <a:rPr kumimoji="0" lang="en-US" altLang="zh-CN" sz="2400" b="1" i="0" u="none" strike="noStrike" kern="1200" cap="none" spc="0" normalizeH="0" baseline="0" noProof="0" dirty="0">
                <a:ln>
                  <a:noFill/>
                </a:ln>
                <a:solidFill>
                  <a:srgbClr val="A71D5D"/>
                </a:solidFill>
                <a:effectLst/>
                <a:uLnTx/>
                <a:uFillTx/>
                <a:latin typeface="Consolas" panose="020B0609020204030204" pitchFamily="49" charset="0"/>
                <a:ea typeface="黑体" panose="02010609060101010101" pitchFamily="49" charset="-122"/>
                <a:cs typeface="+mn-cs"/>
              </a:rPr>
              <a:t>:</a:t>
            </a:r>
            <a:br>
              <a:rPr kumimoji="0" lang="en-US" altLang="zh-CN" sz="2400" b="1" i="0" u="none" strike="noStrike" kern="1200" cap="none" spc="0" normalizeH="0" baseline="0" noProof="0" dirty="0">
                <a:ln>
                  <a:noFill/>
                </a:ln>
                <a:solidFill>
                  <a:srgbClr val="A71D5D"/>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dirty="0">
                <a:ln>
                  <a:noFill/>
                </a:ln>
                <a:solidFill>
                  <a:srgbClr val="A71D5D"/>
                </a:solidFill>
                <a:effectLst/>
                <a:uLnTx/>
                <a:uFillTx/>
                <a:latin typeface="Consolas" panose="020B0609020204030204" pitchFamily="49" charset="0"/>
                <a:ea typeface="黑体" panose="02010609060101010101" pitchFamily="49" charset="-122"/>
                <a:cs typeface="+mn-cs"/>
              </a:rPr>
              <a:t>    </a:t>
            </a:r>
            <a:r>
              <a:rPr kumimoji="0" lang="en-US" altLang="zh-CN" sz="2400" b="1" i="0" u="none" strike="noStrike" kern="1200" cap="none" spc="0" normalizeH="0" baseline="0" noProof="0" dirty="0" err="1">
                <a:ln>
                  <a:noFill/>
                </a:ln>
                <a:solidFill>
                  <a:srgbClr val="333333"/>
                </a:solidFill>
                <a:effectLst/>
                <a:uLnTx/>
                <a:uFillTx/>
                <a:latin typeface="Consolas" panose="020B0609020204030204" pitchFamily="49" charset="0"/>
                <a:ea typeface="黑体" panose="02010609060101010101" pitchFamily="49" charset="-122"/>
                <a:cs typeface="+mn-cs"/>
              </a:rPr>
              <a:t>pi_string</a:t>
            </a:r>
            <a:r>
              <a:rPr kumimoji="0" lang="en-US" altLang="zh-CN" sz="2400" b="1" i="0" u="none" strike="noStrike" kern="1200" cap="none" spc="0" normalizeH="0" baseline="0" noProof="0" dirty="0">
                <a:ln>
                  <a:noFill/>
                </a:ln>
                <a:solidFill>
                  <a:srgbClr val="333333"/>
                </a:solidFill>
                <a:effectLst/>
                <a:uLnTx/>
                <a:uFillTx/>
                <a:latin typeface="Consolas" panose="020B0609020204030204" pitchFamily="49" charset="0"/>
                <a:ea typeface="黑体" panose="02010609060101010101" pitchFamily="49" charset="-122"/>
                <a:cs typeface="+mn-cs"/>
              </a:rPr>
              <a:t> </a:t>
            </a:r>
            <a:r>
              <a:rPr kumimoji="0" lang="en-US" altLang="zh-CN" sz="2400" b="1" i="0" u="none" strike="noStrike" kern="1200" cap="none" spc="0" normalizeH="0" baseline="0" noProof="0" dirty="0">
                <a:ln>
                  <a:noFill/>
                </a:ln>
                <a:solidFill>
                  <a:srgbClr val="A71D5D"/>
                </a:solidFill>
                <a:effectLst/>
                <a:uLnTx/>
                <a:uFillTx/>
                <a:latin typeface="Consolas" panose="020B0609020204030204" pitchFamily="49" charset="0"/>
                <a:ea typeface="黑体" panose="02010609060101010101" pitchFamily="49" charset="-122"/>
                <a:cs typeface="+mn-cs"/>
              </a:rPr>
              <a:t>+= </a:t>
            </a:r>
            <a:r>
              <a:rPr kumimoji="0" lang="en-US" altLang="zh-CN" sz="2400" b="1" i="0" u="none" strike="noStrike" kern="1200" cap="none" spc="0" normalizeH="0" baseline="0" noProof="0" dirty="0">
                <a:ln>
                  <a:noFill/>
                </a:ln>
                <a:solidFill>
                  <a:srgbClr val="333333"/>
                </a:solidFill>
                <a:effectLst/>
                <a:uLnTx/>
                <a:uFillTx/>
                <a:latin typeface="Consolas" panose="020B0609020204030204" pitchFamily="49" charset="0"/>
                <a:ea typeface="黑体" panose="02010609060101010101" pitchFamily="49" charset="-122"/>
                <a:cs typeface="+mn-cs"/>
              </a:rPr>
              <a:t>line</a:t>
            </a:r>
            <a:br>
              <a:rPr kumimoji="0" lang="en-US" altLang="zh-CN" sz="2400" b="1" i="0" u="none" strike="noStrike" kern="1200" cap="none" spc="0" normalizeH="0" baseline="0" noProof="0" dirty="0">
                <a:ln>
                  <a:noFill/>
                </a:ln>
                <a:solidFill>
                  <a:srgbClr val="333333"/>
                </a:solidFill>
                <a:effectLst/>
                <a:uLnTx/>
                <a:uFillTx/>
                <a:latin typeface="Consolas" panose="020B0609020204030204" pitchFamily="49" charset="0"/>
                <a:ea typeface="黑体" panose="02010609060101010101" pitchFamily="49" charset="-122"/>
                <a:cs typeface="+mn-cs"/>
              </a:rPr>
            </a:br>
            <a:endParaRPr kumimoji="0" lang="en-US" altLang="zh-CN" sz="2400" b="1" i="0" u="none" strike="noStrike" kern="1200" cap="none" spc="0" normalizeH="0" baseline="0" noProof="0" dirty="0">
              <a:ln>
                <a:noFill/>
              </a:ln>
              <a:solidFill>
                <a:srgbClr val="333333"/>
              </a:solidFill>
              <a:effectLst/>
              <a:uLnTx/>
              <a:uFillTx/>
              <a:latin typeface="Consolas" panose="020B0609020204030204" pitchFamily="49" charset="0"/>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200BD"/>
                </a:solidFill>
                <a:effectLst/>
                <a:uLnTx/>
                <a:uFillTx/>
                <a:latin typeface="Consolas" panose="020B0609020204030204" pitchFamily="49" charset="0"/>
                <a:ea typeface="黑体" panose="02010609060101010101" pitchFamily="49" charset="-122"/>
                <a:cs typeface="+mn-cs"/>
              </a:rPr>
              <a:t>print</a:t>
            </a:r>
            <a:r>
              <a:rPr kumimoji="0" lang="en-US" altLang="zh-CN" sz="2400" b="1" i="0" u="none" strike="noStrike" kern="1200" cap="none" spc="0" normalizeH="0" baseline="0" noProof="0" dirty="0">
                <a:ln>
                  <a:noFill/>
                </a:ln>
                <a:solidFill>
                  <a:srgbClr val="3F9101"/>
                </a:solidFill>
                <a:effectLst/>
                <a:uLnTx/>
                <a:uFillTx/>
                <a:latin typeface="Consolas" panose="020B0609020204030204" pitchFamily="49" charset="0"/>
                <a:ea typeface="黑体" panose="02010609060101010101" pitchFamily="49" charset="-122"/>
                <a:cs typeface="+mn-cs"/>
              </a:rPr>
              <a:t>(</a:t>
            </a:r>
            <a:r>
              <a:rPr kumimoji="0" lang="en-US" altLang="zh-CN" sz="2400" b="1" i="0" u="none" strike="noStrike" kern="1200" cap="none" spc="0" normalizeH="0" baseline="0" noProof="0" dirty="0" err="1">
                <a:ln>
                  <a:noFill/>
                </a:ln>
                <a:solidFill>
                  <a:srgbClr val="333333"/>
                </a:solidFill>
                <a:effectLst/>
                <a:uLnTx/>
                <a:uFillTx/>
                <a:latin typeface="Consolas" panose="020B0609020204030204" pitchFamily="49" charset="0"/>
                <a:ea typeface="黑体" panose="02010609060101010101" pitchFamily="49" charset="-122"/>
                <a:cs typeface="+mn-cs"/>
              </a:rPr>
              <a:t>pi_string</a:t>
            </a:r>
            <a:r>
              <a:rPr kumimoji="0" lang="en-US" altLang="zh-CN" sz="2400" b="1" i="0" u="none" strike="noStrike" kern="1200" cap="none" spc="0" normalizeH="0" baseline="0" noProof="0" dirty="0">
                <a:ln>
                  <a:noFill/>
                </a:ln>
                <a:solidFill>
                  <a:srgbClr val="3F9101"/>
                </a:solidFill>
                <a:effectLst/>
                <a:uLnTx/>
                <a:uFillTx/>
                <a:latin typeface="Consolas" panose="020B0609020204030204" pitchFamily="49" charset="0"/>
                <a:ea typeface="黑体" panose="02010609060101010101" pitchFamily="49" charset="-122"/>
                <a:cs typeface="+mn-cs"/>
              </a:rPr>
              <a:t>)</a:t>
            </a:r>
            <a:br>
              <a:rPr kumimoji="0" lang="en-US" altLang="zh-CN" sz="2400" b="1" i="0" u="none" strike="noStrike" kern="1200" cap="none" spc="0" normalizeH="0" baseline="0" noProof="0" dirty="0">
                <a:ln>
                  <a:noFill/>
                </a:ln>
                <a:solidFill>
                  <a:srgbClr val="3F9101"/>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dirty="0">
                <a:ln>
                  <a:noFill/>
                </a:ln>
                <a:solidFill>
                  <a:srgbClr val="0200BD"/>
                </a:solidFill>
                <a:effectLst/>
                <a:uLnTx/>
                <a:uFillTx/>
                <a:latin typeface="Consolas" panose="020B0609020204030204" pitchFamily="49" charset="0"/>
                <a:ea typeface="黑体" panose="02010609060101010101" pitchFamily="49" charset="-122"/>
                <a:cs typeface="+mn-cs"/>
              </a:rPr>
              <a:t>print</a:t>
            </a:r>
            <a:r>
              <a:rPr kumimoji="0" lang="en-US" altLang="zh-CN" sz="2400" b="1" i="0" u="none" strike="noStrike" kern="1200" cap="none" spc="0" normalizeH="0" baseline="0" noProof="0" dirty="0">
                <a:ln>
                  <a:noFill/>
                </a:ln>
                <a:solidFill>
                  <a:srgbClr val="3F9101"/>
                </a:solidFill>
                <a:effectLst/>
                <a:uLnTx/>
                <a:uFillTx/>
                <a:latin typeface="Consolas" panose="020B0609020204030204" pitchFamily="49" charset="0"/>
                <a:ea typeface="黑体" panose="02010609060101010101" pitchFamily="49" charset="-122"/>
                <a:cs typeface="+mn-cs"/>
              </a:rPr>
              <a:t>(</a:t>
            </a:r>
            <a:r>
              <a:rPr kumimoji="0" lang="en-US" altLang="zh-CN" sz="2400" b="1" i="0" u="none" strike="noStrike" kern="1200" cap="none" spc="0" normalizeH="0" baseline="0" noProof="0" dirty="0" err="1">
                <a:ln>
                  <a:noFill/>
                </a:ln>
                <a:solidFill>
                  <a:srgbClr val="0200BD"/>
                </a:solidFill>
                <a:effectLst/>
                <a:uLnTx/>
                <a:uFillTx/>
                <a:latin typeface="Consolas" panose="020B0609020204030204" pitchFamily="49" charset="0"/>
                <a:ea typeface="黑体" panose="02010609060101010101" pitchFamily="49" charset="-122"/>
                <a:cs typeface="+mn-cs"/>
              </a:rPr>
              <a:t>len</a:t>
            </a:r>
            <a:r>
              <a:rPr kumimoji="0" lang="en-US" altLang="zh-CN" sz="2400" b="1" i="0" u="none" strike="noStrike" kern="1200" cap="none" spc="0" normalizeH="0" baseline="0" noProof="0" dirty="0">
                <a:ln>
                  <a:noFill/>
                </a:ln>
                <a:solidFill>
                  <a:srgbClr val="0E4A8E"/>
                </a:solidFill>
                <a:effectLst/>
                <a:uLnTx/>
                <a:uFillTx/>
                <a:latin typeface="Consolas" panose="020B0609020204030204" pitchFamily="49" charset="0"/>
                <a:ea typeface="黑体" panose="02010609060101010101" pitchFamily="49" charset="-122"/>
                <a:cs typeface="+mn-cs"/>
              </a:rPr>
              <a:t>(</a:t>
            </a:r>
            <a:r>
              <a:rPr kumimoji="0" lang="en-US" altLang="zh-CN" sz="2400" b="1" i="0" u="none" strike="noStrike" kern="1200" cap="none" spc="0" normalizeH="0" baseline="0" noProof="0" dirty="0" err="1">
                <a:ln>
                  <a:noFill/>
                </a:ln>
                <a:solidFill>
                  <a:srgbClr val="333333"/>
                </a:solidFill>
                <a:effectLst/>
                <a:uLnTx/>
                <a:uFillTx/>
                <a:latin typeface="Consolas" panose="020B0609020204030204" pitchFamily="49" charset="0"/>
                <a:ea typeface="黑体" panose="02010609060101010101" pitchFamily="49" charset="-122"/>
                <a:cs typeface="+mn-cs"/>
              </a:rPr>
              <a:t>pi_string</a:t>
            </a:r>
            <a:r>
              <a:rPr kumimoji="0" lang="en-US" altLang="zh-CN" sz="2400" b="1" i="0" u="none" strike="noStrike" kern="1200" cap="none" spc="0" normalizeH="0" baseline="0" noProof="0" dirty="0">
                <a:ln>
                  <a:noFill/>
                </a:ln>
                <a:solidFill>
                  <a:srgbClr val="0E4A8E"/>
                </a:solidFill>
                <a:effectLst/>
                <a:uLnTx/>
                <a:uFillTx/>
                <a:latin typeface="Consolas" panose="020B0609020204030204" pitchFamily="49" charset="0"/>
                <a:ea typeface="黑体" panose="02010609060101010101" pitchFamily="49" charset="-122"/>
                <a:cs typeface="+mn-cs"/>
              </a:rPr>
              <a:t>)</a:t>
            </a:r>
            <a:r>
              <a:rPr kumimoji="0" lang="en-US" altLang="zh-CN" sz="2400" b="1" i="0" u="none" strike="noStrike" kern="1200" cap="none" spc="0" normalizeH="0" baseline="0" noProof="0" dirty="0">
                <a:ln>
                  <a:noFill/>
                </a:ln>
                <a:solidFill>
                  <a:srgbClr val="3F9101"/>
                </a:solidFill>
                <a:effectLst/>
                <a:uLnTx/>
                <a:uFillTx/>
                <a:latin typeface="Consolas" panose="020B0609020204030204" pitchFamily="49" charset="0"/>
                <a:ea typeface="黑体" panose="02010609060101010101" pitchFamily="49" charset="-122"/>
                <a:cs typeface="+mn-cs"/>
              </a:rPr>
              <a:t>)</a:t>
            </a:r>
            <a:endParaRPr kumimoji="0" lang="en-US" altLang="zh-CN" sz="2400" b="1" i="0" u="none" strike="noStrike" kern="1200" cap="none" spc="0" normalizeH="0" baseline="0" noProof="0" dirty="0">
              <a:ln>
                <a:noFill/>
              </a:ln>
              <a:solidFill>
                <a:srgbClr val="333333"/>
              </a:solidFill>
              <a:effectLst/>
              <a:uLnTx/>
              <a:uFillTx/>
              <a:latin typeface="Consolas" panose="020B0609020204030204" pitchFamily="49" charset="0"/>
              <a:ea typeface="黑体" panose="02010609060101010101" pitchFamily="49" charset="-122"/>
              <a:cs typeface="+mn-cs"/>
            </a:endParaRPr>
          </a:p>
        </p:txBody>
      </p:sp>
      <p:sp>
        <p:nvSpPr>
          <p:cNvPr id="4" name="箭头: 右 3">
            <a:extLst>
              <a:ext uri="{FF2B5EF4-FFF2-40B4-BE49-F238E27FC236}">
                <a16:creationId xmlns:a16="http://schemas.microsoft.com/office/drawing/2014/main" id="{BAE3C727-E7EF-A016-C499-2915C182B6E0}"/>
              </a:ext>
            </a:extLst>
          </p:cNvPr>
          <p:cNvSpPr/>
          <p:nvPr/>
        </p:nvSpPr>
        <p:spPr>
          <a:xfrm>
            <a:off x="5587935" y="5168225"/>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9" name="内容占位符 6">
            <a:extLst>
              <a:ext uri="{FF2B5EF4-FFF2-40B4-BE49-F238E27FC236}">
                <a16:creationId xmlns:a16="http://schemas.microsoft.com/office/drawing/2014/main" id="{105D847F-FA13-C242-3366-864D1C519B74}"/>
              </a:ext>
            </a:extLst>
          </p:cNvPr>
          <p:cNvSpPr txBox="1">
            <a:spLocks/>
          </p:cNvSpPr>
          <p:nvPr/>
        </p:nvSpPr>
        <p:spPr>
          <a:xfrm>
            <a:off x="838200" y="2484940"/>
            <a:ext cx="4749735"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dirty="0">
                <a:latin typeface="Consolas" panose="020B0609020204030204" pitchFamily="49" charset="0"/>
                <a:ea typeface="微软雅黑" panose="020B0503020204020204" pitchFamily="34" charset="-122"/>
              </a:rPr>
              <a:t>和之前一样，首先读取文件的内容，并将其中的所有行都存储在一个列表中。</a:t>
            </a:r>
            <a:endParaRPr lang="en-US" altLang="zh-CN" sz="2800" dirty="0">
              <a:latin typeface="Consolas" panose="020B0609020204030204" pitchFamily="49" charset="0"/>
              <a:ea typeface="微软雅黑" panose="020B0503020204020204" pitchFamily="34" charset="-122"/>
            </a:endParaRPr>
          </a:p>
          <a:p>
            <a:pPr marL="0" indent="0">
              <a:buNone/>
            </a:pPr>
            <a:endParaRPr lang="en-US" altLang="zh-CN" sz="2800" dirty="0">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然后，创建变量 </a:t>
            </a:r>
            <a:r>
              <a:rPr lang="en-US" altLang="zh-CN" sz="2800" b="1" dirty="0" err="1">
                <a:latin typeface="Consolas" panose="020B0609020204030204" pitchFamily="49" charset="0"/>
                <a:ea typeface="微软雅黑" panose="020B0503020204020204" pitchFamily="34" charset="-122"/>
              </a:rPr>
              <a:t>pi_string</a:t>
            </a:r>
            <a:r>
              <a:rPr lang="zh-CN" altLang="en-US" sz="2800" dirty="0">
                <a:latin typeface="Consolas" panose="020B0609020204030204" pitchFamily="49" charset="0"/>
                <a:ea typeface="微软雅黑" panose="020B0503020204020204" pitchFamily="34" charset="-122"/>
              </a:rPr>
              <a:t>，用于存储圆周率文本。接下来，使用循环追加各行文本</a:t>
            </a:r>
            <a:endParaRPr lang="en-US" altLang="zh-CN" sz="28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92338057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10.1.4 </a:t>
            </a:r>
            <a:r>
              <a:rPr lang="zh-CN" altLang="en-US" dirty="0">
                <a:effectLst>
                  <a:outerShdw blurRad="38100" dist="38100" dir="2700000" algn="tl">
                    <a:srgbClr val="000000">
                      <a:alpha val="43137"/>
                    </a:srgbClr>
                  </a:outerShdw>
                </a:effectLst>
              </a:rPr>
              <a:t>使用文件的内容</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最后，我们打印出了这个字符串和它的长度：</a:t>
            </a:r>
            <a:endParaRPr lang="en-US" altLang="zh-CN" sz="2800" dirty="0">
              <a:latin typeface="Consolas" panose="020B0609020204030204" pitchFamily="49" charset="0"/>
              <a:ea typeface="微软雅黑" panose="020B0503020204020204" pitchFamily="34" charset="-122"/>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4" name="箭头: 右 3">
            <a:extLst>
              <a:ext uri="{FF2B5EF4-FFF2-40B4-BE49-F238E27FC236}">
                <a16:creationId xmlns:a16="http://schemas.microsoft.com/office/drawing/2014/main" id="{BAE3C727-E7EF-A016-C499-2915C182B6E0}"/>
              </a:ext>
            </a:extLst>
          </p:cNvPr>
          <p:cNvSpPr/>
          <p:nvPr/>
        </p:nvSpPr>
        <p:spPr>
          <a:xfrm>
            <a:off x="474785" y="6005883"/>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5" name="文本框 4">
            <a:extLst>
              <a:ext uri="{FF2B5EF4-FFF2-40B4-BE49-F238E27FC236}">
                <a16:creationId xmlns:a16="http://schemas.microsoft.com/office/drawing/2014/main" id="{4707027C-5418-8525-AA28-775BEAA9EAC8}"/>
              </a:ext>
            </a:extLst>
          </p:cNvPr>
          <p:cNvSpPr txBox="1"/>
          <p:nvPr/>
        </p:nvSpPr>
        <p:spPr>
          <a:xfrm>
            <a:off x="6417543" y="3528000"/>
            <a:ext cx="5299672" cy="1077218"/>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000" dirty="0">
                <a:solidFill>
                  <a:srgbClr val="333333"/>
                </a:solidFill>
                <a:latin typeface="Consolas" panose="020B0609020204030204" pitchFamily="49" charset="0"/>
              </a:rPr>
              <a:t>3.1415926535  8979323846  2643383279</a:t>
            </a:r>
          </a:p>
          <a:p>
            <a:r>
              <a:rPr lang="en-US" altLang="zh-CN" sz="2000" dirty="0">
                <a:solidFill>
                  <a:srgbClr val="333333"/>
                </a:solidFill>
                <a:latin typeface="Consolas" panose="020B0609020204030204" pitchFamily="49" charset="0"/>
              </a:rPr>
              <a:t>36</a:t>
            </a:r>
          </a:p>
        </p:txBody>
      </p:sp>
      <p:sp>
        <p:nvSpPr>
          <p:cNvPr id="6" name="文本框 5">
            <a:extLst>
              <a:ext uri="{FF2B5EF4-FFF2-40B4-BE49-F238E27FC236}">
                <a16:creationId xmlns:a16="http://schemas.microsoft.com/office/drawing/2014/main" id="{602DDFA7-0A03-8AF8-1D8C-2EE5B5E9A411}"/>
              </a:ext>
            </a:extLst>
          </p:cNvPr>
          <p:cNvSpPr txBox="1"/>
          <p:nvPr/>
        </p:nvSpPr>
        <p:spPr>
          <a:xfrm>
            <a:off x="1001882" y="2484940"/>
            <a:ext cx="5052246" cy="4154984"/>
          </a:xfrm>
          <a:prstGeom prst="rect">
            <a:avLst/>
          </a:prstGeom>
          <a:noFill/>
          <a:ln>
            <a:solidFill>
              <a:schemeClr val="bg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from </a:t>
            </a:r>
            <a:r>
              <a:rPr kumimoji="0" lang="en-US" altLang="zh-CN" sz="2400" b="1" i="0" u="none" strike="noStrike" kern="1200" cap="none" spc="0" normalizeH="0" baseline="0" noProof="0" dirty="0" err="1">
                <a:ln>
                  <a:noFill/>
                </a:ln>
                <a:solidFill>
                  <a:prstClr val="white">
                    <a:lumMod val="65000"/>
                  </a:prstClr>
                </a:solidFill>
                <a:effectLst/>
                <a:uLnTx/>
                <a:uFillTx/>
                <a:latin typeface="Consolas" panose="020B0609020204030204" pitchFamily="49" charset="0"/>
                <a:ea typeface="黑体" panose="02010609060101010101" pitchFamily="49" charset="-122"/>
                <a:cs typeface="+mn-cs"/>
              </a:rPr>
              <a:t>pathlib</a:t>
            </a:r>
            <a:r>
              <a:rPr kumimoji="0" lang="en-US" altLang="zh-CN" sz="2400" b="1" i="0" u="none" strike="noStrike" kern="1200" cap="none" spc="0" normalizeH="0" baseline="0" noProof="0" dirty="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 import Path</a:t>
            </a:r>
            <a:br>
              <a:rPr kumimoji="0" lang="en-US" altLang="zh-CN" sz="2400" b="1" i="0" u="none" strike="noStrike" kern="1200" cap="none" spc="0" normalizeH="0" baseline="0" noProof="0" dirty="0">
                <a:ln>
                  <a:noFill/>
                </a:ln>
                <a:solidFill>
                  <a:prstClr val="white">
                    <a:lumMod val="65000"/>
                  </a:prstClr>
                </a:solidFill>
                <a:effectLst/>
                <a:uLnTx/>
                <a:uFillTx/>
                <a:latin typeface="Consolas" panose="020B0609020204030204" pitchFamily="49" charset="0"/>
                <a:ea typeface="黑体" panose="02010609060101010101" pitchFamily="49" charset="-122"/>
                <a:cs typeface="+mn-cs"/>
              </a:rPr>
            </a:br>
            <a:br>
              <a:rPr kumimoji="0" lang="en-US" altLang="zh-CN" sz="2400" b="1" i="0" u="none" strike="noStrike" kern="1200" cap="none" spc="0" normalizeH="0" baseline="0" noProof="0" dirty="0">
                <a:ln>
                  <a:noFill/>
                </a:ln>
                <a:solidFill>
                  <a:prstClr val="white">
                    <a:lumMod val="65000"/>
                  </a:prstClr>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dirty="0" err="1">
                <a:ln>
                  <a:noFill/>
                </a:ln>
                <a:solidFill>
                  <a:prstClr val="white">
                    <a:lumMod val="65000"/>
                  </a:prstClr>
                </a:solidFill>
                <a:effectLst/>
                <a:uLnTx/>
                <a:uFillTx/>
                <a:latin typeface="Consolas" panose="020B0609020204030204" pitchFamily="49" charset="0"/>
                <a:ea typeface="黑体" panose="02010609060101010101" pitchFamily="49" charset="-122"/>
                <a:cs typeface="+mn-cs"/>
              </a:rPr>
              <a:t>path</a:t>
            </a:r>
            <a:r>
              <a:rPr kumimoji="0" lang="en-US" altLang="zh-CN" sz="2400" b="1" i="0" u="none" strike="noStrike" kern="1200" cap="none" spc="0" normalizeH="0" baseline="0" noProof="0" dirty="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 = Path('pi_digits.txt')</a:t>
            </a:r>
            <a:br>
              <a:rPr kumimoji="0" lang="en-US" altLang="zh-CN" sz="2400" b="1" i="0" u="none" strike="noStrike" kern="1200" cap="none" spc="0" normalizeH="0" baseline="0" noProof="0" dirty="0">
                <a:ln>
                  <a:noFill/>
                </a:ln>
                <a:solidFill>
                  <a:prstClr val="white">
                    <a:lumMod val="65000"/>
                  </a:prstClr>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dirty="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contents = </a:t>
            </a:r>
            <a:r>
              <a:rPr kumimoji="0" lang="en-US" altLang="zh-CN" sz="2400" b="1" i="0" u="none" strike="noStrike" kern="1200" cap="none" spc="0" normalizeH="0" baseline="0" noProof="0" dirty="0" err="1">
                <a:ln>
                  <a:noFill/>
                </a:ln>
                <a:solidFill>
                  <a:prstClr val="white">
                    <a:lumMod val="65000"/>
                  </a:prstClr>
                </a:solidFill>
                <a:effectLst/>
                <a:uLnTx/>
                <a:uFillTx/>
                <a:latin typeface="Consolas" panose="020B0609020204030204" pitchFamily="49" charset="0"/>
                <a:ea typeface="黑体" panose="02010609060101010101" pitchFamily="49" charset="-122"/>
                <a:cs typeface="+mn-cs"/>
              </a:rPr>
              <a:t>path.read_text</a:t>
            </a:r>
            <a:r>
              <a:rPr kumimoji="0" lang="en-US" altLang="zh-CN" sz="2400" b="1" i="0" u="none" strike="noStrike" kern="1200" cap="none" spc="0" normalizeH="0" baseline="0" noProof="0" dirty="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lines = </a:t>
            </a:r>
            <a:r>
              <a:rPr kumimoji="0" lang="en-US" altLang="zh-CN" sz="2400" b="1" i="0" u="none" strike="noStrike" kern="1200" cap="none" spc="0" normalizeH="0" baseline="0" noProof="0" dirty="0" err="1">
                <a:ln>
                  <a:noFill/>
                </a:ln>
                <a:solidFill>
                  <a:prstClr val="white">
                    <a:lumMod val="65000"/>
                  </a:prstClr>
                </a:solidFill>
                <a:effectLst/>
                <a:uLnTx/>
                <a:uFillTx/>
                <a:latin typeface="Consolas" panose="020B0609020204030204" pitchFamily="49" charset="0"/>
                <a:ea typeface="黑体" panose="02010609060101010101" pitchFamily="49" charset="-122"/>
                <a:cs typeface="+mn-cs"/>
              </a:rPr>
              <a:t>contents.splitlines</a:t>
            </a:r>
            <a:r>
              <a:rPr kumimoji="0" lang="en-US" altLang="zh-CN" sz="2400" b="1" i="0" u="none" strike="noStrike" kern="1200" cap="none" spc="0" normalizeH="0" baseline="0" noProof="0" dirty="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a:t>
            </a:r>
            <a:br>
              <a:rPr kumimoji="0" lang="en-US" altLang="zh-CN" sz="2400" b="1" i="0" u="none" strike="noStrike" kern="1200" cap="none" spc="0" normalizeH="0" baseline="0" noProof="0" dirty="0">
                <a:ln>
                  <a:noFill/>
                </a:ln>
                <a:solidFill>
                  <a:srgbClr val="3F9101"/>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dirty="0" err="1">
                <a:ln>
                  <a:noFill/>
                </a:ln>
                <a:solidFill>
                  <a:srgbClr val="333333"/>
                </a:solidFill>
                <a:effectLst/>
                <a:uLnTx/>
                <a:uFillTx/>
                <a:latin typeface="Consolas" panose="020B0609020204030204" pitchFamily="49" charset="0"/>
                <a:ea typeface="黑体" panose="02010609060101010101" pitchFamily="49" charset="-122"/>
                <a:cs typeface="+mn-cs"/>
              </a:rPr>
              <a:t>pi_string</a:t>
            </a:r>
            <a:r>
              <a:rPr kumimoji="0" lang="en-US" altLang="zh-CN" sz="2400" b="1" i="0" u="none" strike="noStrike" kern="1200" cap="none" spc="0" normalizeH="0" baseline="0" noProof="0" dirty="0">
                <a:ln>
                  <a:noFill/>
                </a:ln>
                <a:solidFill>
                  <a:srgbClr val="333333"/>
                </a:solidFill>
                <a:effectLst/>
                <a:uLnTx/>
                <a:uFillTx/>
                <a:latin typeface="Consolas" panose="020B0609020204030204" pitchFamily="49" charset="0"/>
                <a:ea typeface="黑体" panose="02010609060101010101" pitchFamily="49" charset="-122"/>
                <a:cs typeface="+mn-cs"/>
              </a:rPr>
              <a:t> </a:t>
            </a:r>
            <a:r>
              <a:rPr kumimoji="0" lang="en-US" altLang="zh-CN" sz="2400" b="1" i="0" u="none" strike="noStrike" kern="1200" cap="none" spc="0" normalizeH="0" baseline="0" noProof="0" dirty="0">
                <a:ln>
                  <a:noFill/>
                </a:ln>
                <a:solidFill>
                  <a:srgbClr val="A71D5D"/>
                </a:solidFill>
                <a:effectLst/>
                <a:uLnTx/>
                <a:uFillTx/>
                <a:latin typeface="Consolas" panose="020B0609020204030204" pitchFamily="49" charset="0"/>
                <a:ea typeface="黑体" panose="02010609060101010101" pitchFamily="49" charset="-122"/>
                <a:cs typeface="+mn-cs"/>
              </a:rPr>
              <a:t>= </a:t>
            </a:r>
            <a:r>
              <a:rPr kumimoji="0" lang="en-US" altLang="zh-CN" sz="2400" b="1" i="0" u="none" strike="noStrike" kern="1200" cap="none" spc="0" normalizeH="0" baseline="0" noProof="0" dirty="0">
                <a:ln>
                  <a:noFill/>
                </a:ln>
                <a:solidFill>
                  <a:srgbClr val="F2612A"/>
                </a:solidFill>
                <a:effectLst/>
                <a:uLnTx/>
                <a:uFillTx/>
                <a:latin typeface="Consolas" panose="020B0609020204030204" pitchFamily="49" charset="0"/>
                <a:ea typeface="黑体" panose="02010609060101010101" pitchFamily="49" charset="-122"/>
                <a:cs typeface="+mn-cs"/>
              </a:rPr>
              <a:t>''</a:t>
            </a:r>
            <a:br>
              <a:rPr kumimoji="0" lang="en-US" altLang="zh-CN" sz="2400" b="1" i="0" u="none" strike="noStrike" kern="1200" cap="none" spc="0" normalizeH="0" baseline="0" noProof="0" dirty="0">
                <a:ln>
                  <a:noFill/>
                </a:ln>
                <a:solidFill>
                  <a:srgbClr val="F2612A"/>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dirty="0">
                <a:ln>
                  <a:noFill/>
                </a:ln>
                <a:solidFill>
                  <a:srgbClr val="9E58A3"/>
                </a:solidFill>
                <a:effectLst/>
                <a:uLnTx/>
                <a:uFillTx/>
                <a:latin typeface="Consolas" panose="020B0609020204030204" pitchFamily="49" charset="0"/>
                <a:ea typeface="黑体" panose="02010609060101010101" pitchFamily="49" charset="-122"/>
                <a:cs typeface="+mn-cs"/>
              </a:rPr>
              <a:t>for </a:t>
            </a:r>
            <a:r>
              <a:rPr kumimoji="0" lang="en-US" altLang="zh-CN" sz="2400" b="1" i="0" u="none" strike="noStrike" kern="1200" cap="none" spc="0" normalizeH="0" baseline="0" noProof="0" dirty="0">
                <a:ln>
                  <a:noFill/>
                </a:ln>
                <a:solidFill>
                  <a:srgbClr val="333333"/>
                </a:solidFill>
                <a:effectLst/>
                <a:uLnTx/>
                <a:uFillTx/>
                <a:latin typeface="Consolas" panose="020B0609020204030204" pitchFamily="49" charset="0"/>
                <a:ea typeface="黑体" panose="02010609060101010101" pitchFamily="49" charset="-122"/>
                <a:cs typeface="+mn-cs"/>
              </a:rPr>
              <a:t>line </a:t>
            </a:r>
            <a:r>
              <a:rPr kumimoji="0" lang="en-US" altLang="zh-CN" sz="2400" b="1" i="0" u="none" strike="noStrike" kern="1200" cap="none" spc="0" normalizeH="0" baseline="0" noProof="0" dirty="0">
                <a:ln>
                  <a:noFill/>
                </a:ln>
                <a:solidFill>
                  <a:srgbClr val="9E58A3"/>
                </a:solidFill>
                <a:effectLst/>
                <a:uLnTx/>
                <a:uFillTx/>
                <a:latin typeface="Consolas" panose="020B0609020204030204" pitchFamily="49" charset="0"/>
                <a:ea typeface="黑体" panose="02010609060101010101" pitchFamily="49" charset="-122"/>
                <a:cs typeface="+mn-cs"/>
              </a:rPr>
              <a:t>in </a:t>
            </a:r>
            <a:r>
              <a:rPr kumimoji="0" lang="en-US" altLang="zh-CN" sz="2400" b="1" i="0" u="none" strike="noStrike" kern="1200" cap="none" spc="0" normalizeH="0" baseline="0" noProof="0" dirty="0">
                <a:ln>
                  <a:noFill/>
                </a:ln>
                <a:solidFill>
                  <a:srgbClr val="333333"/>
                </a:solidFill>
                <a:effectLst/>
                <a:uLnTx/>
                <a:uFillTx/>
                <a:latin typeface="Consolas" panose="020B0609020204030204" pitchFamily="49" charset="0"/>
                <a:ea typeface="黑体" panose="02010609060101010101" pitchFamily="49" charset="-122"/>
                <a:cs typeface="+mn-cs"/>
              </a:rPr>
              <a:t>lines</a:t>
            </a:r>
            <a:r>
              <a:rPr kumimoji="0" lang="en-US" altLang="zh-CN" sz="2400" b="1" i="0" u="none" strike="noStrike" kern="1200" cap="none" spc="0" normalizeH="0" baseline="0" noProof="0" dirty="0">
                <a:ln>
                  <a:noFill/>
                </a:ln>
                <a:solidFill>
                  <a:srgbClr val="A71D5D"/>
                </a:solidFill>
                <a:effectLst/>
                <a:uLnTx/>
                <a:uFillTx/>
                <a:latin typeface="Consolas" panose="020B0609020204030204" pitchFamily="49" charset="0"/>
                <a:ea typeface="黑体" panose="02010609060101010101" pitchFamily="49" charset="-122"/>
                <a:cs typeface="+mn-cs"/>
              </a:rPr>
              <a:t>:</a:t>
            </a:r>
            <a:br>
              <a:rPr kumimoji="0" lang="en-US" altLang="zh-CN" sz="2400" b="1" i="0" u="none" strike="noStrike" kern="1200" cap="none" spc="0" normalizeH="0" baseline="0" noProof="0" dirty="0">
                <a:ln>
                  <a:noFill/>
                </a:ln>
                <a:solidFill>
                  <a:srgbClr val="A71D5D"/>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dirty="0">
                <a:ln>
                  <a:noFill/>
                </a:ln>
                <a:solidFill>
                  <a:srgbClr val="A71D5D"/>
                </a:solidFill>
                <a:effectLst/>
                <a:uLnTx/>
                <a:uFillTx/>
                <a:latin typeface="Consolas" panose="020B0609020204030204" pitchFamily="49" charset="0"/>
                <a:ea typeface="黑体" panose="02010609060101010101" pitchFamily="49" charset="-122"/>
                <a:cs typeface="+mn-cs"/>
              </a:rPr>
              <a:t>    </a:t>
            </a:r>
            <a:r>
              <a:rPr kumimoji="0" lang="en-US" altLang="zh-CN" sz="2400" b="1" i="0" u="none" strike="noStrike" kern="1200" cap="none" spc="0" normalizeH="0" baseline="0" noProof="0" dirty="0" err="1">
                <a:ln>
                  <a:noFill/>
                </a:ln>
                <a:solidFill>
                  <a:srgbClr val="333333"/>
                </a:solidFill>
                <a:effectLst/>
                <a:uLnTx/>
                <a:uFillTx/>
                <a:latin typeface="Consolas" panose="020B0609020204030204" pitchFamily="49" charset="0"/>
                <a:ea typeface="黑体" panose="02010609060101010101" pitchFamily="49" charset="-122"/>
                <a:cs typeface="+mn-cs"/>
              </a:rPr>
              <a:t>pi_string</a:t>
            </a:r>
            <a:r>
              <a:rPr kumimoji="0" lang="en-US" altLang="zh-CN" sz="2400" b="1" i="0" u="none" strike="noStrike" kern="1200" cap="none" spc="0" normalizeH="0" baseline="0" noProof="0" dirty="0">
                <a:ln>
                  <a:noFill/>
                </a:ln>
                <a:solidFill>
                  <a:srgbClr val="333333"/>
                </a:solidFill>
                <a:effectLst/>
                <a:uLnTx/>
                <a:uFillTx/>
                <a:latin typeface="Consolas" panose="020B0609020204030204" pitchFamily="49" charset="0"/>
                <a:ea typeface="黑体" panose="02010609060101010101" pitchFamily="49" charset="-122"/>
                <a:cs typeface="+mn-cs"/>
              </a:rPr>
              <a:t> </a:t>
            </a:r>
            <a:r>
              <a:rPr kumimoji="0" lang="en-US" altLang="zh-CN" sz="2400" b="1" i="0" u="none" strike="noStrike" kern="1200" cap="none" spc="0" normalizeH="0" baseline="0" noProof="0" dirty="0">
                <a:ln>
                  <a:noFill/>
                </a:ln>
                <a:solidFill>
                  <a:srgbClr val="A71D5D"/>
                </a:solidFill>
                <a:effectLst/>
                <a:uLnTx/>
                <a:uFillTx/>
                <a:latin typeface="Consolas" panose="020B0609020204030204" pitchFamily="49" charset="0"/>
                <a:ea typeface="黑体" panose="02010609060101010101" pitchFamily="49" charset="-122"/>
                <a:cs typeface="+mn-cs"/>
              </a:rPr>
              <a:t>+= </a:t>
            </a:r>
            <a:r>
              <a:rPr kumimoji="0" lang="en-US" altLang="zh-CN" sz="2400" b="1" i="0" u="none" strike="noStrike" kern="1200" cap="none" spc="0" normalizeH="0" baseline="0" noProof="0" dirty="0">
                <a:ln>
                  <a:noFill/>
                </a:ln>
                <a:solidFill>
                  <a:srgbClr val="333333"/>
                </a:solidFill>
                <a:effectLst/>
                <a:uLnTx/>
                <a:uFillTx/>
                <a:latin typeface="Consolas" panose="020B0609020204030204" pitchFamily="49" charset="0"/>
                <a:ea typeface="黑体" panose="02010609060101010101" pitchFamily="49" charset="-122"/>
                <a:cs typeface="+mn-cs"/>
              </a:rPr>
              <a:t>line</a:t>
            </a:r>
            <a:br>
              <a:rPr kumimoji="0" lang="en-US" altLang="zh-CN" sz="2400" b="1" i="0" u="none" strike="noStrike" kern="1200" cap="none" spc="0" normalizeH="0" baseline="0" noProof="0" dirty="0">
                <a:ln>
                  <a:noFill/>
                </a:ln>
                <a:solidFill>
                  <a:srgbClr val="333333"/>
                </a:solidFill>
                <a:effectLst/>
                <a:uLnTx/>
                <a:uFillTx/>
                <a:latin typeface="Consolas" panose="020B0609020204030204" pitchFamily="49" charset="0"/>
                <a:ea typeface="黑体" panose="02010609060101010101" pitchFamily="49" charset="-122"/>
                <a:cs typeface="+mn-cs"/>
              </a:rPr>
            </a:br>
            <a:endParaRPr kumimoji="0" lang="en-US" altLang="zh-CN" sz="2400" b="1" i="0" u="none" strike="noStrike" kern="1200" cap="none" spc="0" normalizeH="0" baseline="0" noProof="0" dirty="0">
              <a:ln>
                <a:noFill/>
              </a:ln>
              <a:solidFill>
                <a:srgbClr val="333333"/>
              </a:solidFill>
              <a:effectLst/>
              <a:uLnTx/>
              <a:uFillTx/>
              <a:latin typeface="Consolas" panose="020B0609020204030204" pitchFamily="49" charset="0"/>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200BD"/>
                </a:solidFill>
                <a:effectLst/>
                <a:uLnTx/>
                <a:uFillTx/>
                <a:latin typeface="Consolas" panose="020B0609020204030204" pitchFamily="49" charset="0"/>
                <a:ea typeface="黑体" panose="02010609060101010101" pitchFamily="49" charset="-122"/>
                <a:cs typeface="+mn-cs"/>
              </a:rPr>
              <a:t>print</a:t>
            </a:r>
            <a:r>
              <a:rPr kumimoji="0" lang="en-US" altLang="zh-CN" sz="2400" b="1" i="0" u="none" strike="noStrike" kern="1200" cap="none" spc="0" normalizeH="0" baseline="0" noProof="0" dirty="0">
                <a:ln>
                  <a:noFill/>
                </a:ln>
                <a:solidFill>
                  <a:srgbClr val="3F9101"/>
                </a:solidFill>
                <a:effectLst/>
                <a:uLnTx/>
                <a:uFillTx/>
                <a:latin typeface="Consolas" panose="020B0609020204030204" pitchFamily="49" charset="0"/>
                <a:ea typeface="黑体" panose="02010609060101010101" pitchFamily="49" charset="-122"/>
                <a:cs typeface="+mn-cs"/>
              </a:rPr>
              <a:t>(</a:t>
            </a:r>
            <a:r>
              <a:rPr kumimoji="0" lang="en-US" altLang="zh-CN" sz="2400" b="1" i="0" u="none" strike="noStrike" kern="1200" cap="none" spc="0" normalizeH="0" baseline="0" noProof="0" dirty="0" err="1">
                <a:ln>
                  <a:noFill/>
                </a:ln>
                <a:solidFill>
                  <a:srgbClr val="333333"/>
                </a:solidFill>
                <a:effectLst/>
                <a:uLnTx/>
                <a:uFillTx/>
                <a:latin typeface="Consolas" panose="020B0609020204030204" pitchFamily="49" charset="0"/>
                <a:ea typeface="黑体" panose="02010609060101010101" pitchFamily="49" charset="-122"/>
                <a:cs typeface="+mn-cs"/>
              </a:rPr>
              <a:t>pi_string</a:t>
            </a:r>
            <a:r>
              <a:rPr kumimoji="0" lang="en-US" altLang="zh-CN" sz="2400" b="1" i="0" u="none" strike="noStrike" kern="1200" cap="none" spc="0" normalizeH="0" baseline="0" noProof="0" dirty="0">
                <a:ln>
                  <a:noFill/>
                </a:ln>
                <a:solidFill>
                  <a:srgbClr val="3F9101"/>
                </a:solidFill>
                <a:effectLst/>
                <a:uLnTx/>
                <a:uFillTx/>
                <a:latin typeface="Consolas" panose="020B0609020204030204" pitchFamily="49" charset="0"/>
                <a:ea typeface="黑体" panose="02010609060101010101" pitchFamily="49" charset="-122"/>
                <a:cs typeface="+mn-cs"/>
              </a:rPr>
              <a:t>)</a:t>
            </a:r>
            <a:br>
              <a:rPr kumimoji="0" lang="en-US" altLang="zh-CN" sz="2400" b="1" i="0" u="none" strike="noStrike" kern="1200" cap="none" spc="0" normalizeH="0" baseline="0" noProof="0" dirty="0">
                <a:ln>
                  <a:noFill/>
                </a:ln>
                <a:solidFill>
                  <a:srgbClr val="3F9101"/>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dirty="0">
                <a:ln>
                  <a:noFill/>
                </a:ln>
                <a:solidFill>
                  <a:srgbClr val="0200BD"/>
                </a:solidFill>
                <a:effectLst/>
                <a:uLnTx/>
                <a:uFillTx/>
                <a:latin typeface="Consolas" panose="020B0609020204030204" pitchFamily="49" charset="0"/>
                <a:ea typeface="黑体" panose="02010609060101010101" pitchFamily="49" charset="-122"/>
                <a:cs typeface="+mn-cs"/>
              </a:rPr>
              <a:t>print</a:t>
            </a:r>
            <a:r>
              <a:rPr kumimoji="0" lang="en-US" altLang="zh-CN" sz="2400" b="1" i="0" u="none" strike="noStrike" kern="1200" cap="none" spc="0" normalizeH="0" baseline="0" noProof="0" dirty="0">
                <a:ln>
                  <a:noFill/>
                </a:ln>
                <a:solidFill>
                  <a:srgbClr val="3F9101"/>
                </a:solidFill>
                <a:effectLst/>
                <a:uLnTx/>
                <a:uFillTx/>
                <a:latin typeface="Consolas" panose="020B0609020204030204" pitchFamily="49" charset="0"/>
                <a:ea typeface="黑体" panose="02010609060101010101" pitchFamily="49" charset="-122"/>
                <a:cs typeface="+mn-cs"/>
              </a:rPr>
              <a:t>(</a:t>
            </a:r>
            <a:r>
              <a:rPr kumimoji="0" lang="en-US" altLang="zh-CN" sz="2400" b="1" i="0" u="none" strike="noStrike" kern="1200" cap="none" spc="0" normalizeH="0" baseline="0" noProof="0" dirty="0" err="1">
                <a:ln>
                  <a:noFill/>
                </a:ln>
                <a:solidFill>
                  <a:srgbClr val="0200BD"/>
                </a:solidFill>
                <a:effectLst/>
                <a:uLnTx/>
                <a:uFillTx/>
                <a:latin typeface="Consolas" panose="020B0609020204030204" pitchFamily="49" charset="0"/>
                <a:ea typeface="黑体" panose="02010609060101010101" pitchFamily="49" charset="-122"/>
                <a:cs typeface="+mn-cs"/>
              </a:rPr>
              <a:t>len</a:t>
            </a:r>
            <a:r>
              <a:rPr kumimoji="0" lang="en-US" altLang="zh-CN" sz="2400" b="1" i="0" u="none" strike="noStrike" kern="1200" cap="none" spc="0" normalizeH="0" baseline="0" noProof="0" dirty="0">
                <a:ln>
                  <a:noFill/>
                </a:ln>
                <a:solidFill>
                  <a:srgbClr val="0E4A8E"/>
                </a:solidFill>
                <a:effectLst/>
                <a:uLnTx/>
                <a:uFillTx/>
                <a:latin typeface="Consolas" panose="020B0609020204030204" pitchFamily="49" charset="0"/>
                <a:ea typeface="黑体" panose="02010609060101010101" pitchFamily="49" charset="-122"/>
                <a:cs typeface="+mn-cs"/>
              </a:rPr>
              <a:t>(</a:t>
            </a:r>
            <a:r>
              <a:rPr kumimoji="0" lang="en-US" altLang="zh-CN" sz="2400" b="1" i="0" u="none" strike="noStrike" kern="1200" cap="none" spc="0" normalizeH="0" baseline="0" noProof="0" dirty="0" err="1">
                <a:ln>
                  <a:noFill/>
                </a:ln>
                <a:solidFill>
                  <a:srgbClr val="333333"/>
                </a:solidFill>
                <a:effectLst/>
                <a:uLnTx/>
                <a:uFillTx/>
                <a:latin typeface="Consolas" panose="020B0609020204030204" pitchFamily="49" charset="0"/>
                <a:ea typeface="黑体" panose="02010609060101010101" pitchFamily="49" charset="-122"/>
                <a:cs typeface="+mn-cs"/>
              </a:rPr>
              <a:t>pi_string</a:t>
            </a:r>
            <a:r>
              <a:rPr kumimoji="0" lang="en-US" altLang="zh-CN" sz="2400" b="1" i="0" u="none" strike="noStrike" kern="1200" cap="none" spc="0" normalizeH="0" baseline="0" noProof="0" dirty="0">
                <a:ln>
                  <a:noFill/>
                </a:ln>
                <a:solidFill>
                  <a:srgbClr val="0E4A8E"/>
                </a:solidFill>
                <a:effectLst/>
                <a:uLnTx/>
                <a:uFillTx/>
                <a:latin typeface="Consolas" panose="020B0609020204030204" pitchFamily="49" charset="0"/>
                <a:ea typeface="黑体" panose="02010609060101010101" pitchFamily="49" charset="-122"/>
                <a:cs typeface="+mn-cs"/>
              </a:rPr>
              <a:t>)</a:t>
            </a:r>
            <a:r>
              <a:rPr kumimoji="0" lang="en-US" altLang="zh-CN" sz="2400" b="1" i="0" u="none" strike="noStrike" kern="1200" cap="none" spc="0" normalizeH="0" baseline="0" noProof="0" dirty="0">
                <a:ln>
                  <a:noFill/>
                </a:ln>
                <a:solidFill>
                  <a:srgbClr val="3F9101"/>
                </a:solidFill>
                <a:effectLst/>
                <a:uLnTx/>
                <a:uFillTx/>
                <a:latin typeface="Consolas" panose="020B0609020204030204" pitchFamily="49" charset="0"/>
                <a:ea typeface="黑体" panose="02010609060101010101" pitchFamily="49" charset="-122"/>
                <a:cs typeface="+mn-cs"/>
              </a:rPr>
              <a:t>)</a:t>
            </a:r>
            <a:endParaRPr kumimoji="0" lang="en-US" altLang="zh-CN" sz="2400" b="1" i="0" u="none" strike="noStrike" kern="1200" cap="none" spc="0" normalizeH="0" baseline="0" noProof="0" dirty="0">
              <a:ln>
                <a:noFill/>
              </a:ln>
              <a:solidFill>
                <a:srgbClr val="333333"/>
              </a:solidFill>
              <a:effectLst/>
              <a:uLnTx/>
              <a:uFillTx/>
              <a:latin typeface="Consolas" panose="020B0609020204030204" pitchFamily="49" charset="0"/>
              <a:ea typeface="黑体" panose="02010609060101010101" pitchFamily="49" charset="-122"/>
              <a:cs typeface="+mn-cs"/>
            </a:endParaRPr>
          </a:p>
        </p:txBody>
      </p:sp>
    </p:spTree>
    <p:extLst>
      <p:ext uri="{BB962C8B-B14F-4D97-AF65-F5344CB8AC3E}">
        <p14:creationId xmlns:p14="http://schemas.microsoft.com/office/powerpoint/2010/main" val="424386439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10.1.4 </a:t>
            </a:r>
            <a:r>
              <a:rPr lang="zh-CN" altLang="en-US" dirty="0">
                <a:effectLst>
                  <a:outerShdw blurRad="38100" dist="38100" dir="2700000" algn="tl">
                    <a:srgbClr val="000000">
                      <a:alpha val="43137"/>
                    </a:srgbClr>
                  </a:outerShdw>
                </a:effectLst>
              </a:rPr>
              <a:t>使用文件的内容</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solidFill>
                  <a:schemeClr val="bg1">
                    <a:lumMod val="65000"/>
                  </a:schemeClr>
                </a:solidFill>
                <a:latin typeface="Consolas" panose="020B0609020204030204" pitchFamily="49" charset="0"/>
                <a:ea typeface="微软雅黑" panose="020B0503020204020204" pitchFamily="34" charset="-122"/>
              </a:rPr>
              <a:t>最后，我们打印出了这个字符串和它的长度：</a:t>
            </a:r>
            <a:endParaRPr lang="en-US" altLang="zh-CN" sz="2800" dirty="0">
              <a:solidFill>
                <a:schemeClr val="bg1">
                  <a:lumMod val="65000"/>
                </a:schemeClr>
              </a:solidFill>
              <a:latin typeface="Consolas" panose="020B0609020204030204" pitchFamily="49" charset="0"/>
              <a:ea typeface="微软雅黑" panose="020B0503020204020204" pitchFamily="34" charset="-122"/>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5" name="文本框 4">
            <a:extLst>
              <a:ext uri="{FF2B5EF4-FFF2-40B4-BE49-F238E27FC236}">
                <a16:creationId xmlns:a16="http://schemas.microsoft.com/office/drawing/2014/main" id="{4707027C-5418-8525-AA28-775BEAA9EAC8}"/>
              </a:ext>
            </a:extLst>
          </p:cNvPr>
          <p:cNvSpPr txBox="1"/>
          <p:nvPr/>
        </p:nvSpPr>
        <p:spPr>
          <a:xfrm>
            <a:off x="6414968" y="3525985"/>
            <a:ext cx="5299672" cy="1077218"/>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000" dirty="0">
                <a:solidFill>
                  <a:srgbClr val="333333"/>
                </a:solidFill>
                <a:latin typeface="Consolas" panose="020B0609020204030204" pitchFamily="49" charset="0"/>
              </a:rPr>
              <a:t>3.1415926535  8979323846  2643383279</a:t>
            </a:r>
          </a:p>
          <a:p>
            <a:r>
              <a:rPr lang="en-US" altLang="zh-CN" sz="2000" dirty="0">
                <a:solidFill>
                  <a:srgbClr val="333333"/>
                </a:solidFill>
                <a:latin typeface="Consolas" panose="020B0609020204030204" pitchFamily="49" charset="0"/>
              </a:rPr>
              <a:t>36</a:t>
            </a: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0" y="2484940"/>
            <a:ext cx="4749735"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dirty="0">
                <a:latin typeface="Consolas" panose="020B0609020204030204" pitchFamily="49" charset="0"/>
                <a:ea typeface="微软雅黑" panose="020B0503020204020204" pitchFamily="34" charset="-122"/>
              </a:rPr>
              <a:t>由于字符串包含原来位于每行左端的两个空格，我们没有对它们做任何的处理，所以打印的结果中，也包含了这些额外的空格：</a:t>
            </a:r>
            <a:endParaRPr lang="en-US" altLang="zh-CN" sz="2800" dirty="0">
              <a:latin typeface="Consolas" panose="020B0609020204030204" pitchFamily="49" charset="0"/>
              <a:ea typeface="微软雅黑" panose="020B0503020204020204" pitchFamily="34" charset="-122"/>
            </a:endParaRPr>
          </a:p>
        </p:txBody>
      </p:sp>
      <p:sp>
        <p:nvSpPr>
          <p:cNvPr id="11" name="箭头: 右 10">
            <a:extLst>
              <a:ext uri="{FF2B5EF4-FFF2-40B4-BE49-F238E27FC236}">
                <a16:creationId xmlns:a16="http://schemas.microsoft.com/office/drawing/2014/main" id="{D0072181-9D36-207C-A731-2A5EB9557833}"/>
              </a:ext>
            </a:extLst>
          </p:cNvPr>
          <p:cNvSpPr/>
          <p:nvPr/>
        </p:nvSpPr>
        <p:spPr>
          <a:xfrm>
            <a:off x="6051553" y="3955393"/>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Tree>
    <p:extLst>
      <p:ext uri="{BB962C8B-B14F-4D97-AF65-F5344CB8AC3E}">
        <p14:creationId xmlns:p14="http://schemas.microsoft.com/office/powerpoint/2010/main" val="309112719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10.1.4 </a:t>
            </a:r>
            <a:r>
              <a:rPr lang="zh-CN" altLang="en-US" dirty="0">
                <a:effectLst>
                  <a:outerShdw blurRad="38100" dist="38100" dir="2700000" algn="tl">
                    <a:srgbClr val="000000">
                      <a:alpha val="43137"/>
                    </a:srgbClr>
                  </a:outerShdw>
                </a:effectLst>
              </a:rPr>
              <a:t>使用文件的内容</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solidFill>
                  <a:schemeClr val="bg1">
                    <a:lumMod val="65000"/>
                  </a:schemeClr>
                </a:solidFill>
                <a:latin typeface="Consolas" panose="020B0609020204030204" pitchFamily="49" charset="0"/>
                <a:ea typeface="微软雅黑" panose="020B0503020204020204" pitchFamily="34" charset="-122"/>
              </a:rPr>
              <a:t>最后，我们打印出了这个字符串和它的长度：</a:t>
            </a:r>
            <a:endParaRPr lang="en-US" altLang="zh-CN" sz="2800" dirty="0">
              <a:solidFill>
                <a:schemeClr val="bg1">
                  <a:lumMod val="65000"/>
                </a:schemeClr>
              </a:solidFill>
              <a:latin typeface="Consolas" panose="020B0609020204030204" pitchFamily="49" charset="0"/>
              <a:ea typeface="微软雅黑" panose="020B0503020204020204" pitchFamily="34" charset="-122"/>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0" y="2484940"/>
            <a:ext cx="4749735"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dirty="0">
                <a:solidFill>
                  <a:schemeClr val="bg1">
                    <a:lumMod val="65000"/>
                  </a:schemeClr>
                </a:solidFill>
                <a:latin typeface="Consolas" panose="020B0609020204030204" pitchFamily="49" charset="0"/>
                <a:ea typeface="微软雅黑" panose="020B0503020204020204" pitchFamily="34" charset="-122"/>
              </a:rPr>
              <a:t>由于字符串包含原来位于每行左端的两个空格，我们没有对它们做任何的处理，所以打印的结果中，也包含了这些额外的空格：</a:t>
            </a:r>
            <a:endParaRPr lang="en-US" altLang="zh-CN" sz="2800" dirty="0">
              <a:solidFill>
                <a:schemeClr val="bg1">
                  <a:lumMod val="65000"/>
                </a:schemeClr>
              </a:solidFill>
              <a:latin typeface="Consolas" panose="020B0609020204030204" pitchFamily="49" charset="0"/>
              <a:ea typeface="微软雅黑" panose="020B0503020204020204" pitchFamily="34" charset="-122"/>
            </a:endParaRPr>
          </a:p>
          <a:p>
            <a:pPr marL="0" indent="0">
              <a:buNone/>
            </a:pPr>
            <a:endParaRPr lang="en-US" altLang="zh-CN" sz="2800" dirty="0">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要删除这些空格，可对每行调用 </a:t>
            </a:r>
            <a:r>
              <a:rPr lang="en-US" altLang="zh-CN" sz="2800" b="1" dirty="0" err="1">
                <a:solidFill>
                  <a:srgbClr val="258DFF"/>
                </a:solidFill>
                <a:latin typeface="Consolas" panose="020B0609020204030204" pitchFamily="49" charset="0"/>
              </a:rPr>
              <a:t>lstrip</a:t>
            </a:r>
            <a:r>
              <a:rPr lang="en-US" altLang="zh-CN" sz="2800" b="1" dirty="0">
                <a:solidFill>
                  <a:srgbClr val="3F9101"/>
                </a:solidFill>
                <a:latin typeface="Consolas" panose="020B0609020204030204" pitchFamily="49" charset="0"/>
              </a:rPr>
              <a:t>()</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方法</a:t>
            </a:r>
            <a:endParaRPr lang="en-US" altLang="zh-CN" sz="2800" dirty="0">
              <a:latin typeface="Consolas" panose="020B0609020204030204" pitchFamily="49" charset="0"/>
              <a:ea typeface="微软雅黑" panose="020B0503020204020204" pitchFamily="34" charset="-122"/>
            </a:endParaRPr>
          </a:p>
        </p:txBody>
      </p:sp>
      <p:sp>
        <p:nvSpPr>
          <p:cNvPr id="11" name="箭头: 右 10">
            <a:extLst>
              <a:ext uri="{FF2B5EF4-FFF2-40B4-BE49-F238E27FC236}">
                <a16:creationId xmlns:a16="http://schemas.microsoft.com/office/drawing/2014/main" id="{D0072181-9D36-207C-A731-2A5EB9557833}"/>
              </a:ext>
            </a:extLst>
          </p:cNvPr>
          <p:cNvSpPr/>
          <p:nvPr/>
        </p:nvSpPr>
        <p:spPr>
          <a:xfrm>
            <a:off x="5792034" y="5153410"/>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4" name="文本框 3">
            <a:extLst>
              <a:ext uri="{FF2B5EF4-FFF2-40B4-BE49-F238E27FC236}">
                <a16:creationId xmlns:a16="http://schemas.microsoft.com/office/drawing/2014/main" id="{679A8F7D-06A7-E340-1747-C8750874FE23}"/>
              </a:ext>
            </a:extLst>
          </p:cNvPr>
          <p:cNvSpPr txBox="1"/>
          <p:nvPr/>
        </p:nvSpPr>
        <p:spPr>
          <a:xfrm>
            <a:off x="6359548" y="2484940"/>
            <a:ext cx="5299672" cy="4154984"/>
          </a:xfrm>
          <a:prstGeom prst="rect">
            <a:avLst/>
          </a:prstGeom>
          <a:noFill/>
          <a:ln>
            <a:solidFill>
              <a:schemeClr val="bg2"/>
            </a:solidFill>
          </a:ln>
        </p:spPr>
        <p:txBody>
          <a:bodyPr wrap="square">
            <a:spAutoFit/>
          </a:bodyPr>
          <a:lstStyle/>
          <a:p>
            <a:r>
              <a:rPr lang="en-US" altLang="zh-CN" sz="2400" b="1" dirty="0">
                <a:solidFill>
                  <a:schemeClr val="bg1">
                    <a:lumMod val="65000"/>
                  </a:schemeClr>
                </a:solidFill>
                <a:latin typeface="Consolas" panose="020B0609020204030204" pitchFamily="49" charset="0"/>
              </a:rPr>
              <a:t>from </a:t>
            </a:r>
            <a:r>
              <a:rPr lang="en-US" altLang="zh-CN" sz="2400" b="1" dirty="0" err="1">
                <a:solidFill>
                  <a:schemeClr val="bg1">
                    <a:lumMod val="65000"/>
                  </a:schemeClr>
                </a:solidFill>
                <a:latin typeface="Consolas" panose="020B0609020204030204" pitchFamily="49" charset="0"/>
              </a:rPr>
              <a:t>pathlib</a:t>
            </a:r>
            <a:r>
              <a:rPr lang="en-US" altLang="zh-CN" sz="2400" b="1" dirty="0">
                <a:solidFill>
                  <a:schemeClr val="bg1">
                    <a:lumMod val="65000"/>
                  </a:schemeClr>
                </a:solidFill>
                <a:latin typeface="Consolas" panose="020B0609020204030204" pitchFamily="49" charset="0"/>
              </a:rPr>
              <a:t> import Path</a:t>
            </a:r>
            <a:br>
              <a:rPr lang="en-US" altLang="zh-CN" sz="2400" b="1" dirty="0">
                <a:solidFill>
                  <a:schemeClr val="bg1">
                    <a:lumMod val="65000"/>
                  </a:schemeClr>
                </a:solidFill>
                <a:latin typeface="Consolas" panose="020B0609020204030204" pitchFamily="49" charset="0"/>
              </a:rPr>
            </a:br>
            <a:br>
              <a:rPr lang="en-US" altLang="zh-CN" sz="2400" b="1" dirty="0">
                <a:solidFill>
                  <a:schemeClr val="bg1">
                    <a:lumMod val="65000"/>
                  </a:schemeClr>
                </a:solidFill>
                <a:latin typeface="Consolas" panose="020B0609020204030204" pitchFamily="49" charset="0"/>
              </a:rPr>
            </a:br>
            <a:r>
              <a:rPr lang="en-US" altLang="zh-CN" sz="2400" b="1" dirty="0" err="1">
                <a:solidFill>
                  <a:schemeClr val="bg1">
                    <a:lumMod val="65000"/>
                  </a:schemeClr>
                </a:solidFill>
                <a:latin typeface="Consolas" panose="020B0609020204030204" pitchFamily="49" charset="0"/>
              </a:rPr>
              <a:t>path</a:t>
            </a:r>
            <a:r>
              <a:rPr lang="en-US" altLang="zh-CN" sz="2400" b="1" dirty="0">
                <a:solidFill>
                  <a:schemeClr val="bg1">
                    <a:lumMod val="65000"/>
                  </a:schemeClr>
                </a:solidFill>
                <a:latin typeface="Consolas" panose="020B0609020204030204" pitchFamily="49" charset="0"/>
              </a:rPr>
              <a:t> = Path('pi_digits.txt')</a:t>
            </a:r>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contents = </a:t>
            </a:r>
            <a:r>
              <a:rPr lang="en-US" altLang="zh-CN" sz="2400" b="1" dirty="0" err="1">
                <a:solidFill>
                  <a:schemeClr val="bg1">
                    <a:lumMod val="65000"/>
                  </a:schemeClr>
                </a:solidFill>
                <a:latin typeface="Consolas" panose="020B0609020204030204" pitchFamily="49" charset="0"/>
              </a:rPr>
              <a:t>path.read_text</a:t>
            </a:r>
            <a:r>
              <a:rPr lang="en-US" altLang="zh-CN" sz="2400" b="1" dirty="0">
                <a:solidFill>
                  <a:schemeClr val="bg1">
                    <a:lumMod val="65000"/>
                  </a:schemeClr>
                </a:solidFill>
                <a:latin typeface="Consolas" panose="020B0609020204030204" pitchFamily="49" charset="0"/>
              </a:rPr>
              <a:t>()</a:t>
            </a:r>
          </a:p>
          <a:p>
            <a:r>
              <a:rPr lang="en-US" altLang="zh-CN" sz="2400" b="1" dirty="0">
                <a:solidFill>
                  <a:schemeClr val="bg1">
                    <a:lumMod val="65000"/>
                  </a:schemeClr>
                </a:solidFill>
                <a:latin typeface="Consolas" panose="020B0609020204030204" pitchFamily="49" charset="0"/>
              </a:rPr>
              <a:t>lines = </a:t>
            </a:r>
            <a:r>
              <a:rPr lang="en-US" altLang="zh-CN" sz="2400" b="1" dirty="0" err="1">
                <a:solidFill>
                  <a:schemeClr val="bg1">
                    <a:lumMod val="65000"/>
                  </a:schemeClr>
                </a:solidFill>
                <a:latin typeface="Consolas" panose="020B0609020204030204" pitchFamily="49" charset="0"/>
              </a:rPr>
              <a:t>contents.splitlines</a:t>
            </a:r>
            <a:r>
              <a:rPr lang="en-US" altLang="zh-CN" sz="2400" b="1" dirty="0">
                <a:solidFill>
                  <a:schemeClr val="bg1">
                    <a:lumMod val="65000"/>
                  </a:schemeClr>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err="1">
                <a:solidFill>
                  <a:schemeClr val="bg1">
                    <a:lumMod val="65000"/>
                  </a:schemeClr>
                </a:solidFill>
                <a:latin typeface="Consolas" panose="020B0609020204030204" pitchFamily="49" charset="0"/>
              </a:rPr>
              <a:t>pi_string</a:t>
            </a:r>
            <a:r>
              <a:rPr lang="en-US" altLang="zh-CN" sz="2400" b="1" dirty="0">
                <a:solidFill>
                  <a:schemeClr val="bg1">
                    <a:lumMod val="65000"/>
                  </a:schemeClr>
                </a:solidFill>
                <a:latin typeface="Consolas" panose="020B0609020204030204" pitchFamily="49" charset="0"/>
              </a:rPr>
              <a:t> = ''</a:t>
            </a:r>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for line in lines:</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pi_string</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line</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lstrip</a:t>
            </a:r>
            <a:r>
              <a:rPr lang="en-US" altLang="zh-CN" sz="2400" b="1" dirty="0">
                <a:solidFill>
                  <a:srgbClr val="3F9101"/>
                </a:solidFill>
                <a:latin typeface="Consolas" panose="020B0609020204030204" pitchFamily="49" charset="0"/>
              </a:rPr>
              <a:t>()</a:t>
            </a:r>
            <a:br>
              <a:rPr lang="en-US" altLang="zh-CN" sz="2400" b="1" dirty="0">
                <a:solidFill>
                  <a:srgbClr val="333333"/>
                </a:solidFill>
                <a:latin typeface="Consolas" panose="020B0609020204030204" pitchFamily="49" charset="0"/>
              </a:rPr>
            </a:br>
            <a:endParaRPr lang="en-US" altLang="zh-CN" sz="2400" b="1" dirty="0">
              <a:solidFill>
                <a:srgbClr val="333333"/>
              </a:solidFill>
              <a:latin typeface="Consolas" panose="020B0609020204030204" pitchFamily="49" charset="0"/>
            </a:endParaRPr>
          </a:p>
          <a:p>
            <a:r>
              <a:rPr lang="en-US" altLang="zh-CN" sz="2400" b="1" dirty="0">
                <a:solidFill>
                  <a:schemeClr val="bg1">
                    <a:lumMod val="65000"/>
                  </a:schemeClr>
                </a:solidFill>
                <a:latin typeface="Consolas" panose="020B0609020204030204" pitchFamily="49" charset="0"/>
              </a:rPr>
              <a:t>print(</a:t>
            </a:r>
            <a:r>
              <a:rPr lang="en-US" altLang="zh-CN" sz="2400" b="1" dirty="0" err="1">
                <a:solidFill>
                  <a:schemeClr val="bg1">
                    <a:lumMod val="65000"/>
                  </a:schemeClr>
                </a:solidFill>
                <a:latin typeface="Consolas" panose="020B0609020204030204" pitchFamily="49" charset="0"/>
              </a:rPr>
              <a:t>pi_string</a:t>
            </a:r>
            <a:r>
              <a:rPr lang="en-US" altLang="zh-CN" sz="2400" b="1" dirty="0">
                <a:solidFill>
                  <a:schemeClr val="bg1">
                    <a:lumMod val="65000"/>
                  </a:schemeClr>
                </a:solidFill>
                <a:latin typeface="Consolas" panose="020B0609020204030204" pitchFamily="49" charset="0"/>
              </a:rPr>
              <a:t>)</a:t>
            </a:r>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print(</a:t>
            </a:r>
            <a:r>
              <a:rPr lang="en-US" altLang="zh-CN" sz="2400" b="1" dirty="0" err="1">
                <a:solidFill>
                  <a:schemeClr val="bg1">
                    <a:lumMod val="65000"/>
                  </a:schemeClr>
                </a:solidFill>
                <a:latin typeface="Consolas" panose="020B0609020204030204" pitchFamily="49" charset="0"/>
              </a:rPr>
              <a:t>len</a:t>
            </a:r>
            <a:r>
              <a:rPr lang="en-US" altLang="zh-CN" sz="2400" b="1" dirty="0">
                <a:solidFill>
                  <a:schemeClr val="bg1">
                    <a:lumMod val="65000"/>
                  </a:schemeClr>
                </a:solidFill>
                <a:latin typeface="Consolas" panose="020B0609020204030204" pitchFamily="49" charset="0"/>
              </a:rPr>
              <a:t>(</a:t>
            </a:r>
            <a:r>
              <a:rPr lang="en-US" altLang="zh-CN" sz="2400" b="1" dirty="0" err="1">
                <a:solidFill>
                  <a:schemeClr val="bg1">
                    <a:lumMod val="65000"/>
                  </a:schemeClr>
                </a:solidFill>
                <a:latin typeface="Consolas" panose="020B0609020204030204" pitchFamily="49" charset="0"/>
              </a:rPr>
              <a:t>pi_string</a:t>
            </a:r>
            <a:r>
              <a:rPr lang="en-US" altLang="zh-CN" sz="2400" b="1" dirty="0">
                <a:solidFill>
                  <a:schemeClr val="bg1">
                    <a:lumMod val="65000"/>
                  </a:schemeClr>
                </a:solidFill>
                <a:latin typeface="Consolas" panose="020B0609020204030204" pitchFamily="49" charset="0"/>
              </a:rPr>
              <a:t>))</a:t>
            </a:r>
          </a:p>
        </p:txBody>
      </p:sp>
    </p:spTree>
    <p:extLst>
      <p:ext uri="{BB962C8B-B14F-4D97-AF65-F5344CB8AC3E}">
        <p14:creationId xmlns:p14="http://schemas.microsoft.com/office/powerpoint/2010/main" val="273885568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10.1.4 </a:t>
            </a:r>
            <a:r>
              <a:rPr lang="zh-CN" altLang="en-US" dirty="0">
                <a:effectLst>
                  <a:outerShdw blurRad="38100" dist="38100" dir="2700000" algn="tl">
                    <a:srgbClr val="000000">
                      <a:alpha val="43137"/>
                    </a:srgbClr>
                  </a:outerShdw>
                </a:effectLst>
              </a:rPr>
              <a:t>使用文件的内容</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现在再次打印，可以看到空白被删除了：</a:t>
            </a: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4" name="箭头: 右 3">
            <a:extLst>
              <a:ext uri="{FF2B5EF4-FFF2-40B4-BE49-F238E27FC236}">
                <a16:creationId xmlns:a16="http://schemas.microsoft.com/office/drawing/2014/main" id="{BAE3C727-E7EF-A016-C499-2915C182B6E0}"/>
              </a:ext>
            </a:extLst>
          </p:cNvPr>
          <p:cNvSpPr/>
          <p:nvPr/>
        </p:nvSpPr>
        <p:spPr>
          <a:xfrm>
            <a:off x="521677" y="5196022"/>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5" name="文本框 4">
            <a:extLst>
              <a:ext uri="{FF2B5EF4-FFF2-40B4-BE49-F238E27FC236}">
                <a16:creationId xmlns:a16="http://schemas.microsoft.com/office/drawing/2014/main" id="{4707027C-5418-8525-AA28-775BEAA9EAC8}"/>
              </a:ext>
            </a:extLst>
          </p:cNvPr>
          <p:cNvSpPr txBox="1"/>
          <p:nvPr/>
        </p:nvSpPr>
        <p:spPr>
          <a:xfrm>
            <a:off x="6721084" y="3528000"/>
            <a:ext cx="4778519" cy="1077218"/>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000" dirty="0">
                <a:solidFill>
                  <a:srgbClr val="333333"/>
                </a:solidFill>
                <a:latin typeface="Consolas" panose="020B0609020204030204" pitchFamily="49" charset="0"/>
              </a:rPr>
              <a:t>3.141592653589793238462643383279</a:t>
            </a:r>
          </a:p>
          <a:p>
            <a:r>
              <a:rPr lang="en-US" altLang="zh-CN" sz="2000" dirty="0">
                <a:solidFill>
                  <a:srgbClr val="333333"/>
                </a:solidFill>
                <a:latin typeface="Consolas" panose="020B0609020204030204" pitchFamily="49" charset="0"/>
              </a:rPr>
              <a:t>32</a:t>
            </a:r>
          </a:p>
        </p:txBody>
      </p:sp>
      <p:sp>
        <p:nvSpPr>
          <p:cNvPr id="7" name="文本框 6">
            <a:extLst>
              <a:ext uri="{FF2B5EF4-FFF2-40B4-BE49-F238E27FC236}">
                <a16:creationId xmlns:a16="http://schemas.microsoft.com/office/drawing/2014/main" id="{16B27E01-1EDE-BFD8-EFB1-243E1BA63D9B}"/>
              </a:ext>
            </a:extLst>
          </p:cNvPr>
          <p:cNvSpPr txBox="1"/>
          <p:nvPr/>
        </p:nvSpPr>
        <p:spPr>
          <a:xfrm>
            <a:off x="984003" y="2484940"/>
            <a:ext cx="5299672" cy="4154984"/>
          </a:xfrm>
          <a:prstGeom prst="rect">
            <a:avLst/>
          </a:prstGeom>
          <a:noFill/>
          <a:ln>
            <a:solidFill>
              <a:schemeClr val="bg2"/>
            </a:solidFill>
          </a:ln>
        </p:spPr>
        <p:txBody>
          <a:bodyPr wrap="square">
            <a:spAutoFit/>
          </a:bodyPr>
          <a:lstStyle/>
          <a:p>
            <a:r>
              <a:rPr lang="en-US" altLang="zh-CN" sz="2400" b="1" dirty="0">
                <a:solidFill>
                  <a:schemeClr val="bg1">
                    <a:lumMod val="65000"/>
                  </a:schemeClr>
                </a:solidFill>
                <a:latin typeface="Consolas" panose="020B0609020204030204" pitchFamily="49" charset="0"/>
              </a:rPr>
              <a:t>from </a:t>
            </a:r>
            <a:r>
              <a:rPr lang="en-US" altLang="zh-CN" sz="2400" b="1" dirty="0" err="1">
                <a:solidFill>
                  <a:schemeClr val="bg1">
                    <a:lumMod val="65000"/>
                  </a:schemeClr>
                </a:solidFill>
                <a:latin typeface="Consolas" panose="020B0609020204030204" pitchFamily="49" charset="0"/>
              </a:rPr>
              <a:t>pathlib</a:t>
            </a:r>
            <a:r>
              <a:rPr lang="en-US" altLang="zh-CN" sz="2400" b="1" dirty="0">
                <a:solidFill>
                  <a:schemeClr val="bg1">
                    <a:lumMod val="65000"/>
                  </a:schemeClr>
                </a:solidFill>
                <a:latin typeface="Consolas" panose="020B0609020204030204" pitchFamily="49" charset="0"/>
              </a:rPr>
              <a:t> import Path</a:t>
            </a:r>
            <a:br>
              <a:rPr lang="en-US" altLang="zh-CN" sz="2400" b="1" dirty="0">
                <a:solidFill>
                  <a:schemeClr val="bg1">
                    <a:lumMod val="65000"/>
                  </a:schemeClr>
                </a:solidFill>
                <a:latin typeface="Consolas" panose="020B0609020204030204" pitchFamily="49" charset="0"/>
              </a:rPr>
            </a:br>
            <a:br>
              <a:rPr lang="en-US" altLang="zh-CN" sz="2400" b="1" dirty="0">
                <a:solidFill>
                  <a:schemeClr val="bg1">
                    <a:lumMod val="65000"/>
                  </a:schemeClr>
                </a:solidFill>
                <a:latin typeface="Consolas" panose="020B0609020204030204" pitchFamily="49" charset="0"/>
              </a:rPr>
            </a:br>
            <a:r>
              <a:rPr lang="en-US" altLang="zh-CN" sz="2400" b="1" dirty="0" err="1">
                <a:solidFill>
                  <a:schemeClr val="bg1">
                    <a:lumMod val="65000"/>
                  </a:schemeClr>
                </a:solidFill>
                <a:latin typeface="Consolas" panose="020B0609020204030204" pitchFamily="49" charset="0"/>
              </a:rPr>
              <a:t>path</a:t>
            </a:r>
            <a:r>
              <a:rPr lang="en-US" altLang="zh-CN" sz="2400" b="1" dirty="0">
                <a:solidFill>
                  <a:schemeClr val="bg1">
                    <a:lumMod val="65000"/>
                  </a:schemeClr>
                </a:solidFill>
                <a:latin typeface="Consolas" panose="020B0609020204030204" pitchFamily="49" charset="0"/>
              </a:rPr>
              <a:t> = Path('pi_digits.txt')</a:t>
            </a:r>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contents = </a:t>
            </a:r>
            <a:r>
              <a:rPr lang="en-US" altLang="zh-CN" sz="2400" b="1" dirty="0" err="1">
                <a:solidFill>
                  <a:schemeClr val="bg1">
                    <a:lumMod val="65000"/>
                  </a:schemeClr>
                </a:solidFill>
                <a:latin typeface="Consolas" panose="020B0609020204030204" pitchFamily="49" charset="0"/>
              </a:rPr>
              <a:t>path.read_text</a:t>
            </a:r>
            <a:r>
              <a:rPr lang="en-US" altLang="zh-CN" sz="2400" b="1" dirty="0">
                <a:solidFill>
                  <a:schemeClr val="bg1">
                    <a:lumMod val="65000"/>
                  </a:schemeClr>
                </a:solidFill>
                <a:latin typeface="Consolas" panose="020B0609020204030204" pitchFamily="49" charset="0"/>
              </a:rPr>
              <a:t>()</a:t>
            </a:r>
          </a:p>
          <a:p>
            <a:r>
              <a:rPr lang="en-US" altLang="zh-CN" sz="2400" b="1" dirty="0">
                <a:solidFill>
                  <a:schemeClr val="bg1">
                    <a:lumMod val="65000"/>
                  </a:schemeClr>
                </a:solidFill>
                <a:latin typeface="Consolas" panose="020B0609020204030204" pitchFamily="49" charset="0"/>
              </a:rPr>
              <a:t>lines = </a:t>
            </a:r>
            <a:r>
              <a:rPr lang="en-US" altLang="zh-CN" sz="2400" b="1" dirty="0" err="1">
                <a:solidFill>
                  <a:schemeClr val="bg1">
                    <a:lumMod val="65000"/>
                  </a:schemeClr>
                </a:solidFill>
                <a:latin typeface="Consolas" panose="020B0609020204030204" pitchFamily="49" charset="0"/>
              </a:rPr>
              <a:t>contents.splitlines</a:t>
            </a:r>
            <a:r>
              <a:rPr lang="en-US" altLang="zh-CN" sz="2400" b="1" dirty="0">
                <a:solidFill>
                  <a:schemeClr val="bg1">
                    <a:lumMod val="65000"/>
                  </a:schemeClr>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err="1">
                <a:solidFill>
                  <a:schemeClr val="bg1">
                    <a:lumMod val="65000"/>
                  </a:schemeClr>
                </a:solidFill>
                <a:latin typeface="Consolas" panose="020B0609020204030204" pitchFamily="49" charset="0"/>
              </a:rPr>
              <a:t>pi_string</a:t>
            </a:r>
            <a:r>
              <a:rPr lang="en-US" altLang="zh-CN" sz="2400" b="1" dirty="0">
                <a:solidFill>
                  <a:schemeClr val="bg1">
                    <a:lumMod val="65000"/>
                  </a:schemeClr>
                </a:solidFill>
                <a:latin typeface="Consolas" panose="020B0609020204030204" pitchFamily="49" charset="0"/>
              </a:rPr>
              <a:t> = ''</a:t>
            </a:r>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for line in lines:</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pi_string</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line</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lstrip</a:t>
            </a:r>
            <a:r>
              <a:rPr lang="en-US" altLang="zh-CN" sz="2400" b="1" dirty="0">
                <a:solidFill>
                  <a:srgbClr val="3F9101"/>
                </a:solidFill>
                <a:latin typeface="Consolas" panose="020B0609020204030204" pitchFamily="49" charset="0"/>
              </a:rPr>
              <a:t>()</a:t>
            </a:r>
            <a:br>
              <a:rPr lang="en-US" altLang="zh-CN" sz="2400" b="1" dirty="0">
                <a:solidFill>
                  <a:srgbClr val="333333"/>
                </a:solidFill>
                <a:latin typeface="Consolas" panose="020B0609020204030204" pitchFamily="49" charset="0"/>
              </a:rPr>
            </a:br>
            <a:endParaRPr lang="en-US" altLang="zh-CN" sz="2400" b="1" dirty="0">
              <a:solidFill>
                <a:srgbClr val="333333"/>
              </a:solidFill>
              <a:latin typeface="Consolas" panose="020B0609020204030204" pitchFamily="49" charset="0"/>
            </a:endParaRPr>
          </a:p>
          <a:p>
            <a:r>
              <a:rPr lang="en-US" altLang="zh-CN" sz="2400" b="1" dirty="0">
                <a:solidFill>
                  <a:schemeClr val="bg1">
                    <a:lumMod val="65000"/>
                  </a:schemeClr>
                </a:solidFill>
                <a:latin typeface="Consolas" panose="020B0609020204030204" pitchFamily="49" charset="0"/>
              </a:rPr>
              <a:t>print(</a:t>
            </a:r>
            <a:r>
              <a:rPr lang="en-US" altLang="zh-CN" sz="2400" b="1" dirty="0" err="1">
                <a:solidFill>
                  <a:schemeClr val="bg1">
                    <a:lumMod val="65000"/>
                  </a:schemeClr>
                </a:solidFill>
                <a:latin typeface="Consolas" panose="020B0609020204030204" pitchFamily="49" charset="0"/>
              </a:rPr>
              <a:t>pi_string</a:t>
            </a:r>
            <a:r>
              <a:rPr lang="en-US" altLang="zh-CN" sz="2400" b="1" dirty="0">
                <a:solidFill>
                  <a:schemeClr val="bg1">
                    <a:lumMod val="65000"/>
                  </a:schemeClr>
                </a:solidFill>
                <a:latin typeface="Consolas" panose="020B0609020204030204" pitchFamily="49" charset="0"/>
              </a:rPr>
              <a:t>)</a:t>
            </a:r>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print(</a:t>
            </a:r>
            <a:r>
              <a:rPr lang="en-US" altLang="zh-CN" sz="2400" b="1" dirty="0" err="1">
                <a:solidFill>
                  <a:schemeClr val="bg1">
                    <a:lumMod val="65000"/>
                  </a:schemeClr>
                </a:solidFill>
                <a:latin typeface="Consolas" panose="020B0609020204030204" pitchFamily="49" charset="0"/>
              </a:rPr>
              <a:t>len</a:t>
            </a:r>
            <a:r>
              <a:rPr lang="en-US" altLang="zh-CN" sz="2400" b="1" dirty="0">
                <a:solidFill>
                  <a:schemeClr val="bg1">
                    <a:lumMod val="65000"/>
                  </a:schemeClr>
                </a:solidFill>
                <a:latin typeface="Consolas" panose="020B0609020204030204" pitchFamily="49" charset="0"/>
              </a:rPr>
              <a:t>(</a:t>
            </a:r>
            <a:r>
              <a:rPr lang="en-US" altLang="zh-CN" sz="2400" b="1" dirty="0" err="1">
                <a:solidFill>
                  <a:schemeClr val="bg1">
                    <a:lumMod val="65000"/>
                  </a:schemeClr>
                </a:solidFill>
                <a:latin typeface="Consolas" panose="020B0609020204030204" pitchFamily="49" charset="0"/>
              </a:rPr>
              <a:t>pi_string</a:t>
            </a:r>
            <a:r>
              <a:rPr lang="en-US" altLang="zh-CN" sz="2400" b="1" dirty="0">
                <a:solidFill>
                  <a:schemeClr val="bg1">
                    <a:lumMod val="65000"/>
                  </a:schemeClr>
                </a:solidFill>
                <a:latin typeface="Consolas" panose="020B0609020204030204" pitchFamily="49" charset="0"/>
              </a:rPr>
              <a:t>))</a:t>
            </a:r>
          </a:p>
        </p:txBody>
      </p:sp>
    </p:spTree>
    <p:extLst>
      <p:ext uri="{BB962C8B-B14F-4D97-AF65-F5344CB8AC3E}">
        <p14:creationId xmlns:p14="http://schemas.microsoft.com/office/powerpoint/2010/main" val="187382235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 </a:t>
            </a:r>
            <a:r>
              <a:rPr lang="zh-CN" altLang="en-US" dirty="0">
                <a:effectLst>
                  <a:outerShdw blurRad="38100" dist="38100" dir="2700000" algn="tl">
                    <a:srgbClr val="000000">
                      <a:alpha val="43137"/>
                    </a:srgbClr>
                  </a:outerShdw>
                </a:effectLst>
              </a:rPr>
              <a:t>读取文件</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en-US" altLang="zh-CN" dirty="0"/>
              <a:t>Python </a:t>
            </a:r>
            <a:r>
              <a:rPr lang="zh-CN" altLang="en-US" dirty="0"/>
              <a:t>能够读写你电脑上的文件，我们可以将各种数据（例如</a:t>
            </a:r>
            <a:r>
              <a:rPr lang="zh-CN" altLang="en-US" b="0" i="0" u="none" strike="noStrike" baseline="0" dirty="0">
                <a:latin typeface="FZSSJW--GB1-0"/>
              </a:rPr>
              <a:t>天气数据、文学作品等</a:t>
            </a:r>
            <a:r>
              <a:rPr lang="zh-CN" altLang="en-US" dirty="0"/>
              <a:t>）</a:t>
            </a:r>
            <a:r>
              <a:rPr lang="zh-CN" altLang="en-US" b="0" i="0" u="none" strike="noStrike" baseline="0" dirty="0">
                <a:latin typeface="FZSSJW--GB1-0"/>
              </a:rPr>
              <a:t>存放到文件中，也可以按需读取和处理它们</a:t>
            </a:r>
            <a:endParaRPr lang="en-US" altLang="zh-CN" b="0" i="0" u="none" strike="noStrike" baseline="0" dirty="0">
              <a:latin typeface="FZSSJW--GB1-0"/>
            </a:endParaRPr>
          </a:p>
          <a:p>
            <a:pPr marL="0" indent="0">
              <a:buNone/>
            </a:pPr>
            <a:r>
              <a:rPr lang="zh-CN" altLang="en-US" b="0" i="0" u="none" strike="noStrike" baseline="0" dirty="0">
                <a:latin typeface="FZSSJW--GB1-0"/>
              </a:rPr>
              <a:t>每当我们需要分析或修改存储在文件中的信息时，首先要做的就是读取文件的内容，接下来就让我们来学习这部分知识</a:t>
            </a:r>
            <a:endParaRPr lang="en-US" altLang="zh-CN" b="0" i="0" u="none" strike="noStrike" baseline="0" dirty="0">
              <a:latin typeface="FZSSJW--GB1-0"/>
            </a:endParaRPr>
          </a:p>
        </p:txBody>
      </p:sp>
    </p:spTree>
    <p:extLst>
      <p:ext uri="{BB962C8B-B14F-4D97-AF65-F5344CB8AC3E}">
        <p14:creationId xmlns:p14="http://schemas.microsoft.com/office/powerpoint/2010/main" val="3322747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10.1.5 </a:t>
            </a:r>
            <a:r>
              <a:rPr lang="zh-CN" altLang="en-US" dirty="0">
                <a:effectLst>
                  <a:outerShdw blurRad="38100" dist="38100" dir="2700000" algn="tl">
                    <a:srgbClr val="000000">
                      <a:alpha val="43137"/>
                    </a:srgbClr>
                  </a:outerShdw>
                </a:effectLst>
              </a:rPr>
              <a:t>包含</a:t>
            </a:r>
            <a:r>
              <a:rPr lang="en-US" altLang="zh-CN" dirty="0">
                <a:effectLst>
                  <a:outerShdw blurRad="38100" dist="38100" dir="2700000" algn="tl">
                    <a:srgbClr val="000000">
                      <a:alpha val="43137"/>
                    </a:srgbClr>
                  </a:outerShdw>
                </a:effectLst>
              </a:rPr>
              <a:t>100 </a:t>
            </a:r>
            <a:r>
              <a:rPr lang="zh-CN" altLang="en-US" dirty="0">
                <a:effectLst>
                  <a:outerShdw blurRad="38100" dist="38100" dir="2700000" algn="tl">
                    <a:srgbClr val="000000">
                      <a:alpha val="43137"/>
                    </a:srgbClr>
                  </a:outerShdw>
                </a:effectLst>
              </a:rPr>
              <a:t>万位的大型文件</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en-US" altLang="zh-CN" dirty="0"/>
              <a:t>Python </a:t>
            </a:r>
            <a:r>
              <a:rPr lang="zh-CN" altLang="en-US" dirty="0"/>
              <a:t>实际上能处理大得多的文件，而不仅仅只有三行的文本</a:t>
            </a: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dirty="0">
                <a:latin typeface="Consolas" panose="020B0609020204030204" pitchFamily="49" charset="0"/>
                <a:ea typeface="微软雅黑" panose="020B0503020204020204" pitchFamily="34" charset="-122"/>
              </a:rPr>
              <a:t>通过修改路径，我们可以读入一个包含精确到小数点 </a:t>
            </a:r>
            <a:r>
              <a:rPr lang="en-US" altLang="zh-CN" sz="2800" dirty="0">
                <a:latin typeface="Consolas" panose="020B0609020204030204" pitchFamily="49" charset="0"/>
                <a:ea typeface="微软雅黑" panose="020B0503020204020204" pitchFamily="34" charset="-122"/>
              </a:rPr>
              <a:t>1 000 000</a:t>
            </a:r>
            <a:r>
              <a:rPr lang="zh-CN" altLang="en-US" sz="2800" dirty="0">
                <a:latin typeface="Consolas" panose="020B0609020204030204" pitchFamily="49" charset="0"/>
                <a:ea typeface="微软雅黑" panose="020B0503020204020204" pitchFamily="34" charset="-122"/>
              </a:rPr>
              <a:t> 位的文件，从而创建一个包含所有这些数字的字符串</a:t>
            </a:r>
          </a:p>
        </p:txBody>
      </p:sp>
      <p:sp>
        <p:nvSpPr>
          <p:cNvPr id="11" name="箭头: 右 10">
            <a:extLst>
              <a:ext uri="{FF2B5EF4-FFF2-40B4-BE49-F238E27FC236}">
                <a16:creationId xmlns:a16="http://schemas.microsoft.com/office/drawing/2014/main" id="{D0072181-9D36-207C-A731-2A5EB9557833}"/>
              </a:ext>
            </a:extLst>
          </p:cNvPr>
          <p:cNvSpPr/>
          <p:nvPr/>
        </p:nvSpPr>
        <p:spPr>
          <a:xfrm>
            <a:off x="5153078" y="3325492"/>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5" name="文本框 4">
            <a:extLst>
              <a:ext uri="{FF2B5EF4-FFF2-40B4-BE49-F238E27FC236}">
                <a16:creationId xmlns:a16="http://schemas.microsoft.com/office/drawing/2014/main" id="{03AF550D-B197-3CA7-CF7C-09D1DD4BAA82}"/>
              </a:ext>
            </a:extLst>
          </p:cNvPr>
          <p:cNvSpPr txBox="1"/>
          <p:nvPr/>
        </p:nvSpPr>
        <p:spPr>
          <a:xfrm>
            <a:off x="5587935" y="2484940"/>
            <a:ext cx="6200722" cy="3416320"/>
          </a:xfrm>
          <a:prstGeom prst="rect">
            <a:avLst/>
          </a:prstGeom>
          <a:noFill/>
          <a:ln>
            <a:solidFill>
              <a:schemeClr val="bg2"/>
            </a:solidFill>
          </a:ln>
        </p:spPr>
        <p:txBody>
          <a:bodyPr wrap="square">
            <a:spAutoFit/>
          </a:bodyPr>
          <a:lstStyle/>
          <a:p>
            <a:r>
              <a:rPr lang="en-US" altLang="zh-CN" sz="2400" b="1" dirty="0">
                <a:solidFill>
                  <a:schemeClr val="bg1">
                    <a:lumMod val="65000"/>
                  </a:schemeClr>
                </a:solidFill>
                <a:latin typeface="Consolas" panose="020B0609020204030204" pitchFamily="49" charset="0"/>
              </a:rPr>
              <a:t>from </a:t>
            </a:r>
            <a:r>
              <a:rPr lang="en-US" altLang="zh-CN" sz="2400" b="1" dirty="0" err="1">
                <a:solidFill>
                  <a:schemeClr val="bg1">
                    <a:lumMod val="65000"/>
                  </a:schemeClr>
                </a:solidFill>
                <a:latin typeface="Consolas" panose="020B0609020204030204" pitchFamily="49" charset="0"/>
              </a:rPr>
              <a:t>pathlib</a:t>
            </a:r>
            <a:r>
              <a:rPr lang="en-US" altLang="zh-CN" sz="2400" b="1" dirty="0">
                <a:solidFill>
                  <a:schemeClr val="bg1">
                    <a:lumMod val="65000"/>
                  </a:schemeClr>
                </a:solidFill>
                <a:latin typeface="Consolas" panose="020B0609020204030204" pitchFamily="49" charset="0"/>
              </a:rPr>
              <a:t> import Path</a:t>
            </a:r>
            <a:br>
              <a:rPr lang="en-US" altLang="zh-CN" sz="2400" b="1" dirty="0">
                <a:solidFill>
                  <a:schemeClr val="bg1">
                    <a:lumMod val="65000"/>
                  </a:schemeClr>
                </a:solidFill>
                <a:latin typeface="Consolas" panose="020B0609020204030204" pitchFamily="49" charset="0"/>
              </a:rPr>
            </a:br>
            <a:br>
              <a:rPr lang="en-US" altLang="zh-CN" sz="2400" b="1" dirty="0">
                <a:solidFill>
                  <a:schemeClr val="bg1">
                    <a:lumMod val="65000"/>
                  </a:schemeClr>
                </a:solidFill>
                <a:latin typeface="Consolas" panose="020B0609020204030204" pitchFamily="49" charset="0"/>
              </a:rPr>
            </a:br>
            <a:r>
              <a:rPr lang="en-US" altLang="zh-CN" sz="2400" b="1" dirty="0">
                <a:solidFill>
                  <a:srgbClr val="333333"/>
                </a:solidFill>
                <a:latin typeface="Consolas" panose="020B0609020204030204" pitchFamily="49" charset="0"/>
              </a:rPr>
              <a:t>path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'pi_million_digits.txt'</a:t>
            </a:r>
            <a:r>
              <a:rPr lang="en-US" altLang="zh-CN" sz="2400" b="1" dirty="0">
                <a:solidFill>
                  <a:srgbClr val="3F9101"/>
                </a:solidFill>
                <a:latin typeface="Consolas" panose="020B0609020204030204" pitchFamily="49" charset="0"/>
              </a:rPr>
              <a:t>)</a:t>
            </a:r>
            <a:endParaRPr lang="en-US" altLang="zh-CN" sz="2400" b="1" dirty="0">
              <a:solidFill>
                <a:schemeClr val="bg1">
                  <a:lumMod val="65000"/>
                </a:schemeClr>
              </a:solidFill>
              <a:latin typeface="Consolas" panose="020B0609020204030204" pitchFamily="49" charset="0"/>
            </a:endParaRPr>
          </a:p>
          <a:p>
            <a:endParaRPr lang="en-US" altLang="zh-CN" sz="2400" b="1" dirty="0">
              <a:solidFill>
                <a:schemeClr val="bg1">
                  <a:lumMod val="65000"/>
                </a:schemeClr>
              </a:solidFill>
              <a:latin typeface="Consolas" panose="020B0609020204030204" pitchFamily="49" charset="0"/>
            </a:endParaRPr>
          </a:p>
          <a:p>
            <a:r>
              <a:rPr lang="en-US" altLang="zh-CN" sz="2400" b="1" dirty="0">
                <a:solidFill>
                  <a:schemeClr val="bg1">
                    <a:lumMod val="65000"/>
                  </a:schemeClr>
                </a:solidFill>
                <a:latin typeface="Consolas" panose="020B0609020204030204" pitchFamily="49" charset="0"/>
              </a:rPr>
              <a:t>contents = </a:t>
            </a:r>
            <a:r>
              <a:rPr lang="en-US" altLang="zh-CN" sz="2400" b="1" dirty="0" err="1">
                <a:solidFill>
                  <a:schemeClr val="bg1">
                    <a:lumMod val="65000"/>
                  </a:schemeClr>
                </a:solidFill>
                <a:latin typeface="Consolas" panose="020B0609020204030204" pitchFamily="49" charset="0"/>
              </a:rPr>
              <a:t>path.read_text</a:t>
            </a:r>
            <a:r>
              <a:rPr lang="en-US" altLang="zh-CN" sz="2400" b="1" dirty="0">
                <a:solidFill>
                  <a:schemeClr val="bg1">
                    <a:lumMod val="65000"/>
                  </a:schemeClr>
                </a:solidFill>
                <a:latin typeface="Consolas" panose="020B0609020204030204" pitchFamily="49" charset="0"/>
              </a:rPr>
              <a:t>()</a:t>
            </a:r>
          </a:p>
          <a:p>
            <a:r>
              <a:rPr lang="en-US" altLang="zh-CN" sz="2400" b="1" dirty="0">
                <a:solidFill>
                  <a:schemeClr val="bg1">
                    <a:lumMod val="65000"/>
                  </a:schemeClr>
                </a:solidFill>
                <a:latin typeface="Consolas" panose="020B0609020204030204" pitchFamily="49" charset="0"/>
              </a:rPr>
              <a:t>lines = </a:t>
            </a:r>
            <a:r>
              <a:rPr lang="en-US" altLang="zh-CN" sz="2400" b="1" dirty="0" err="1">
                <a:solidFill>
                  <a:schemeClr val="bg1">
                    <a:lumMod val="65000"/>
                  </a:schemeClr>
                </a:solidFill>
                <a:latin typeface="Consolas" panose="020B0609020204030204" pitchFamily="49" charset="0"/>
              </a:rPr>
              <a:t>contents.splitlines</a:t>
            </a:r>
            <a:r>
              <a:rPr lang="en-US" altLang="zh-CN" sz="2400" b="1" dirty="0">
                <a:solidFill>
                  <a:schemeClr val="bg1">
                    <a:lumMod val="65000"/>
                  </a:schemeClr>
                </a:solidFill>
                <a:latin typeface="Consolas" panose="020B0609020204030204" pitchFamily="49" charset="0"/>
              </a:rPr>
              <a:t>()</a:t>
            </a:r>
          </a:p>
          <a:p>
            <a:r>
              <a:rPr lang="en-US" altLang="zh-CN" sz="2400" b="1" dirty="0" err="1">
                <a:solidFill>
                  <a:schemeClr val="bg1">
                    <a:lumMod val="65000"/>
                  </a:schemeClr>
                </a:solidFill>
                <a:latin typeface="Consolas" panose="020B0609020204030204" pitchFamily="49" charset="0"/>
              </a:rPr>
              <a:t>pi_string</a:t>
            </a:r>
            <a:r>
              <a:rPr lang="en-US" altLang="zh-CN" sz="2400" b="1" dirty="0">
                <a:solidFill>
                  <a:schemeClr val="bg1">
                    <a:lumMod val="65000"/>
                  </a:schemeClr>
                </a:solidFill>
                <a:latin typeface="Consolas" panose="020B0609020204030204" pitchFamily="49" charset="0"/>
              </a:rPr>
              <a:t> = ''</a:t>
            </a:r>
          </a:p>
          <a:p>
            <a:r>
              <a:rPr lang="en-US" altLang="zh-CN" sz="2400" b="1" dirty="0">
                <a:solidFill>
                  <a:schemeClr val="bg1">
                    <a:lumMod val="65000"/>
                  </a:schemeClr>
                </a:solidFill>
                <a:latin typeface="Consolas" panose="020B0609020204030204" pitchFamily="49" charset="0"/>
              </a:rPr>
              <a:t>for line in lines:</a:t>
            </a:r>
          </a:p>
          <a:p>
            <a:r>
              <a:rPr lang="en-US" altLang="zh-CN" sz="2400" b="1" dirty="0">
                <a:solidFill>
                  <a:schemeClr val="bg1">
                    <a:lumMod val="65000"/>
                  </a:schemeClr>
                </a:solidFill>
                <a:latin typeface="Consolas" panose="020B0609020204030204" pitchFamily="49" charset="0"/>
              </a:rPr>
              <a:t>    </a:t>
            </a:r>
            <a:r>
              <a:rPr lang="en-US" altLang="zh-CN" sz="2400" b="1" dirty="0" err="1">
                <a:solidFill>
                  <a:schemeClr val="bg1">
                    <a:lumMod val="65000"/>
                  </a:schemeClr>
                </a:solidFill>
                <a:latin typeface="Consolas" panose="020B0609020204030204" pitchFamily="49" charset="0"/>
              </a:rPr>
              <a:t>pi_string</a:t>
            </a:r>
            <a:r>
              <a:rPr lang="en-US" altLang="zh-CN" sz="2400" b="1" dirty="0">
                <a:solidFill>
                  <a:schemeClr val="bg1">
                    <a:lumMod val="65000"/>
                  </a:schemeClr>
                </a:solidFill>
                <a:latin typeface="Consolas" panose="020B0609020204030204" pitchFamily="49" charset="0"/>
              </a:rPr>
              <a:t> += </a:t>
            </a:r>
            <a:r>
              <a:rPr lang="en-US" altLang="zh-CN" sz="2400" b="1" dirty="0" err="1">
                <a:solidFill>
                  <a:schemeClr val="bg1">
                    <a:lumMod val="65000"/>
                  </a:schemeClr>
                </a:solidFill>
                <a:latin typeface="Consolas" panose="020B0609020204030204" pitchFamily="49" charset="0"/>
              </a:rPr>
              <a:t>line.lstrip</a:t>
            </a:r>
            <a:r>
              <a:rPr lang="en-US" altLang="zh-CN" sz="2400" b="1" dirty="0">
                <a:solidFill>
                  <a:schemeClr val="bg1">
                    <a:lumMod val="65000"/>
                  </a:schemeClr>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294334302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10.1.5 </a:t>
            </a:r>
            <a:r>
              <a:rPr lang="zh-CN" altLang="en-US" dirty="0">
                <a:effectLst>
                  <a:outerShdw blurRad="38100" dist="38100" dir="2700000" algn="tl">
                    <a:srgbClr val="000000">
                      <a:alpha val="43137"/>
                    </a:srgbClr>
                  </a:outerShdw>
                </a:effectLst>
              </a:rPr>
              <a:t>包含</a:t>
            </a:r>
            <a:r>
              <a:rPr lang="en-US" altLang="zh-CN" dirty="0">
                <a:effectLst>
                  <a:outerShdw blurRad="38100" dist="38100" dir="2700000" algn="tl">
                    <a:srgbClr val="000000">
                      <a:alpha val="43137"/>
                    </a:srgbClr>
                  </a:outerShdw>
                </a:effectLst>
              </a:rPr>
              <a:t>100 </a:t>
            </a:r>
            <a:r>
              <a:rPr lang="zh-CN" altLang="en-US" dirty="0">
                <a:effectLst>
                  <a:outerShdw blurRad="38100" dist="38100" dir="2700000" algn="tl">
                    <a:srgbClr val="000000">
                      <a:alpha val="43137"/>
                    </a:srgbClr>
                  </a:outerShdw>
                </a:effectLst>
              </a:rPr>
              <a:t>万位的大型文件</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en-US" altLang="zh-CN" dirty="0">
                <a:solidFill>
                  <a:schemeClr val="bg1">
                    <a:lumMod val="65000"/>
                  </a:schemeClr>
                </a:solidFill>
              </a:rPr>
              <a:t>Python </a:t>
            </a:r>
            <a:r>
              <a:rPr lang="zh-CN" altLang="en-US" dirty="0">
                <a:solidFill>
                  <a:schemeClr val="bg1">
                    <a:lumMod val="65000"/>
                  </a:schemeClr>
                </a:solidFill>
              </a:rPr>
              <a:t>实际上能处理大得多的文件，而不仅仅只有三行的文本</a:t>
            </a: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dirty="0">
                <a:latin typeface="Consolas" panose="020B0609020204030204" pitchFamily="49" charset="0"/>
                <a:ea typeface="微软雅黑" panose="020B0503020204020204" pitchFamily="34" charset="-122"/>
              </a:rPr>
              <a:t>在这里，我们通过对字符串使用切片，让代码只打印到小数点后 </a:t>
            </a:r>
            <a:r>
              <a:rPr lang="en-US" altLang="zh-CN" sz="2800" dirty="0">
                <a:latin typeface="Consolas" panose="020B0609020204030204" pitchFamily="49" charset="0"/>
                <a:ea typeface="微软雅黑" panose="020B0503020204020204" pitchFamily="34" charset="-122"/>
              </a:rPr>
              <a:t>50 </a:t>
            </a:r>
            <a:r>
              <a:rPr lang="zh-CN" altLang="en-US" sz="2800" dirty="0">
                <a:latin typeface="Consolas" panose="020B0609020204030204" pitchFamily="49" charset="0"/>
                <a:ea typeface="微软雅黑" panose="020B0503020204020204" pitchFamily="34" charset="-122"/>
              </a:rPr>
              <a:t>位，以免屏幕显示不下过多的数字影响效果，其中 </a:t>
            </a:r>
            <a:r>
              <a:rPr lang="en-US" altLang="zh-CN" sz="2800" dirty="0">
                <a:latin typeface="Consolas" panose="020B0609020204030204" pitchFamily="49" charset="0"/>
                <a:ea typeface="微软雅黑" panose="020B0503020204020204" pitchFamily="34" charset="-122"/>
              </a:rPr>
              <a:t>52 </a:t>
            </a:r>
            <a:r>
              <a:rPr lang="zh-CN" altLang="en-US" sz="2800" dirty="0">
                <a:latin typeface="Consolas" panose="020B0609020204030204" pitchFamily="49" charset="0"/>
                <a:ea typeface="微软雅黑" panose="020B0503020204020204" pitchFamily="34" charset="-122"/>
              </a:rPr>
              <a:t>包括了 </a:t>
            </a:r>
            <a:r>
              <a:rPr lang="en-US" altLang="zh-CN" sz="2800" dirty="0">
                <a:latin typeface="Consolas" panose="020B0609020204030204" pitchFamily="49" charset="0"/>
                <a:ea typeface="微软雅黑" panose="020B0503020204020204" pitchFamily="34" charset="-122"/>
              </a:rPr>
              <a:t>"3." </a:t>
            </a:r>
            <a:r>
              <a:rPr lang="zh-CN" altLang="en-US" sz="2800" dirty="0">
                <a:latin typeface="Consolas" panose="020B0609020204030204" pitchFamily="49" charset="0"/>
                <a:ea typeface="微软雅黑" panose="020B0503020204020204" pitchFamily="34" charset="-122"/>
              </a:rPr>
              <a:t>这两个字符</a:t>
            </a:r>
            <a:endParaRPr lang="en-US" altLang="zh-CN" sz="2800" dirty="0">
              <a:latin typeface="Consolas" panose="020B0609020204030204" pitchFamily="49" charset="0"/>
              <a:ea typeface="微软雅黑" panose="020B0503020204020204" pitchFamily="34" charset="-122"/>
            </a:endParaRPr>
          </a:p>
        </p:txBody>
      </p:sp>
      <p:sp>
        <p:nvSpPr>
          <p:cNvPr id="11" name="箭头: 右 10">
            <a:extLst>
              <a:ext uri="{FF2B5EF4-FFF2-40B4-BE49-F238E27FC236}">
                <a16:creationId xmlns:a16="http://schemas.microsoft.com/office/drawing/2014/main" id="{D0072181-9D36-207C-A731-2A5EB9557833}"/>
              </a:ext>
            </a:extLst>
          </p:cNvPr>
          <p:cNvSpPr/>
          <p:nvPr/>
        </p:nvSpPr>
        <p:spPr>
          <a:xfrm>
            <a:off x="5153078" y="4780220"/>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5" name="文本框 4">
            <a:extLst>
              <a:ext uri="{FF2B5EF4-FFF2-40B4-BE49-F238E27FC236}">
                <a16:creationId xmlns:a16="http://schemas.microsoft.com/office/drawing/2014/main" id="{03AF550D-B197-3CA7-CF7C-09D1DD4BAA82}"/>
              </a:ext>
            </a:extLst>
          </p:cNvPr>
          <p:cNvSpPr txBox="1"/>
          <p:nvPr/>
        </p:nvSpPr>
        <p:spPr>
          <a:xfrm>
            <a:off x="5587935" y="2484940"/>
            <a:ext cx="6200722" cy="3046988"/>
          </a:xfrm>
          <a:prstGeom prst="rect">
            <a:avLst/>
          </a:prstGeom>
          <a:noFill/>
          <a:ln>
            <a:solidFill>
              <a:schemeClr val="bg2"/>
            </a:solidFill>
          </a:ln>
        </p:spPr>
        <p:txBody>
          <a:bodyPr wrap="square">
            <a:spAutoFit/>
          </a:bodyPr>
          <a:lstStyle/>
          <a:p>
            <a:r>
              <a:rPr lang="en-US" altLang="zh-CN" sz="2400" b="1" dirty="0">
                <a:solidFill>
                  <a:schemeClr val="bg1">
                    <a:lumMod val="65000"/>
                  </a:schemeClr>
                </a:solidFill>
                <a:latin typeface="Consolas" panose="020B0609020204030204" pitchFamily="49" charset="0"/>
              </a:rPr>
              <a:t>from </a:t>
            </a:r>
            <a:r>
              <a:rPr lang="en-US" altLang="zh-CN" sz="2400" b="1" dirty="0" err="1">
                <a:solidFill>
                  <a:schemeClr val="bg1">
                    <a:lumMod val="65000"/>
                  </a:schemeClr>
                </a:solidFill>
                <a:latin typeface="Consolas" panose="020B0609020204030204" pitchFamily="49" charset="0"/>
              </a:rPr>
              <a:t>pathlib</a:t>
            </a:r>
            <a:r>
              <a:rPr lang="en-US" altLang="zh-CN" sz="2400" b="1" dirty="0">
                <a:solidFill>
                  <a:schemeClr val="bg1">
                    <a:lumMod val="65000"/>
                  </a:schemeClr>
                </a:solidFill>
                <a:latin typeface="Consolas" panose="020B0609020204030204" pitchFamily="49" charset="0"/>
              </a:rPr>
              <a:t> import Path</a:t>
            </a:r>
            <a:br>
              <a:rPr lang="en-US" altLang="zh-CN" sz="2400" b="1" dirty="0">
                <a:solidFill>
                  <a:schemeClr val="bg1">
                    <a:lumMod val="65000"/>
                  </a:schemeClr>
                </a:solidFill>
                <a:latin typeface="Consolas" panose="020B0609020204030204" pitchFamily="49" charset="0"/>
              </a:rPr>
            </a:br>
            <a:br>
              <a:rPr lang="en-US" altLang="zh-CN" sz="2400" b="1" dirty="0">
                <a:solidFill>
                  <a:schemeClr val="bg1">
                    <a:lumMod val="65000"/>
                  </a:schemeClr>
                </a:solidFill>
                <a:latin typeface="Consolas" panose="020B0609020204030204" pitchFamily="49" charset="0"/>
              </a:rPr>
            </a:br>
            <a:r>
              <a:rPr lang="en-US" altLang="zh-CN" sz="2400" b="1" dirty="0">
                <a:solidFill>
                  <a:srgbClr val="333333"/>
                </a:solidFill>
                <a:latin typeface="Consolas" panose="020B0609020204030204" pitchFamily="49" charset="0"/>
              </a:rPr>
              <a:t>path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'pi_million_digits.txt'</a:t>
            </a:r>
            <a:r>
              <a:rPr lang="en-US" altLang="zh-CN" sz="2400" b="1" dirty="0">
                <a:solidFill>
                  <a:srgbClr val="3F9101"/>
                </a:solidFill>
                <a:latin typeface="Consolas" panose="020B0609020204030204" pitchFamily="49" charset="0"/>
              </a:rPr>
              <a:t>)</a:t>
            </a:r>
            <a:endParaRPr lang="en-US" altLang="zh-CN" sz="2400" b="1" dirty="0">
              <a:solidFill>
                <a:schemeClr val="bg1">
                  <a:lumMod val="65000"/>
                </a:schemeClr>
              </a:solidFill>
              <a:latin typeface="Consolas" panose="020B0609020204030204" pitchFamily="49" charset="0"/>
            </a:endParaRPr>
          </a:p>
          <a:p>
            <a:endParaRPr lang="en-US" altLang="zh-CN" sz="2400" b="1" dirty="0">
              <a:solidFill>
                <a:schemeClr val="bg1">
                  <a:lumMod val="65000"/>
                </a:schemeClr>
              </a:solidFill>
              <a:latin typeface="Consolas" panose="020B0609020204030204" pitchFamily="49" charset="0"/>
            </a:endParaRPr>
          </a:p>
          <a:p>
            <a:r>
              <a:rPr lang="en-US" altLang="zh-CN" sz="2400" b="1" dirty="0">
                <a:solidFill>
                  <a:schemeClr val="bg1">
                    <a:lumMod val="65000"/>
                  </a:schemeClr>
                </a:solidFill>
                <a:latin typeface="Consolas" panose="020B0609020204030204" pitchFamily="49" charset="0"/>
              </a:rPr>
              <a:t>...</a:t>
            </a:r>
            <a:br>
              <a:rPr lang="en-US" altLang="zh-CN" sz="2400" b="1" dirty="0">
                <a:solidFill>
                  <a:srgbClr val="333333"/>
                </a:solidFill>
                <a:latin typeface="Consolas" panose="020B0609020204030204" pitchFamily="49" charset="0"/>
              </a:rPr>
            </a:br>
            <a:br>
              <a:rPr lang="en-US" altLang="zh-CN" sz="2400" b="1" dirty="0">
                <a:solidFill>
                  <a:srgbClr val="333333"/>
                </a:solidFill>
                <a:latin typeface="Consolas" panose="020B0609020204030204" pitchFamily="49" charset="0"/>
              </a:rPr>
            </a:b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f"</a:t>
            </a:r>
            <a:r>
              <a:rPr lang="en-US" altLang="zh-CN" sz="2400" b="1" dirty="0">
                <a:solidFill>
                  <a:srgbClr val="3F9101"/>
                </a:solidFill>
                <a:latin typeface="Consolas" panose="020B0609020204030204" pitchFamily="49" charset="0"/>
              </a:rPr>
              <a:t>{</a:t>
            </a:r>
            <a:r>
              <a:rPr lang="en-US" altLang="zh-CN" sz="2400" b="1" dirty="0" err="1">
                <a:solidFill>
                  <a:srgbClr val="333333"/>
                </a:solidFill>
                <a:latin typeface="Consolas" panose="020B0609020204030204" pitchFamily="49" charset="0"/>
              </a:rPr>
              <a:t>pi_string</a:t>
            </a:r>
            <a:r>
              <a:rPr lang="en-US" altLang="zh-CN" sz="2400" b="1" dirty="0">
                <a:solidFill>
                  <a:srgbClr val="3F9101"/>
                </a:solidFill>
                <a:latin typeface="Consolas" panose="020B0609020204030204" pitchFamily="49" charset="0"/>
              </a:rPr>
              <a:t>[</a:t>
            </a:r>
            <a:r>
              <a:rPr lang="en-US" altLang="zh-CN" sz="2400" b="1" dirty="0">
                <a:solidFill>
                  <a:srgbClr val="A71D5D"/>
                </a:solidFill>
                <a:latin typeface="Consolas" panose="020B0609020204030204" pitchFamily="49" charset="0"/>
              </a:rPr>
              <a:t>:</a:t>
            </a:r>
            <a:r>
              <a:rPr lang="en-US" altLang="zh-CN" sz="2400" b="1" dirty="0">
                <a:solidFill>
                  <a:srgbClr val="2E6446"/>
                </a:solidFill>
                <a:latin typeface="Consolas" panose="020B0609020204030204" pitchFamily="49" charset="0"/>
              </a:rPr>
              <a:t>52</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err="1">
                <a:solidFill>
                  <a:srgbClr val="0200BD"/>
                </a:solidFill>
                <a:latin typeface="Consolas" panose="020B0609020204030204" pitchFamily="49" charset="0"/>
              </a:rPr>
              <a:t>len</a:t>
            </a:r>
            <a:r>
              <a:rPr lang="en-US" altLang="zh-CN" sz="2400" b="1" dirty="0">
                <a:solidFill>
                  <a:srgbClr val="0E4A8E"/>
                </a:solidFill>
                <a:latin typeface="Consolas" panose="020B0609020204030204" pitchFamily="49" charset="0"/>
              </a:rPr>
              <a:t>(</a:t>
            </a:r>
            <a:r>
              <a:rPr lang="en-US" altLang="zh-CN" sz="2400" b="1" dirty="0" err="1">
                <a:solidFill>
                  <a:srgbClr val="333333"/>
                </a:solidFill>
                <a:latin typeface="Consolas" panose="020B0609020204030204" pitchFamily="49" charset="0"/>
              </a:rPr>
              <a:t>pi_string</a:t>
            </a:r>
            <a:r>
              <a:rPr lang="en-US" altLang="zh-CN" sz="2400" b="1" dirty="0">
                <a:solidFill>
                  <a:srgbClr val="0E4A8E"/>
                </a:solidFill>
                <a:latin typeface="Consolas" panose="020B0609020204030204" pitchFamily="49" charset="0"/>
              </a:rPr>
              <a:t>)</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263579961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10.1.5 </a:t>
            </a:r>
            <a:r>
              <a:rPr lang="zh-CN" altLang="en-US" dirty="0">
                <a:effectLst>
                  <a:outerShdw blurRad="38100" dist="38100" dir="2700000" algn="tl">
                    <a:srgbClr val="000000">
                      <a:alpha val="43137"/>
                    </a:srgbClr>
                  </a:outerShdw>
                </a:effectLst>
              </a:rPr>
              <a:t>包含</a:t>
            </a:r>
            <a:r>
              <a:rPr lang="en-US" altLang="zh-CN" dirty="0">
                <a:effectLst>
                  <a:outerShdw blurRad="38100" dist="38100" dir="2700000" algn="tl">
                    <a:srgbClr val="000000">
                      <a:alpha val="43137"/>
                    </a:srgbClr>
                  </a:outerShdw>
                </a:effectLst>
              </a:rPr>
              <a:t>100 </a:t>
            </a:r>
            <a:r>
              <a:rPr lang="zh-CN" altLang="en-US" dirty="0">
                <a:effectLst>
                  <a:outerShdw blurRad="38100" dist="38100" dir="2700000" algn="tl">
                    <a:srgbClr val="000000">
                      <a:alpha val="43137"/>
                    </a:srgbClr>
                  </a:outerShdw>
                </a:effectLst>
              </a:rPr>
              <a:t>万位的大型文件</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通过验证打印后的结果，我们知道输出如预期一致：</a:t>
            </a:r>
            <a:endParaRPr lang="en-US" altLang="zh-CN" sz="2800" dirty="0">
              <a:latin typeface="Consolas" panose="020B0609020204030204" pitchFamily="49" charset="0"/>
              <a:ea typeface="微软雅黑" panose="020B0503020204020204" pitchFamily="34" charset="-122"/>
            </a:endParaRPr>
          </a:p>
          <a:p>
            <a:pPr marL="0" indent="0">
              <a:buNone/>
            </a:pPr>
            <a:endParaRPr lang="en-US" altLang="zh-CN" dirty="0">
              <a:solidFill>
                <a:schemeClr val="bg1">
                  <a:lumMod val="65000"/>
                </a:schemeClr>
              </a:solidFill>
            </a:endParaRPr>
          </a:p>
        </p:txBody>
      </p:sp>
      <p:sp>
        <p:nvSpPr>
          <p:cNvPr id="5" name="文本框 4">
            <a:extLst>
              <a:ext uri="{FF2B5EF4-FFF2-40B4-BE49-F238E27FC236}">
                <a16:creationId xmlns:a16="http://schemas.microsoft.com/office/drawing/2014/main" id="{2D479650-0EDF-E062-BC2B-4FED5885C9FE}"/>
              </a:ext>
            </a:extLst>
          </p:cNvPr>
          <p:cNvSpPr txBox="1"/>
          <p:nvPr/>
        </p:nvSpPr>
        <p:spPr>
          <a:xfrm>
            <a:off x="2221237" y="3528000"/>
            <a:ext cx="7749526" cy="1077218"/>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000" dirty="0">
                <a:solidFill>
                  <a:srgbClr val="333333"/>
                </a:solidFill>
                <a:latin typeface="Consolas" panose="020B0609020204030204" pitchFamily="49" charset="0"/>
              </a:rPr>
              <a:t>3.14159265358979323846264338327950288419716939937510...</a:t>
            </a:r>
          </a:p>
          <a:p>
            <a:r>
              <a:rPr lang="en-US" altLang="zh-CN" sz="2000" dirty="0">
                <a:solidFill>
                  <a:srgbClr val="333333"/>
                </a:solidFill>
                <a:latin typeface="Consolas" panose="020B0609020204030204" pitchFamily="49" charset="0"/>
              </a:rPr>
              <a:t>1000002</a:t>
            </a:r>
          </a:p>
        </p:txBody>
      </p:sp>
    </p:spTree>
    <p:extLst>
      <p:ext uri="{BB962C8B-B14F-4D97-AF65-F5344CB8AC3E}">
        <p14:creationId xmlns:p14="http://schemas.microsoft.com/office/powerpoint/2010/main" val="2737349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10.1.6 </a:t>
            </a:r>
            <a:r>
              <a:rPr lang="zh-CN" altLang="en-US" dirty="0">
                <a:effectLst>
                  <a:outerShdw blurRad="38100" dist="38100" dir="2700000" algn="tl">
                    <a:srgbClr val="000000">
                      <a:alpha val="43137"/>
                    </a:srgbClr>
                  </a:outerShdw>
                </a:effectLst>
              </a:rPr>
              <a:t>圆周率值中包含你的生日吗</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t>你或许会好奇自己的生日是否在圆周率值中，我们同样可以利用字符串类似列表的特性，使用 </a:t>
            </a:r>
            <a:r>
              <a:rPr lang="en-US" altLang="zh-CN" sz="2800" b="1" dirty="0">
                <a:solidFill>
                  <a:srgbClr val="9E58A3"/>
                </a:solidFill>
                <a:latin typeface="Consolas" panose="020B0609020204030204" pitchFamily="49" charset="0"/>
              </a:rPr>
              <a:t>in</a:t>
            </a:r>
            <a:r>
              <a:rPr lang="en-US" altLang="zh-CN" dirty="0"/>
              <a:t> </a:t>
            </a:r>
            <a:r>
              <a:rPr lang="zh-CN" altLang="en-US" dirty="0"/>
              <a:t>关键字来检查：</a:t>
            </a: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4" name="箭头: 右 3">
            <a:extLst>
              <a:ext uri="{FF2B5EF4-FFF2-40B4-BE49-F238E27FC236}">
                <a16:creationId xmlns:a16="http://schemas.microsoft.com/office/drawing/2014/main" id="{BAE3C727-E7EF-A016-C499-2915C182B6E0}"/>
              </a:ext>
            </a:extLst>
          </p:cNvPr>
          <p:cNvSpPr/>
          <p:nvPr/>
        </p:nvSpPr>
        <p:spPr>
          <a:xfrm>
            <a:off x="1162636" y="4235157"/>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6" name="文本框 5">
            <a:extLst>
              <a:ext uri="{FF2B5EF4-FFF2-40B4-BE49-F238E27FC236}">
                <a16:creationId xmlns:a16="http://schemas.microsoft.com/office/drawing/2014/main" id="{CE048633-7ECE-BD21-01A5-C511D0E23651}"/>
              </a:ext>
            </a:extLst>
          </p:cNvPr>
          <p:cNvSpPr txBox="1"/>
          <p:nvPr/>
        </p:nvSpPr>
        <p:spPr>
          <a:xfrm>
            <a:off x="1850487" y="3041402"/>
            <a:ext cx="8491025" cy="2677656"/>
          </a:xfrm>
          <a:prstGeom prst="rect">
            <a:avLst/>
          </a:prstGeom>
          <a:noFill/>
          <a:ln>
            <a:solidFill>
              <a:schemeClr val="bg2"/>
            </a:solidFill>
          </a:ln>
        </p:spPr>
        <p:txBody>
          <a:bodyPr wrap="square">
            <a:spAutoFit/>
          </a:bodyPr>
          <a:lstStyle/>
          <a:p>
            <a:r>
              <a:rPr lang="en-US" altLang="zh-CN" sz="2400" b="1" dirty="0">
                <a:solidFill>
                  <a:srgbClr val="9E58A3"/>
                </a:solidFill>
                <a:latin typeface="Consolas" panose="020B0609020204030204" pitchFamily="49" charset="0"/>
              </a:rPr>
              <a:t>for </a:t>
            </a:r>
            <a:r>
              <a:rPr lang="en-US" altLang="zh-CN" sz="2400" b="1" dirty="0">
                <a:solidFill>
                  <a:srgbClr val="333333"/>
                </a:solidFill>
                <a:latin typeface="Consolas" panose="020B0609020204030204" pitchFamily="49" charset="0"/>
              </a:rPr>
              <a:t>line </a:t>
            </a:r>
            <a:r>
              <a:rPr lang="en-US" altLang="zh-CN" sz="2400" b="1" dirty="0">
                <a:solidFill>
                  <a:srgbClr val="9E58A3"/>
                </a:solidFill>
                <a:latin typeface="Consolas" panose="020B0609020204030204" pitchFamily="49" charset="0"/>
              </a:rPr>
              <a:t>in </a:t>
            </a:r>
            <a:r>
              <a:rPr lang="en-US" altLang="zh-CN" sz="2400" b="1" dirty="0">
                <a:solidFill>
                  <a:srgbClr val="333333"/>
                </a:solidFill>
                <a:latin typeface="Consolas" panose="020B0609020204030204" pitchFamily="49" charset="0"/>
              </a:rPr>
              <a:t>lines</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pi_string</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line</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strip</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birthday </a:t>
            </a:r>
            <a:r>
              <a:rPr lang="en-US" altLang="zh-CN" sz="2400" b="1" dirty="0">
                <a:solidFill>
                  <a:srgbClr val="A71D5D"/>
                </a:solidFill>
                <a:latin typeface="Consolas" panose="020B0609020204030204" pitchFamily="49" charset="0"/>
              </a:rPr>
              <a:t>= </a:t>
            </a:r>
            <a:r>
              <a:rPr lang="en-US" altLang="zh-CN" sz="2400" b="1" dirty="0">
                <a:solidFill>
                  <a:srgbClr val="0200BD"/>
                </a:solidFill>
                <a:latin typeface="Consolas" panose="020B0609020204030204" pitchFamily="49" charset="0"/>
              </a:rPr>
              <a:t>input</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"Enter your birthday(</a:t>
            </a:r>
            <a:r>
              <a:rPr lang="en-US" altLang="zh-CN" sz="2400" b="1" dirty="0" err="1">
                <a:solidFill>
                  <a:srgbClr val="F2612A"/>
                </a:solidFill>
                <a:latin typeface="Consolas" panose="020B0609020204030204" pitchFamily="49" charset="0"/>
              </a:rPr>
              <a:t>yymmdd</a:t>
            </a:r>
            <a:r>
              <a:rPr lang="en-US" altLang="zh-CN" sz="2400" b="1" dirty="0">
                <a:solidFill>
                  <a:srgbClr val="F2612A"/>
                </a:solidFill>
                <a:latin typeface="Consolas" panose="020B0609020204030204" pitchFamily="49" charset="0"/>
              </a:rPr>
              <a:t>): "</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9E58A3"/>
                </a:solidFill>
                <a:latin typeface="Consolas" panose="020B0609020204030204" pitchFamily="49" charset="0"/>
              </a:rPr>
              <a:t>if </a:t>
            </a:r>
            <a:r>
              <a:rPr lang="en-US" altLang="zh-CN" sz="2400" b="1" dirty="0">
                <a:solidFill>
                  <a:srgbClr val="333333"/>
                </a:solidFill>
                <a:latin typeface="Consolas" panose="020B0609020204030204" pitchFamily="49" charset="0"/>
              </a:rPr>
              <a:t>birthday </a:t>
            </a:r>
            <a:r>
              <a:rPr lang="en-US" altLang="zh-CN" sz="2400" b="1" dirty="0">
                <a:solidFill>
                  <a:srgbClr val="9E58A3"/>
                </a:solidFill>
                <a:latin typeface="Consolas" panose="020B0609020204030204" pitchFamily="49" charset="0"/>
              </a:rPr>
              <a:t>in </a:t>
            </a:r>
            <a:r>
              <a:rPr lang="en-US" altLang="zh-CN" sz="2400" b="1" dirty="0" err="1">
                <a:solidFill>
                  <a:srgbClr val="333333"/>
                </a:solidFill>
                <a:latin typeface="Consolas" panose="020B0609020204030204" pitchFamily="49" charset="0"/>
              </a:rPr>
              <a:t>pi_string</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rPr>
              <a:t>    </a:t>
            </a: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"Your birthday appears!"</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9E58A3"/>
                </a:solidFill>
                <a:latin typeface="Consolas" panose="020B0609020204030204" pitchFamily="49" charset="0"/>
              </a:rPr>
              <a:t>else</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rPr>
              <a:t>    </a:t>
            </a: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"Your birthday does not appear."</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7" name="文本框 6">
            <a:extLst>
              <a:ext uri="{FF2B5EF4-FFF2-40B4-BE49-F238E27FC236}">
                <a16:creationId xmlns:a16="http://schemas.microsoft.com/office/drawing/2014/main" id="{C379C40F-1AD9-0A4F-FF6A-6A58FE7A4F9E}"/>
              </a:ext>
            </a:extLst>
          </p:cNvPr>
          <p:cNvSpPr txBox="1"/>
          <p:nvPr/>
        </p:nvSpPr>
        <p:spPr>
          <a:xfrm>
            <a:off x="4450772" y="5980668"/>
            <a:ext cx="3290454" cy="523220"/>
          </a:xfrm>
          <a:prstGeom prst="rect">
            <a:avLst/>
          </a:prstGeom>
          <a:noFill/>
        </p:spPr>
        <p:txBody>
          <a:bodyPr wrap="square">
            <a:spAutoFit/>
          </a:bodyPr>
          <a:lstStyle/>
          <a:p>
            <a:pPr algn="l"/>
            <a:r>
              <a:rPr lang="zh-CN" altLang="en-US" sz="2800" b="1" i="1" dirty="0">
                <a:solidFill>
                  <a:schemeClr val="accent1">
                    <a:lumMod val="75000"/>
                  </a:schemeClr>
                </a:solidFill>
                <a:latin typeface="微软雅黑" panose="020B0503020204020204" pitchFamily="34" charset="-122"/>
                <a:ea typeface="微软雅黑" panose="020B0503020204020204" pitchFamily="34" charset="-122"/>
              </a:rPr>
              <a:t>自己运行试试吧！</a:t>
            </a:r>
            <a:endParaRPr lang="en-US" altLang="zh-CN" sz="2800" b="1" i="1" dirty="0">
              <a:solidFill>
                <a:schemeClr val="accent1">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99604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10.2.1 </a:t>
            </a:r>
            <a:r>
              <a:rPr lang="zh-CN" altLang="en-US" dirty="0">
                <a:effectLst>
                  <a:outerShdw blurRad="38100" dist="38100" dir="2700000" algn="tl">
                    <a:srgbClr val="000000">
                      <a:alpha val="43137"/>
                    </a:srgbClr>
                  </a:outerShdw>
                </a:effectLst>
              </a:rPr>
              <a:t>写入一行</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t>除了读入文件，我们也能把内存中的内容写到文件中，只需要和之前一样指定（输出的）路径，并且使用</a:t>
            </a:r>
            <a:r>
              <a:rPr lang="en-US" altLang="zh-CN" sz="2800" b="1" dirty="0">
                <a:solidFill>
                  <a:srgbClr val="000000"/>
                </a:solidFill>
                <a:latin typeface="Consolas" panose="020B0609020204030204" pitchFamily="49" charset="0"/>
              </a:rPr>
              <a:t> </a:t>
            </a:r>
            <a:r>
              <a:rPr lang="en-US" altLang="zh-CN" sz="2800" b="1" dirty="0" err="1">
                <a:solidFill>
                  <a:srgbClr val="258DFF"/>
                </a:solidFill>
                <a:latin typeface="Consolas" panose="020B0609020204030204" pitchFamily="49" charset="0"/>
              </a:rPr>
              <a:t>write_text</a:t>
            </a:r>
            <a:r>
              <a:rPr lang="en-US" altLang="zh-CN" sz="2800" b="1" dirty="0">
                <a:solidFill>
                  <a:srgbClr val="3F9101"/>
                </a:solidFill>
                <a:latin typeface="Consolas" panose="020B0609020204030204" pitchFamily="49" charset="0"/>
              </a:rPr>
              <a:t>()</a:t>
            </a:r>
            <a:r>
              <a:rPr lang="en-US" altLang="zh-CN" dirty="0"/>
              <a:t> </a:t>
            </a:r>
            <a:r>
              <a:rPr lang="zh-CN" altLang="en-US" dirty="0"/>
              <a:t>即可：</a:t>
            </a:r>
            <a:endParaRPr lang="en-US" altLang="zh-CN" dirty="0"/>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0" y="2927892"/>
            <a:ext cx="3609109"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dirty="0">
                <a:latin typeface="Consolas" panose="020B0609020204030204" pitchFamily="49" charset="0"/>
                <a:ea typeface="微软雅黑" panose="020B0503020204020204" pitchFamily="34" charset="-122"/>
              </a:rPr>
              <a:t>这个方法会会在幕后完成几项工作：</a:t>
            </a:r>
            <a:endParaRPr lang="en-US" altLang="zh-CN" sz="2800" dirty="0">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如果指定路径的文件不存在，则会创建它</a:t>
            </a:r>
            <a:endParaRPr lang="en-US" altLang="zh-CN" sz="2800" dirty="0">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然后会写入字符串，并在最后确保文件得以妥善地关闭（以防止数据丢失或受损）。</a:t>
            </a:r>
            <a:endParaRPr lang="en-US" altLang="zh-CN" sz="2800" dirty="0">
              <a:latin typeface="Consolas" panose="020B0609020204030204" pitchFamily="49" charset="0"/>
              <a:ea typeface="微软雅黑" panose="020B0503020204020204" pitchFamily="34" charset="-122"/>
            </a:endParaRPr>
          </a:p>
        </p:txBody>
      </p:sp>
      <p:sp>
        <p:nvSpPr>
          <p:cNvPr id="5" name="文本框 4">
            <a:extLst>
              <a:ext uri="{FF2B5EF4-FFF2-40B4-BE49-F238E27FC236}">
                <a16:creationId xmlns:a16="http://schemas.microsoft.com/office/drawing/2014/main" id="{E65C3764-25F2-3799-1148-9E7B67E0E2EE}"/>
              </a:ext>
            </a:extLst>
          </p:cNvPr>
          <p:cNvSpPr txBox="1"/>
          <p:nvPr/>
        </p:nvSpPr>
        <p:spPr>
          <a:xfrm>
            <a:off x="5004342" y="2927892"/>
            <a:ext cx="6741114" cy="1877437"/>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write_message.py</a:t>
            </a:r>
          </a:p>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pathlib</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br>
              <a:rPr lang="en-US" altLang="zh-CN" sz="2400" b="1" dirty="0">
                <a:solidFill>
                  <a:srgbClr val="333333"/>
                </a:solidFill>
                <a:latin typeface="Consolas" panose="020B0609020204030204" pitchFamily="49" charset="0"/>
              </a:rPr>
            </a:br>
            <a:br>
              <a:rPr lang="en-US" altLang="zh-CN" sz="2400" b="1" dirty="0">
                <a:solidFill>
                  <a:srgbClr val="333333"/>
                </a:solidFill>
                <a:latin typeface="Consolas" panose="020B0609020204030204" pitchFamily="49" charset="0"/>
              </a:rPr>
            </a:br>
            <a:r>
              <a:rPr lang="en-US" altLang="zh-CN" sz="2400" b="1" dirty="0" err="1">
                <a:solidFill>
                  <a:srgbClr val="333333"/>
                </a:solidFill>
                <a:latin typeface="Consolas" panose="020B0609020204030204" pitchFamily="49" charset="0"/>
              </a:rPr>
              <a:t>path</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'programming.txt'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write_text</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'I love programming.'</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6" name="文本框 5">
            <a:extLst>
              <a:ext uri="{FF2B5EF4-FFF2-40B4-BE49-F238E27FC236}">
                <a16:creationId xmlns:a16="http://schemas.microsoft.com/office/drawing/2014/main" id="{BB64B184-B639-8DCA-5B82-187CDC51F207}"/>
              </a:ext>
            </a:extLst>
          </p:cNvPr>
          <p:cNvSpPr txBox="1"/>
          <p:nvPr/>
        </p:nvSpPr>
        <p:spPr>
          <a:xfrm>
            <a:off x="5004342" y="5246965"/>
            <a:ext cx="5299672" cy="769441"/>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programming.txt</a:t>
            </a:r>
          </a:p>
          <a:p>
            <a:r>
              <a:rPr lang="en-US" altLang="zh-CN" sz="2400" dirty="0">
                <a:solidFill>
                  <a:srgbClr val="333333"/>
                </a:solidFill>
                <a:latin typeface="Consolas" panose="020B0609020204030204" pitchFamily="49" charset="0"/>
              </a:rPr>
              <a:t>I love programming.</a:t>
            </a:r>
          </a:p>
        </p:txBody>
      </p:sp>
      <p:sp>
        <p:nvSpPr>
          <p:cNvPr id="7" name="箭头: 右 6">
            <a:extLst>
              <a:ext uri="{FF2B5EF4-FFF2-40B4-BE49-F238E27FC236}">
                <a16:creationId xmlns:a16="http://schemas.microsoft.com/office/drawing/2014/main" id="{13E95322-BC93-FD0A-51D1-8C9C666BBA06}"/>
              </a:ext>
            </a:extLst>
          </p:cNvPr>
          <p:cNvSpPr/>
          <p:nvPr/>
        </p:nvSpPr>
        <p:spPr>
          <a:xfrm>
            <a:off x="4544118" y="4515184"/>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Tree>
    <p:extLst>
      <p:ext uri="{BB962C8B-B14F-4D97-AF65-F5344CB8AC3E}">
        <p14:creationId xmlns:p14="http://schemas.microsoft.com/office/powerpoint/2010/main" val="353643127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10.2.2 </a:t>
            </a:r>
            <a:r>
              <a:rPr lang="zh-CN" altLang="en-US" dirty="0">
                <a:effectLst>
                  <a:outerShdw blurRad="38100" dist="38100" dir="2700000" algn="tl">
                    <a:srgbClr val="000000">
                      <a:alpha val="43137"/>
                    </a:srgbClr>
                  </a:outerShdw>
                </a:effectLst>
              </a:rPr>
              <a:t>写入多行</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t>要将多行写入文件，只需要像往常一样创建多行字符串，然后调用方法即可：</a:t>
            </a: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927892"/>
            <a:ext cx="348441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dirty="0">
                <a:latin typeface="Consolas" panose="020B0609020204030204" pitchFamily="49" charset="0"/>
                <a:ea typeface="微软雅黑" panose="020B0503020204020204" pitchFamily="34" charset="-122"/>
              </a:rPr>
              <a:t>首先定义变量 </a:t>
            </a:r>
            <a:r>
              <a:rPr lang="en-US" altLang="zh-CN" sz="2800" b="1" dirty="0">
                <a:latin typeface="Consolas" panose="020B0609020204030204" pitchFamily="49" charset="0"/>
                <a:ea typeface="微软雅黑" panose="020B0503020204020204" pitchFamily="34" charset="-122"/>
              </a:rPr>
              <a:t>contents</a:t>
            </a:r>
            <a:r>
              <a:rPr lang="zh-CN" altLang="en-US" sz="2800" b="1" dirty="0">
                <a:latin typeface="Consolas" panose="020B0609020204030204" pitchFamily="49" charset="0"/>
                <a:ea typeface="微软雅黑" panose="020B0503020204020204" pitchFamily="34" charset="-122"/>
              </a:rPr>
              <a:t>，</a:t>
            </a:r>
            <a:r>
              <a:rPr lang="zh-CN" altLang="en-US" sz="2800" dirty="0">
                <a:latin typeface="Consolas" panose="020B0609020204030204" pitchFamily="49" charset="0"/>
                <a:ea typeface="微软雅黑" panose="020B0503020204020204" pitchFamily="34" charset="-122"/>
              </a:rPr>
              <a:t>用于存储要写入的字符串，末尾的</a:t>
            </a:r>
            <a:r>
              <a:rPr lang="en-US" altLang="zh-CN" sz="2800" b="1" dirty="0">
                <a:solidFill>
                  <a:srgbClr val="183691"/>
                </a:solidFill>
                <a:latin typeface="Consolas" panose="020B0609020204030204" pitchFamily="49" charset="0"/>
              </a:rPr>
              <a:t>\n</a:t>
            </a:r>
            <a:r>
              <a:rPr lang="zh-CN" altLang="en-US" sz="2800" dirty="0">
                <a:latin typeface="Consolas" panose="020B0609020204030204" pitchFamily="49" charset="0"/>
                <a:ea typeface="微软雅黑" panose="020B0503020204020204" pitchFamily="34" charset="-122"/>
              </a:rPr>
              <a:t>是换行符</a:t>
            </a:r>
            <a:endParaRPr lang="en-US" altLang="zh-CN" sz="2800" dirty="0">
              <a:latin typeface="Consolas" panose="020B0609020204030204" pitchFamily="49" charset="0"/>
              <a:ea typeface="微软雅黑" panose="020B0503020204020204" pitchFamily="34" charset="-122"/>
            </a:endParaRPr>
          </a:p>
        </p:txBody>
      </p:sp>
      <p:sp>
        <p:nvSpPr>
          <p:cNvPr id="7" name="箭头: 右 6">
            <a:extLst>
              <a:ext uri="{FF2B5EF4-FFF2-40B4-BE49-F238E27FC236}">
                <a16:creationId xmlns:a16="http://schemas.microsoft.com/office/drawing/2014/main" id="{13E95322-BC93-FD0A-51D1-8C9C666BBA06}"/>
              </a:ext>
            </a:extLst>
          </p:cNvPr>
          <p:cNvSpPr/>
          <p:nvPr/>
        </p:nvSpPr>
        <p:spPr>
          <a:xfrm>
            <a:off x="4132414" y="3670057"/>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4" name="文本框 3">
            <a:extLst>
              <a:ext uri="{FF2B5EF4-FFF2-40B4-BE49-F238E27FC236}">
                <a16:creationId xmlns:a16="http://schemas.microsoft.com/office/drawing/2014/main" id="{E6B8C8DB-46A1-1C58-CD9C-04BE3F51087F}"/>
              </a:ext>
            </a:extLst>
          </p:cNvPr>
          <p:cNvSpPr txBox="1"/>
          <p:nvPr/>
        </p:nvSpPr>
        <p:spPr>
          <a:xfrm>
            <a:off x="4599538" y="2825958"/>
            <a:ext cx="7262951" cy="3416320"/>
          </a:xfrm>
          <a:prstGeom prst="rect">
            <a:avLst/>
          </a:prstGeom>
          <a:noFill/>
          <a:ln>
            <a:solidFill>
              <a:schemeClr val="bg2"/>
            </a:solidFill>
          </a:ln>
        </p:spPr>
        <p:txBody>
          <a:bodyPr wrap="square">
            <a:spAutoFit/>
          </a:bodyPr>
          <a:lstStyle/>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pathlib</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br>
              <a:rPr lang="en-US" altLang="zh-CN" sz="2400" b="1" dirty="0">
                <a:solidFill>
                  <a:srgbClr val="333333"/>
                </a:solidFill>
                <a:latin typeface="Consolas" panose="020B0609020204030204" pitchFamily="49" charset="0"/>
              </a:rPr>
            </a:br>
            <a:br>
              <a:rPr lang="en-US" altLang="zh-CN" sz="2400" b="1" dirty="0">
                <a:solidFill>
                  <a:srgbClr val="333333"/>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a:solidFill>
                  <a:srgbClr val="F2612A"/>
                </a:solidFill>
                <a:latin typeface="Consolas" panose="020B0609020204030204" pitchFamily="49" charset="0"/>
              </a:rPr>
              <a:t>"I love programming.</a:t>
            </a:r>
            <a:r>
              <a:rPr lang="en-US" altLang="zh-CN" sz="2400" b="1" dirty="0">
                <a:solidFill>
                  <a:srgbClr val="183691"/>
                </a:solidFill>
                <a:latin typeface="Consolas" panose="020B0609020204030204" pitchFamily="49" charset="0"/>
              </a:rPr>
              <a:t>\n</a:t>
            </a:r>
            <a:r>
              <a:rPr lang="en-US" altLang="zh-CN" sz="2400" b="1" dirty="0">
                <a:solidFill>
                  <a:srgbClr val="F2612A"/>
                </a:solidFill>
                <a:latin typeface="Consolas" panose="020B0609020204030204" pitchFamily="49" charset="0"/>
              </a:rPr>
              <a:t>"</a:t>
            </a:r>
            <a:br>
              <a:rPr lang="en-US" altLang="zh-CN" sz="2400" b="1" dirty="0">
                <a:solidFill>
                  <a:srgbClr val="F2612A"/>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a:solidFill>
                  <a:srgbClr val="F2612A"/>
                </a:solidFill>
                <a:latin typeface="Consolas" panose="020B0609020204030204" pitchFamily="49" charset="0"/>
              </a:rPr>
              <a:t>"I love creating new games.</a:t>
            </a:r>
            <a:r>
              <a:rPr lang="en-US" altLang="zh-CN" sz="2400" b="1" dirty="0">
                <a:solidFill>
                  <a:srgbClr val="183691"/>
                </a:solidFill>
                <a:latin typeface="Consolas" panose="020B0609020204030204" pitchFamily="49" charset="0"/>
              </a:rPr>
              <a:t>\n</a:t>
            </a:r>
            <a:r>
              <a:rPr lang="en-US" altLang="zh-CN" sz="2400" b="1" dirty="0">
                <a:solidFill>
                  <a:srgbClr val="F2612A"/>
                </a:solidFill>
                <a:latin typeface="Consolas" panose="020B0609020204030204" pitchFamily="49" charset="0"/>
              </a:rPr>
              <a:t>"</a:t>
            </a:r>
            <a:br>
              <a:rPr lang="en-US" altLang="zh-CN" sz="2400" b="1" dirty="0">
                <a:solidFill>
                  <a:srgbClr val="F2612A"/>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a:solidFill>
                  <a:srgbClr val="F2612A"/>
                </a:solidFill>
                <a:latin typeface="Consolas" panose="020B0609020204030204" pitchFamily="49" charset="0"/>
              </a:rPr>
              <a:t>"I also love working with data.</a:t>
            </a:r>
            <a:r>
              <a:rPr lang="en-US" altLang="zh-CN" sz="2400" b="1" dirty="0">
                <a:solidFill>
                  <a:srgbClr val="183691"/>
                </a:solidFill>
                <a:latin typeface="Consolas" panose="020B0609020204030204" pitchFamily="49" charset="0"/>
              </a:rPr>
              <a:t>\n</a:t>
            </a:r>
            <a:r>
              <a:rPr lang="en-US" altLang="zh-CN" sz="2400" b="1" dirty="0">
                <a:solidFill>
                  <a:srgbClr val="F2612A"/>
                </a:solidFill>
                <a:latin typeface="Consolas" panose="020B0609020204030204" pitchFamily="49" charset="0"/>
              </a:rPr>
              <a:t>"</a:t>
            </a:r>
            <a:br>
              <a:rPr lang="en-US" altLang="zh-CN" sz="2400" b="1" dirty="0">
                <a:solidFill>
                  <a:srgbClr val="F2612A"/>
                </a:solidFill>
                <a:latin typeface="Consolas" panose="020B0609020204030204" pitchFamily="49" charset="0"/>
              </a:rPr>
            </a:br>
            <a:br>
              <a:rPr lang="en-US" altLang="zh-CN" sz="2400" b="1" dirty="0">
                <a:solidFill>
                  <a:srgbClr val="F2612A"/>
                </a:solidFill>
                <a:latin typeface="Consolas" panose="020B0609020204030204" pitchFamily="49" charset="0"/>
              </a:rPr>
            </a:br>
            <a:r>
              <a:rPr lang="en-US" altLang="zh-CN" sz="2400" b="1" dirty="0">
                <a:solidFill>
                  <a:srgbClr val="333333"/>
                </a:solidFill>
                <a:latin typeface="Consolas" panose="020B0609020204030204" pitchFamily="49" charset="0"/>
              </a:rPr>
              <a:t>path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'programming.txt'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write_text</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contents</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75698107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10.2.2 </a:t>
            </a:r>
            <a:r>
              <a:rPr lang="zh-CN" altLang="en-US" dirty="0">
                <a:effectLst>
                  <a:outerShdw blurRad="38100" dist="38100" dir="2700000" algn="tl">
                    <a:srgbClr val="000000">
                      <a:alpha val="43137"/>
                    </a:srgbClr>
                  </a:outerShdw>
                </a:effectLst>
              </a:rPr>
              <a:t>写入多行</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solidFill>
                  <a:schemeClr val="bg1">
                    <a:lumMod val="65000"/>
                  </a:schemeClr>
                </a:solidFill>
              </a:rPr>
              <a:t>要将多行写入文件，只需要像往常一样创建多行字符串，然后调用方法即可：</a:t>
            </a: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927892"/>
            <a:ext cx="348441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dirty="0">
                <a:solidFill>
                  <a:schemeClr val="bg1">
                    <a:lumMod val="65000"/>
                  </a:schemeClr>
                </a:solidFill>
                <a:latin typeface="Consolas" panose="020B0609020204030204" pitchFamily="49" charset="0"/>
                <a:ea typeface="微软雅黑" panose="020B0503020204020204" pitchFamily="34" charset="-122"/>
              </a:rPr>
              <a:t>首先定义变量 </a:t>
            </a:r>
            <a:r>
              <a:rPr lang="en-US" altLang="zh-CN" sz="2800" b="1" dirty="0">
                <a:solidFill>
                  <a:schemeClr val="bg1">
                    <a:lumMod val="65000"/>
                  </a:schemeClr>
                </a:solidFill>
                <a:latin typeface="Consolas" panose="020B0609020204030204" pitchFamily="49" charset="0"/>
                <a:ea typeface="微软雅黑" panose="020B0503020204020204" pitchFamily="34" charset="-122"/>
              </a:rPr>
              <a:t>contents</a:t>
            </a:r>
            <a:r>
              <a:rPr lang="zh-CN" altLang="en-US" sz="2800" b="1" dirty="0">
                <a:solidFill>
                  <a:schemeClr val="bg1">
                    <a:lumMod val="65000"/>
                  </a:schemeClr>
                </a:solidFill>
                <a:latin typeface="Consolas" panose="020B0609020204030204" pitchFamily="49" charset="0"/>
                <a:ea typeface="微软雅黑" panose="020B0503020204020204" pitchFamily="34" charset="-122"/>
              </a:rPr>
              <a:t>，</a:t>
            </a:r>
            <a:r>
              <a:rPr lang="zh-CN" altLang="en-US" sz="2800" dirty="0">
                <a:solidFill>
                  <a:schemeClr val="bg1">
                    <a:lumMod val="65000"/>
                  </a:schemeClr>
                </a:solidFill>
                <a:latin typeface="Consolas" panose="020B0609020204030204" pitchFamily="49" charset="0"/>
                <a:ea typeface="微软雅黑" panose="020B0503020204020204" pitchFamily="34" charset="-122"/>
              </a:rPr>
              <a:t>用于存储要写入的字符串，末尾的</a:t>
            </a:r>
            <a:r>
              <a:rPr lang="en-US" altLang="zh-CN" sz="2800" b="1" dirty="0">
                <a:solidFill>
                  <a:schemeClr val="bg1">
                    <a:lumMod val="65000"/>
                  </a:schemeClr>
                </a:solidFill>
                <a:latin typeface="Consolas" panose="020B0609020204030204" pitchFamily="49" charset="0"/>
              </a:rPr>
              <a:t>\n</a:t>
            </a:r>
            <a:r>
              <a:rPr lang="zh-CN" altLang="en-US" sz="2800" dirty="0">
                <a:solidFill>
                  <a:schemeClr val="bg1">
                    <a:lumMod val="65000"/>
                  </a:schemeClr>
                </a:solidFill>
                <a:latin typeface="Consolas" panose="020B0609020204030204" pitchFamily="49" charset="0"/>
                <a:ea typeface="微软雅黑" panose="020B0503020204020204" pitchFamily="34" charset="-122"/>
              </a:rPr>
              <a:t>是换行符</a:t>
            </a:r>
            <a:endParaRPr lang="en-US" altLang="zh-CN" sz="2800" dirty="0">
              <a:solidFill>
                <a:schemeClr val="bg1">
                  <a:lumMod val="65000"/>
                </a:schemeClr>
              </a:solidFill>
              <a:latin typeface="Consolas" panose="020B0609020204030204" pitchFamily="49" charset="0"/>
              <a:ea typeface="微软雅黑" panose="020B0503020204020204" pitchFamily="34" charset="-122"/>
            </a:endParaRPr>
          </a:p>
          <a:p>
            <a:pPr marL="0" indent="0">
              <a:buNone/>
            </a:pPr>
            <a:r>
              <a:rPr lang="zh-CN" altLang="en-US" dirty="0">
                <a:latin typeface="Consolas" panose="020B0609020204030204" pitchFamily="49" charset="0"/>
                <a:ea typeface="微软雅黑" panose="020B0503020204020204" pitchFamily="34" charset="-122"/>
              </a:rPr>
              <a:t>接着</a:t>
            </a:r>
            <a:r>
              <a:rPr lang="zh-CN" altLang="en-US" sz="2800" dirty="0">
                <a:latin typeface="Consolas" panose="020B0609020204030204" pitchFamily="49" charset="0"/>
                <a:ea typeface="微软雅黑" panose="020B0503020204020204" pitchFamily="34" charset="-122"/>
              </a:rPr>
              <a:t>用 </a:t>
            </a:r>
            <a:r>
              <a:rPr lang="en-US" altLang="zh-CN" sz="2800" b="1" dirty="0">
                <a:solidFill>
                  <a:srgbClr val="A71D5D"/>
                </a:solidFill>
                <a:latin typeface="Consolas" panose="020B0609020204030204" pitchFamily="49" charset="0"/>
              </a:rPr>
              <a:t>+= </a:t>
            </a:r>
            <a:r>
              <a:rPr lang="zh-CN" altLang="en-US" sz="2800" dirty="0">
                <a:latin typeface="Consolas" panose="020B0609020204030204" pitchFamily="49" charset="0"/>
                <a:ea typeface="微软雅黑" panose="020B0503020204020204" pitchFamily="34" charset="-122"/>
              </a:rPr>
              <a:t>运算符，向变量的尾部追加字符串，这种操作可以执行任意多次</a:t>
            </a:r>
            <a:endParaRPr lang="en-US" altLang="zh-CN" sz="2800" dirty="0">
              <a:latin typeface="Consolas" panose="020B0609020204030204" pitchFamily="49" charset="0"/>
              <a:ea typeface="微软雅黑" panose="020B0503020204020204" pitchFamily="34" charset="-122"/>
            </a:endParaRPr>
          </a:p>
          <a:p>
            <a:pPr marL="0" indent="0">
              <a:buNone/>
            </a:pPr>
            <a:endParaRPr lang="en-US" altLang="zh-CN" sz="2800" dirty="0">
              <a:latin typeface="Consolas" panose="020B0609020204030204" pitchFamily="49" charset="0"/>
              <a:ea typeface="微软雅黑" panose="020B0503020204020204" pitchFamily="34" charset="-122"/>
            </a:endParaRPr>
          </a:p>
        </p:txBody>
      </p:sp>
      <p:sp>
        <p:nvSpPr>
          <p:cNvPr id="7" name="箭头: 右 6">
            <a:extLst>
              <a:ext uri="{FF2B5EF4-FFF2-40B4-BE49-F238E27FC236}">
                <a16:creationId xmlns:a16="http://schemas.microsoft.com/office/drawing/2014/main" id="{13E95322-BC93-FD0A-51D1-8C9C666BBA06}"/>
              </a:ext>
            </a:extLst>
          </p:cNvPr>
          <p:cNvSpPr/>
          <p:nvPr/>
        </p:nvSpPr>
        <p:spPr>
          <a:xfrm>
            <a:off x="4140911" y="401118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4" name="文本框 3">
            <a:extLst>
              <a:ext uri="{FF2B5EF4-FFF2-40B4-BE49-F238E27FC236}">
                <a16:creationId xmlns:a16="http://schemas.microsoft.com/office/drawing/2014/main" id="{E6B8C8DB-46A1-1C58-CD9C-04BE3F51087F}"/>
              </a:ext>
            </a:extLst>
          </p:cNvPr>
          <p:cNvSpPr txBox="1"/>
          <p:nvPr/>
        </p:nvSpPr>
        <p:spPr>
          <a:xfrm>
            <a:off x="4599538" y="2825958"/>
            <a:ext cx="7262951" cy="3416320"/>
          </a:xfrm>
          <a:prstGeom prst="rect">
            <a:avLst/>
          </a:prstGeom>
          <a:noFill/>
          <a:ln>
            <a:solidFill>
              <a:schemeClr val="bg2"/>
            </a:solidFill>
          </a:ln>
        </p:spPr>
        <p:txBody>
          <a:bodyPr wrap="square">
            <a:spAutoFit/>
          </a:bodyPr>
          <a:lstStyle/>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pathlib</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br>
              <a:rPr lang="en-US" altLang="zh-CN" sz="2400" b="1" dirty="0">
                <a:solidFill>
                  <a:srgbClr val="333333"/>
                </a:solidFill>
                <a:latin typeface="Consolas" panose="020B0609020204030204" pitchFamily="49" charset="0"/>
              </a:rPr>
            </a:br>
            <a:br>
              <a:rPr lang="en-US" altLang="zh-CN" sz="2400" b="1" dirty="0">
                <a:solidFill>
                  <a:srgbClr val="333333"/>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a:solidFill>
                  <a:srgbClr val="F2612A"/>
                </a:solidFill>
                <a:latin typeface="Consolas" panose="020B0609020204030204" pitchFamily="49" charset="0"/>
              </a:rPr>
              <a:t>"I love programming.</a:t>
            </a:r>
            <a:r>
              <a:rPr lang="en-US" altLang="zh-CN" sz="2400" b="1" dirty="0">
                <a:solidFill>
                  <a:srgbClr val="183691"/>
                </a:solidFill>
                <a:latin typeface="Consolas" panose="020B0609020204030204" pitchFamily="49" charset="0"/>
              </a:rPr>
              <a:t>\n</a:t>
            </a:r>
            <a:r>
              <a:rPr lang="en-US" altLang="zh-CN" sz="2400" b="1" dirty="0">
                <a:solidFill>
                  <a:srgbClr val="F2612A"/>
                </a:solidFill>
                <a:latin typeface="Consolas" panose="020B0609020204030204" pitchFamily="49" charset="0"/>
              </a:rPr>
              <a:t>"</a:t>
            </a:r>
            <a:br>
              <a:rPr lang="en-US" altLang="zh-CN" sz="2400" b="1" dirty="0">
                <a:solidFill>
                  <a:srgbClr val="F2612A"/>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a:solidFill>
                  <a:srgbClr val="F2612A"/>
                </a:solidFill>
                <a:latin typeface="Consolas" panose="020B0609020204030204" pitchFamily="49" charset="0"/>
              </a:rPr>
              <a:t>"I love creating new games.</a:t>
            </a:r>
            <a:r>
              <a:rPr lang="en-US" altLang="zh-CN" sz="2400" b="1" dirty="0">
                <a:solidFill>
                  <a:srgbClr val="183691"/>
                </a:solidFill>
                <a:latin typeface="Consolas" panose="020B0609020204030204" pitchFamily="49" charset="0"/>
              </a:rPr>
              <a:t>\n</a:t>
            </a:r>
            <a:r>
              <a:rPr lang="en-US" altLang="zh-CN" sz="2400" b="1" dirty="0">
                <a:solidFill>
                  <a:srgbClr val="F2612A"/>
                </a:solidFill>
                <a:latin typeface="Consolas" panose="020B0609020204030204" pitchFamily="49" charset="0"/>
              </a:rPr>
              <a:t>"</a:t>
            </a:r>
            <a:br>
              <a:rPr lang="en-US" altLang="zh-CN" sz="2400" b="1" dirty="0">
                <a:solidFill>
                  <a:srgbClr val="F2612A"/>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a:solidFill>
                  <a:srgbClr val="F2612A"/>
                </a:solidFill>
                <a:latin typeface="Consolas" panose="020B0609020204030204" pitchFamily="49" charset="0"/>
              </a:rPr>
              <a:t>"I also love working with data.</a:t>
            </a:r>
            <a:r>
              <a:rPr lang="en-US" altLang="zh-CN" sz="2400" b="1" dirty="0">
                <a:solidFill>
                  <a:srgbClr val="183691"/>
                </a:solidFill>
                <a:latin typeface="Consolas" panose="020B0609020204030204" pitchFamily="49" charset="0"/>
              </a:rPr>
              <a:t>\n</a:t>
            </a:r>
            <a:r>
              <a:rPr lang="en-US" altLang="zh-CN" sz="2400" b="1" dirty="0">
                <a:solidFill>
                  <a:srgbClr val="F2612A"/>
                </a:solidFill>
                <a:latin typeface="Consolas" panose="020B0609020204030204" pitchFamily="49" charset="0"/>
              </a:rPr>
              <a:t>"</a:t>
            </a:r>
            <a:br>
              <a:rPr lang="en-US" altLang="zh-CN" sz="2400" b="1" dirty="0">
                <a:solidFill>
                  <a:srgbClr val="F2612A"/>
                </a:solidFill>
                <a:latin typeface="Consolas" panose="020B0609020204030204" pitchFamily="49" charset="0"/>
              </a:rPr>
            </a:br>
            <a:br>
              <a:rPr lang="en-US" altLang="zh-CN" sz="2400" b="1" dirty="0">
                <a:solidFill>
                  <a:srgbClr val="F2612A"/>
                </a:solidFill>
                <a:latin typeface="Consolas" panose="020B0609020204030204" pitchFamily="49" charset="0"/>
              </a:rPr>
            </a:br>
            <a:r>
              <a:rPr lang="en-US" altLang="zh-CN" sz="2400" b="1" dirty="0">
                <a:solidFill>
                  <a:srgbClr val="333333"/>
                </a:solidFill>
                <a:latin typeface="Consolas" panose="020B0609020204030204" pitchFamily="49" charset="0"/>
              </a:rPr>
              <a:t>path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'programming.txt'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write_text</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contents</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24536697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10.2.2 </a:t>
            </a:r>
            <a:r>
              <a:rPr lang="zh-CN" altLang="en-US" dirty="0">
                <a:effectLst>
                  <a:outerShdw blurRad="38100" dist="38100" dir="2700000" algn="tl">
                    <a:srgbClr val="000000">
                      <a:alpha val="43137"/>
                    </a:srgbClr>
                  </a:outerShdw>
                </a:effectLst>
              </a:rPr>
              <a:t>写入多行</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solidFill>
                  <a:schemeClr val="bg1">
                    <a:lumMod val="65000"/>
                  </a:schemeClr>
                </a:solidFill>
              </a:rPr>
              <a:t>要将多行写入文件，只需要像往常一样创建多行字符串，然后调用方法即可：</a:t>
            </a: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927892"/>
            <a:ext cx="348441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solidFill>
                  <a:schemeClr val="bg1">
                    <a:lumMod val="65000"/>
                  </a:schemeClr>
                </a:solidFill>
                <a:latin typeface="Consolas" panose="020B0609020204030204" pitchFamily="49" charset="0"/>
                <a:ea typeface="微软雅黑" panose="020B0503020204020204" pitchFamily="34" charset="-122"/>
              </a:rPr>
              <a:t>接着</a:t>
            </a:r>
            <a:r>
              <a:rPr lang="zh-CN" altLang="en-US" sz="2800" dirty="0">
                <a:solidFill>
                  <a:schemeClr val="bg1">
                    <a:lumMod val="65000"/>
                  </a:schemeClr>
                </a:solidFill>
                <a:latin typeface="Consolas" panose="020B0609020204030204" pitchFamily="49" charset="0"/>
                <a:ea typeface="微软雅黑" panose="020B0503020204020204" pitchFamily="34" charset="-122"/>
              </a:rPr>
              <a:t>用 </a:t>
            </a:r>
            <a:r>
              <a:rPr lang="en-US" altLang="zh-CN" sz="2800" b="1" dirty="0">
                <a:solidFill>
                  <a:schemeClr val="bg1">
                    <a:lumMod val="65000"/>
                  </a:schemeClr>
                </a:solidFill>
                <a:latin typeface="Consolas" panose="020B0609020204030204" pitchFamily="49" charset="0"/>
              </a:rPr>
              <a:t>+= </a:t>
            </a:r>
            <a:r>
              <a:rPr lang="zh-CN" altLang="en-US" sz="2800" dirty="0">
                <a:solidFill>
                  <a:schemeClr val="bg1">
                    <a:lumMod val="65000"/>
                  </a:schemeClr>
                </a:solidFill>
                <a:latin typeface="Consolas" panose="020B0609020204030204" pitchFamily="49" charset="0"/>
                <a:ea typeface="微软雅黑" panose="020B0503020204020204" pitchFamily="34" charset="-122"/>
              </a:rPr>
              <a:t>运算符，向变量的尾部追加字符串，这种操作可以执行任意多次</a:t>
            </a:r>
            <a:endParaRPr lang="en-US" altLang="zh-CN" sz="2800" dirty="0">
              <a:solidFill>
                <a:schemeClr val="bg1">
                  <a:lumMod val="65000"/>
                </a:schemeClr>
              </a:solidFill>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然后我们将字符串变量中存储的内容，写入到指定的文件中</a:t>
            </a:r>
            <a:endParaRPr lang="en-US" altLang="zh-CN" sz="2800" dirty="0">
              <a:latin typeface="Consolas" panose="020B0609020204030204" pitchFamily="49" charset="0"/>
              <a:ea typeface="微软雅黑" panose="020B0503020204020204" pitchFamily="34" charset="-122"/>
            </a:endParaRPr>
          </a:p>
          <a:p>
            <a:pPr marL="0" indent="0">
              <a:buNone/>
            </a:pPr>
            <a:endParaRPr lang="en-US" altLang="zh-CN" sz="2800" dirty="0">
              <a:latin typeface="Consolas" panose="020B0609020204030204" pitchFamily="49" charset="0"/>
              <a:ea typeface="微软雅黑" panose="020B0503020204020204" pitchFamily="34" charset="-122"/>
            </a:endParaRPr>
          </a:p>
          <a:p>
            <a:pPr marL="0" indent="0">
              <a:buNone/>
            </a:pPr>
            <a:endParaRPr lang="en-US" altLang="zh-CN" sz="2800" dirty="0">
              <a:latin typeface="Consolas" panose="020B0609020204030204" pitchFamily="49" charset="0"/>
              <a:ea typeface="微软雅黑" panose="020B0503020204020204" pitchFamily="34" charset="-122"/>
            </a:endParaRPr>
          </a:p>
        </p:txBody>
      </p:sp>
      <p:sp>
        <p:nvSpPr>
          <p:cNvPr id="7" name="箭头: 右 6">
            <a:extLst>
              <a:ext uri="{FF2B5EF4-FFF2-40B4-BE49-F238E27FC236}">
                <a16:creationId xmlns:a16="http://schemas.microsoft.com/office/drawing/2014/main" id="{13E95322-BC93-FD0A-51D1-8C9C666BBA06}"/>
              </a:ext>
            </a:extLst>
          </p:cNvPr>
          <p:cNvSpPr/>
          <p:nvPr/>
        </p:nvSpPr>
        <p:spPr>
          <a:xfrm>
            <a:off x="4180705" y="5715298"/>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4" name="文本框 3">
            <a:extLst>
              <a:ext uri="{FF2B5EF4-FFF2-40B4-BE49-F238E27FC236}">
                <a16:creationId xmlns:a16="http://schemas.microsoft.com/office/drawing/2014/main" id="{E6B8C8DB-46A1-1C58-CD9C-04BE3F51087F}"/>
              </a:ext>
            </a:extLst>
          </p:cNvPr>
          <p:cNvSpPr txBox="1"/>
          <p:nvPr/>
        </p:nvSpPr>
        <p:spPr>
          <a:xfrm>
            <a:off x="4599538" y="2825958"/>
            <a:ext cx="7262951" cy="3416320"/>
          </a:xfrm>
          <a:prstGeom prst="rect">
            <a:avLst/>
          </a:prstGeom>
          <a:noFill/>
          <a:ln>
            <a:solidFill>
              <a:schemeClr val="bg2"/>
            </a:solidFill>
          </a:ln>
        </p:spPr>
        <p:txBody>
          <a:bodyPr wrap="square">
            <a:spAutoFit/>
          </a:bodyPr>
          <a:lstStyle/>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pathlib</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br>
              <a:rPr lang="en-US" altLang="zh-CN" sz="2400" b="1" dirty="0">
                <a:solidFill>
                  <a:srgbClr val="333333"/>
                </a:solidFill>
                <a:latin typeface="Consolas" panose="020B0609020204030204" pitchFamily="49" charset="0"/>
              </a:rPr>
            </a:br>
            <a:br>
              <a:rPr lang="en-US" altLang="zh-CN" sz="2400" b="1" dirty="0">
                <a:solidFill>
                  <a:srgbClr val="333333"/>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a:solidFill>
                  <a:srgbClr val="F2612A"/>
                </a:solidFill>
                <a:latin typeface="Consolas" panose="020B0609020204030204" pitchFamily="49" charset="0"/>
              </a:rPr>
              <a:t>"I love programming.</a:t>
            </a:r>
            <a:r>
              <a:rPr lang="en-US" altLang="zh-CN" sz="2400" b="1" dirty="0">
                <a:solidFill>
                  <a:srgbClr val="183691"/>
                </a:solidFill>
                <a:latin typeface="Consolas" panose="020B0609020204030204" pitchFamily="49" charset="0"/>
              </a:rPr>
              <a:t>\n</a:t>
            </a:r>
            <a:r>
              <a:rPr lang="en-US" altLang="zh-CN" sz="2400" b="1" dirty="0">
                <a:solidFill>
                  <a:srgbClr val="F2612A"/>
                </a:solidFill>
                <a:latin typeface="Consolas" panose="020B0609020204030204" pitchFamily="49" charset="0"/>
              </a:rPr>
              <a:t>"</a:t>
            </a:r>
            <a:br>
              <a:rPr lang="en-US" altLang="zh-CN" sz="2400" b="1" dirty="0">
                <a:solidFill>
                  <a:srgbClr val="F2612A"/>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a:solidFill>
                  <a:srgbClr val="F2612A"/>
                </a:solidFill>
                <a:latin typeface="Consolas" panose="020B0609020204030204" pitchFamily="49" charset="0"/>
              </a:rPr>
              <a:t>"I love creating new games.</a:t>
            </a:r>
            <a:r>
              <a:rPr lang="en-US" altLang="zh-CN" sz="2400" b="1" dirty="0">
                <a:solidFill>
                  <a:srgbClr val="183691"/>
                </a:solidFill>
                <a:latin typeface="Consolas" panose="020B0609020204030204" pitchFamily="49" charset="0"/>
              </a:rPr>
              <a:t>\n</a:t>
            </a:r>
            <a:r>
              <a:rPr lang="en-US" altLang="zh-CN" sz="2400" b="1" dirty="0">
                <a:solidFill>
                  <a:srgbClr val="F2612A"/>
                </a:solidFill>
                <a:latin typeface="Consolas" panose="020B0609020204030204" pitchFamily="49" charset="0"/>
              </a:rPr>
              <a:t>"</a:t>
            </a:r>
            <a:br>
              <a:rPr lang="en-US" altLang="zh-CN" sz="2400" b="1" dirty="0">
                <a:solidFill>
                  <a:srgbClr val="F2612A"/>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a:solidFill>
                  <a:srgbClr val="F2612A"/>
                </a:solidFill>
                <a:latin typeface="Consolas" panose="020B0609020204030204" pitchFamily="49" charset="0"/>
              </a:rPr>
              <a:t>"I also love working with data.</a:t>
            </a:r>
            <a:r>
              <a:rPr lang="en-US" altLang="zh-CN" sz="2400" b="1" dirty="0">
                <a:solidFill>
                  <a:srgbClr val="183691"/>
                </a:solidFill>
                <a:latin typeface="Consolas" panose="020B0609020204030204" pitchFamily="49" charset="0"/>
              </a:rPr>
              <a:t>\n</a:t>
            </a:r>
            <a:r>
              <a:rPr lang="en-US" altLang="zh-CN" sz="2400" b="1" dirty="0">
                <a:solidFill>
                  <a:srgbClr val="F2612A"/>
                </a:solidFill>
                <a:latin typeface="Consolas" panose="020B0609020204030204" pitchFamily="49" charset="0"/>
              </a:rPr>
              <a:t>"</a:t>
            </a:r>
            <a:br>
              <a:rPr lang="en-US" altLang="zh-CN" sz="2400" b="1" dirty="0">
                <a:solidFill>
                  <a:srgbClr val="F2612A"/>
                </a:solidFill>
                <a:latin typeface="Consolas" panose="020B0609020204030204" pitchFamily="49" charset="0"/>
              </a:rPr>
            </a:br>
            <a:br>
              <a:rPr lang="en-US" altLang="zh-CN" sz="2400" b="1" dirty="0">
                <a:solidFill>
                  <a:srgbClr val="F2612A"/>
                </a:solidFill>
                <a:latin typeface="Consolas" panose="020B0609020204030204" pitchFamily="49" charset="0"/>
              </a:rPr>
            </a:br>
            <a:r>
              <a:rPr lang="en-US" altLang="zh-CN" sz="2400" b="1" dirty="0">
                <a:solidFill>
                  <a:srgbClr val="333333"/>
                </a:solidFill>
                <a:latin typeface="Consolas" panose="020B0609020204030204" pitchFamily="49" charset="0"/>
              </a:rPr>
              <a:t>path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'programming.txt'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write_text</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contents</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79313338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10.2.2 </a:t>
            </a:r>
            <a:r>
              <a:rPr lang="zh-CN" altLang="en-US" dirty="0">
                <a:effectLst>
                  <a:outerShdw blurRad="38100" dist="38100" dir="2700000" algn="tl">
                    <a:srgbClr val="000000">
                      <a:alpha val="43137"/>
                    </a:srgbClr>
                  </a:outerShdw>
                </a:effectLst>
              </a:rPr>
              <a:t>写入多行</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运行程序后如果再打开文件，将会发现文件的内容已经被</a:t>
            </a:r>
            <a:r>
              <a:rPr lang="zh-CN" altLang="en-US" sz="2800" b="1" dirty="0">
                <a:latin typeface="Consolas" panose="020B0609020204030204" pitchFamily="49" charset="0"/>
                <a:ea typeface="微软雅黑" panose="020B0503020204020204" pitchFamily="34" charset="-122"/>
              </a:rPr>
              <a:t>替换</a:t>
            </a:r>
            <a:r>
              <a:rPr lang="zh-CN" altLang="en-US" sz="2800" dirty="0">
                <a:latin typeface="Consolas" panose="020B0609020204030204" pitchFamily="49" charset="0"/>
                <a:ea typeface="微软雅黑" panose="020B0503020204020204" pitchFamily="34" charset="-122"/>
              </a:rPr>
              <a:t>为刚才的字符串变量中的内容了：</a:t>
            </a:r>
            <a:endParaRPr lang="en-US" altLang="zh-CN" sz="2800" dirty="0">
              <a:latin typeface="Consolas" panose="020B0609020204030204" pitchFamily="49" charset="0"/>
              <a:ea typeface="微软雅黑" panose="020B0503020204020204" pitchFamily="34" charset="-122"/>
            </a:endParaRPr>
          </a:p>
          <a:p>
            <a:pPr marL="0" indent="0">
              <a:buNone/>
            </a:pPr>
            <a:endParaRPr lang="en-US" altLang="zh-CN" dirty="0"/>
          </a:p>
          <a:p>
            <a:pPr marL="0" indent="0">
              <a:buNone/>
            </a:pPr>
            <a:endParaRPr lang="en-US" altLang="zh-CN" sz="2800" dirty="0">
              <a:latin typeface="Consolas" panose="020B0609020204030204" pitchFamily="49" charset="0"/>
              <a:ea typeface="微软雅黑" panose="020B0503020204020204" pitchFamily="34" charset="-122"/>
            </a:endParaRPr>
          </a:p>
          <a:p>
            <a:pPr marL="0" indent="0">
              <a:buNone/>
            </a:pPr>
            <a:endParaRPr lang="en-US" altLang="zh-CN" dirty="0"/>
          </a:p>
          <a:p>
            <a:pPr marL="0" indent="0">
              <a:buNone/>
            </a:pPr>
            <a:endParaRPr lang="en-US" altLang="zh-CN" sz="2800" dirty="0">
              <a:latin typeface="Consolas" panose="020B0609020204030204" pitchFamily="49" charset="0"/>
              <a:ea typeface="微软雅黑" panose="020B0503020204020204" pitchFamily="34" charset="-122"/>
            </a:endParaRPr>
          </a:p>
          <a:p>
            <a:pPr marL="0" indent="0">
              <a:buNone/>
            </a:pPr>
            <a:endParaRPr lang="en-US" altLang="zh-CN" dirty="0"/>
          </a:p>
          <a:p>
            <a:pPr marL="0" indent="0">
              <a:buNone/>
            </a:pPr>
            <a:r>
              <a:rPr lang="zh-CN" altLang="en-US" dirty="0"/>
              <a:t>要注意的是，由于文件内容将会被替换，所以调用 </a:t>
            </a:r>
            <a:r>
              <a:rPr lang="en-US" altLang="zh-CN" sz="2800" b="1" dirty="0" err="1">
                <a:solidFill>
                  <a:srgbClr val="258DFF"/>
                </a:solidFill>
                <a:latin typeface="Consolas" panose="020B0609020204030204" pitchFamily="49" charset="0"/>
              </a:rPr>
              <a:t>write_text</a:t>
            </a:r>
            <a:r>
              <a:rPr lang="en-US" altLang="zh-CN" sz="2800" b="1" dirty="0">
                <a:solidFill>
                  <a:srgbClr val="3F9101"/>
                </a:solidFill>
                <a:latin typeface="Consolas" panose="020B0609020204030204" pitchFamily="49" charset="0"/>
              </a:rPr>
              <a:t>() </a:t>
            </a:r>
            <a:r>
              <a:rPr lang="zh-CN" altLang="en-US" dirty="0"/>
              <a:t>方法时务必要谨慎，否则可能导致不必要的数据丢失</a:t>
            </a:r>
            <a:endParaRPr lang="en-US" altLang="zh-CN" dirty="0"/>
          </a:p>
        </p:txBody>
      </p:sp>
      <p:sp>
        <p:nvSpPr>
          <p:cNvPr id="5" name="文本框 4">
            <a:extLst>
              <a:ext uri="{FF2B5EF4-FFF2-40B4-BE49-F238E27FC236}">
                <a16:creationId xmlns:a16="http://schemas.microsoft.com/office/drawing/2014/main" id="{2D479650-0EDF-E062-BC2B-4FED5885C9FE}"/>
              </a:ext>
            </a:extLst>
          </p:cNvPr>
          <p:cNvSpPr txBox="1"/>
          <p:nvPr/>
        </p:nvSpPr>
        <p:spPr>
          <a:xfrm>
            <a:off x="3446164" y="3127890"/>
            <a:ext cx="5299672" cy="1877437"/>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programming.txt</a:t>
            </a:r>
          </a:p>
          <a:p>
            <a:r>
              <a:rPr lang="en-US" altLang="zh-CN" sz="2400" dirty="0">
                <a:solidFill>
                  <a:srgbClr val="333333"/>
                </a:solidFill>
                <a:latin typeface="Consolas" panose="020B0609020204030204" pitchFamily="49" charset="0"/>
              </a:rPr>
              <a:t>I love programming.</a:t>
            </a:r>
          </a:p>
          <a:p>
            <a:r>
              <a:rPr lang="en-US" altLang="zh-CN" sz="2400" dirty="0">
                <a:solidFill>
                  <a:srgbClr val="333333"/>
                </a:solidFill>
                <a:latin typeface="Consolas" panose="020B0609020204030204" pitchFamily="49" charset="0"/>
              </a:rPr>
              <a:t>I love creating new games.</a:t>
            </a:r>
          </a:p>
          <a:p>
            <a:r>
              <a:rPr lang="en-US" altLang="zh-CN" sz="2400" dirty="0">
                <a:solidFill>
                  <a:srgbClr val="333333"/>
                </a:solidFill>
                <a:latin typeface="Consolas" panose="020B0609020204030204" pitchFamily="49" charset="0"/>
              </a:rPr>
              <a:t>I also love working with data.</a:t>
            </a:r>
          </a:p>
          <a:p>
            <a:endParaRPr lang="en-US" altLang="zh-CN" sz="24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2646311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10.3 </a:t>
            </a:r>
            <a:r>
              <a:rPr lang="zh-CN" altLang="en-US" dirty="0">
                <a:effectLst>
                  <a:outerShdw blurRad="38100" dist="38100" dir="2700000" algn="tl">
                    <a:srgbClr val="000000">
                      <a:alpha val="43137"/>
                    </a:srgbClr>
                  </a:outerShdw>
                </a:effectLst>
              </a:rPr>
              <a:t>异常</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en-US" altLang="zh-CN" dirty="0"/>
              <a:t>Python </a:t>
            </a:r>
            <a:r>
              <a:rPr lang="zh-CN" altLang="en-US" dirty="0"/>
              <a:t>使用称为</a:t>
            </a:r>
            <a:r>
              <a:rPr lang="zh-CN" altLang="en-US" b="1" dirty="0"/>
              <a:t>异常（</a:t>
            </a:r>
            <a:r>
              <a:rPr lang="en-US" altLang="zh-CN" b="1" dirty="0"/>
              <a:t>exception</a:t>
            </a:r>
            <a:r>
              <a:rPr lang="zh-CN" altLang="en-US" b="1" dirty="0"/>
              <a:t>）</a:t>
            </a:r>
            <a:r>
              <a:rPr lang="zh-CN" altLang="en-US" dirty="0"/>
              <a:t>的特殊对象来管理程序执行期间发生的错误。</a:t>
            </a:r>
            <a:endParaRPr lang="en-US" altLang="zh-CN" dirty="0"/>
          </a:p>
          <a:p>
            <a:pPr marL="0" indent="0">
              <a:buNone/>
            </a:pPr>
            <a:r>
              <a:rPr lang="zh-CN" altLang="en-US" dirty="0"/>
              <a:t>我们可以使用使用 </a:t>
            </a:r>
            <a:r>
              <a:rPr lang="en-US" altLang="zh-CN" b="1" dirty="0"/>
              <a:t>try-except</a:t>
            </a:r>
            <a:r>
              <a:rPr lang="en-US" altLang="zh-CN" dirty="0"/>
              <a:t> </a:t>
            </a:r>
            <a:r>
              <a:rPr lang="zh-CN" altLang="en-US" dirty="0"/>
              <a:t>代码块来处理异常，如果你不对异常进行处理，程序将停止并给出 </a:t>
            </a:r>
            <a:r>
              <a:rPr lang="en-US" altLang="zh-CN" b="1" dirty="0"/>
              <a:t>traceback</a:t>
            </a:r>
            <a:r>
              <a:rPr lang="zh-CN" altLang="en-US" dirty="0"/>
              <a:t>，其中包含有关异常原因的报告。</a:t>
            </a:r>
            <a:endParaRPr lang="zh-CN" altLang="zh-CN" dirty="0">
              <a:effectLst/>
            </a:endParaRPr>
          </a:p>
          <a:p>
            <a:pPr marL="0" indent="0" algn="l" rtl="0" eaLnBrk="1" latinLnBrk="0" hangingPunct="1">
              <a:lnSpc>
                <a:spcPct val="90000"/>
              </a:lnSpc>
              <a:spcBef>
                <a:spcPts val="1000"/>
              </a:spcBef>
              <a:spcAft>
                <a:spcPts val="0"/>
              </a:spcAft>
              <a:buNone/>
            </a:pPr>
            <a:r>
              <a:rPr lang="zh-CN" altLang="zh-CN" sz="2800" kern="1200" baseline="0" dirty="0">
                <a:solidFill>
                  <a:srgbClr val="000000"/>
                </a:solidFill>
                <a:effectLst/>
                <a:latin typeface="Consolas" panose="020B0609020204030204" pitchFamily="49" charset="0"/>
                <a:ea typeface="微软雅黑" panose="020B0503020204020204" pitchFamily="34" charset="-122"/>
                <a:cs typeface="+mn-cs"/>
              </a:rPr>
              <a:t>学习处理异常</a:t>
            </a:r>
            <a:r>
              <a:rPr lang="zh-CN" altLang="en-US" sz="2800" kern="1200" baseline="0" dirty="0">
                <a:solidFill>
                  <a:srgbClr val="000000"/>
                </a:solidFill>
                <a:effectLst/>
                <a:latin typeface="Consolas" panose="020B0609020204030204" pitchFamily="49" charset="0"/>
                <a:ea typeface="微软雅黑" panose="020B0503020204020204" pitchFamily="34" charset="-122"/>
                <a:cs typeface="+mn-cs"/>
              </a:rPr>
              <a:t>能</a:t>
            </a:r>
            <a:r>
              <a:rPr lang="zh-CN" altLang="zh-CN" sz="2800" kern="1200" baseline="0" dirty="0">
                <a:solidFill>
                  <a:srgbClr val="000000"/>
                </a:solidFill>
                <a:effectLst/>
                <a:latin typeface="Consolas" panose="020B0609020204030204" pitchFamily="49" charset="0"/>
                <a:ea typeface="微软雅黑" panose="020B0503020204020204" pitchFamily="34" charset="-122"/>
                <a:cs typeface="+mn-cs"/>
              </a:rPr>
              <a:t>帮助</a:t>
            </a:r>
            <a:r>
              <a:rPr lang="zh-CN" altLang="en-US" dirty="0">
                <a:solidFill>
                  <a:srgbClr val="000000"/>
                </a:solidFill>
              </a:rPr>
              <a:t>我们</a:t>
            </a:r>
            <a:r>
              <a:rPr lang="zh-CN" altLang="en-US" sz="2800" kern="1200" baseline="0" dirty="0">
                <a:solidFill>
                  <a:srgbClr val="000000"/>
                </a:solidFill>
                <a:effectLst/>
                <a:latin typeface="Consolas" panose="020B0609020204030204" pitchFamily="49" charset="0"/>
                <a:ea typeface="微软雅黑" panose="020B0503020204020204" pitchFamily="34" charset="-122"/>
                <a:cs typeface="+mn-cs"/>
              </a:rPr>
              <a:t>防止</a:t>
            </a:r>
            <a:r>
              <a:rPr lang="zh-CN" altLang="zh-CN" sz="2800" kern="1200" baseline="0" dirty="0">
                <a:solidFill>
                  <a:srgbClr val="000000"/>
                </a:solidFill>
                <a:effectLst/>
                <a:latin typeface="Consolas" panose="020B0609020204030204" pitchFamily="49" charset="0"/>
                <a:ea typeface="微软雅黑" panose="020B0503020204020204" pitchFamily="34" charset="-122"/>
                <a:cs typeface="+mn-cs"/>
              </a:rPr>
              <a:t>程序崩溃</a:t>
            </a:r>
            <a:r>
              <a:rPr lang="zh-CN" altLang="en-US" sz="2800" kern="1200" baseline="0" dirty="0">
                <a:solidFill>
                  <a:srgbClr val="000000"/>
                </a:solidFill>
                <a:effectLst/>
                <a:latin typeface="Consolas" panose="020B0609020204030204" pitchFamily="49" charset="0"/>
                <a:ea typeface="微软雅黑" panose="020B0503020204020204" pitchFamily="34" charset="-122"/>
                <a:cs typeface="+mn-cs"/>
              </a:rPr>
              <a:t>，</a:t>
            </a:r>
            <a:r>
              <a:rPr lang="zh-CN" altLang="en-US" dirty="0">
                <a:solidFill>
                  <a:srgbClr val="000000"/>
                </a:solidFill>
              </a:rPr>
              <a:t>使得</a:t>
            </a:r>
            <a:r>
              <a:rPr lang="zh-CN" altLang="zh-CN" sz="2800" kern="1200" baseline="0" dirty="0">
                <a:solidFill>
                  <a:srgbClr val="000000"/>
                </a:solidFill>
                <a:effectLst/>
                <a:latin typeface="Consolas" panose="020B0609020204030204" pitchFamily="49" charset="0"/>
                <a:ea typeface="微软雅黑" panose="020B0503020204020204" pitchFamily="34" charset="-122"/>
                <a:cs typeface="+mn-cs"/>
              </a:rPr>
              <a:t>程序在面对错误的数据时更稳健</a:t>
            </a:r>
            <a:r>
              <a:rPr lang="en-US" altLang="zh-CN" sz="2800" kern="1200" baseline="0" dirty="0">
                <a:solidFill>
                  <a:srgbClr val="000000"/>
                </a:solidFill>
                <a:effectLst/>
                <a:latin typeface="Consolas" panose="020B0609020204030204" pitchFamily="49" charset="0"/>
                <a:ea typeface="微软雅黑" panose="020B0503020204020204" pitchFamily="34" charset="-122"/>
                <a:cs typeface="+mn-cs"/>
              </a:rPr>
              <a:t>——</a:t>
            </a:r>
            <a:r>
              <a:rPr lang="zh-CN" altLang="zh-CN" sz="2800" kern="1200" baseline="0" dirty="0">
                <a:solidFill>
                  <a:srgbClr val="000000"/>
                </a:solidFill>
                <a:effectLst/>
                <a:latin typeface="Consolas" panose="020B0609020204030204" pitchFamily="49" charset="0"/>
                <a:ea typeface="微软雅黑" panose="020B0503020204020204" pitchFamily="34" charset="-122"/>
                <a:cs typeface="+mn-cs"/>
              </a:rPr>
              <a:t>不管这些错误数据</a:t>
            </a:r>
            <a:r>
              <a:rPr lang="zh-CN" altLang="en-US" sz="2800" kern="1200" baseline="0" dirty="0">
                <a:solidFill>
                  <a:srgbClr val="000000"/>
                </a:solidFill>
                <a:effectLst/>
                <a:latin typeface="Consolas" panose="020B0609020204030204" pitchFamily="49" charset="0"/>
                <a:ea typeface="微软雅黑" panose="020B0503020204020204" pitchFamily="34" charset="-122"/>
                <a:cs typeface="+mn-cs"/>
              </a:rPr>
              <a:t>是</a:t>
            </a:r>
            <a:r>
              <a:rPr lang="zh-CN" altLang="zh-CN" sz="2800" kern="1200" baseline="0" dirty="0">
                <a:solidFill>
                  <a:srgbClr val="000000"/>
                </a:solidFill>
                <a:effectLst/>
                <a:latin typeface="Consolas" panose="020B0609020204030204" pitchFamily="49" charset="0"/>
                <a:ea typeface="微软雅黑" panose="020B0503020204020204" pitchFamily="34" charset="-122"/>
                <a:cs typeface="+mn-cs"/>
              </a:rPr>
              <a:t>源自无意，还是出于破坏程序的恶意企图。</a:t>
            </a:r>
            <a:endParaRPr lang="zh-CN" altLang="zh-CN" dirty="0">
              <a:effectLst/>
            </a:endParaRPr>
          </a:p>
          <a:p>
            <a:pPr marL="0" indent="0">
              <a:buNone/>
            </a:pPr>
            <a:endParaRPr lang="zh-CN" altLang="en-US" dirty="0"/>
          </a:p>
        </p:txBody>
      </p:sp>
    </p:spTree>
    <p:extLst>
      <p:ext uri="{BB962C8B-B14F-4D97-AF65-F5344CB8AC3E}">
        <p14:creationId xmlns:p14="http://schemas.microsoft.com/office/powerpoint/2010/main" val="2139124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 </a:t>
            </a:r>
            <a:r>
              <a:rPr lang="zh-CN" altLang="en-US" dirty="0">
                <a:effectLst>
                  <a:outerShdw blurRad="38100" dist="38100" dir="2700000" algn="tl">
                    <a:srgbClr val="000000">
                      <a:alpha val="43137"/>
                    </a:srgbClr>
                  </a:outerShdw>
                </a:effectLst>
              </a:rPr>
              <a:t>读取文件</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让我们来做一些准备工作：</a:t>
            </a:r>
            <a:endParaRPr lang="en-US" altLang="zh-CN" dirty="0"/>
          </a:p>
          <a:p>
            <a:pPr lvl="1"/>
            <a:r>
              <a:rPr lang="zh-CN" altLang="en-US" sz="2800" dirty="0"/>
              <a:t>新建一个文件夹（比如叫做 </a:t>
            </a:r>
            <a:r>
              <a:rPr lang="en-US" altLang="zh-CN" sz="2800" dirty="0" err="1">
                <a:highlight>
                  <a:srgbClr val="F0F0F0"/>
                </a:highlight>
              </a:rPr>
              <a:t>file_demo</a:t>
            </a:r>
            <a:r>
              <a:rPr lang="zh-CN" altLang="en-US" sz="2800" dirty="0"/>
              <a:t>）</a:t>
            </a:r>
            <a:endParaRPr lang="en-US" altLang="zh-CN" sz="2800" dirty="0"/>
          </a:p>
          <a:p>
            <a:pPr lvl="1"/>
            <a:r>
              <a:rPr lang="zh-CN" altLang="en-US" sz="2800" dirty="0"/>
              <a:t>在文件夹中新建两个文件，文件名分别为：</a:t>
            </a:r>
            <a:endParaRPr lang="en-US" altLang="zh-CN" sz="2800" dirty="0"/>
          </a:p>
          <a:p>
            <a:pPr lvl="2"/>
            <a:r>
              <a:rPr lang="en-US" altLang="zh-CN" sz="2400" dirty="0">
                <a:highlight>
                  <a:srgbClr val="F0F0F0"/>
                </a:highlight>
              </a:rPr>
              <a:t>file_reader.py</a:t>
            </a:r>
            <a:r>
              <a:rPr lang="zh-CN" altLang="en-US" sz="2400" dirty="0"/>
              <a:t>：主程序文件</a:t>
            </a:r>
            <a:endParaRPr lang="en-US" altLang="zh-CN" sz="2400" dirty="0"/>
          </a:p>
          <a:p>
            <a:pPr lvl="2"/>
            <a:r>
              <a:rPr lang="en-US" altLang="zh-CN" sz="2400" dirty="0">
                <a:highlight>
                  <a:srgbClr val="F0F0F0"/>
                </a:highlight>
              </a:rPr>
              <a:t>pi_digits.txt</a:t>
            </a:r>
            <a:r>
              <a:rPr lang="en-US" altLang="zh-CN" sz="2400" dirty="0"/>
              <a:t> </a:t>
            </a:r>
            <a:r>
              <a:rPr lang="zh-CN" altLang="en-US" sz="2400" dirty="0"/>
              <a:t>：待读取的文本文件</a:t>
            </a:r>
            <a:endParaRPr lang="en-US" altLang="zh-CN" sz="2400" dirty="0"/>
          </a:p>
          <a:p>
            <a:pPr lvl="2"/>
            <a:endParaRPr lang="en-US" altLang="zh-CN" sz="2400" dirty="0"/>
          </a:p>
        </p:txBody>
      </p:sp>
      <p:sp>
        <p:nvSpPr>
          <p:cNvPr id="4" name="文本框 3">
            <a:extLst>
              <a:ext uri="{FF2B5EF4-FFF2-40B4-BE49-F238E27FC236}">
                <a16:creationId xmlns:a16="http://schemas.microsoft.com/office/drawing/2014/main" id="{FF179874-2930-753E-A780-E8B84516BFE0}"/>
              </a:ext>
            </a:extLst>
          </p:cNvPr>
          <p:cNvSpPr txBox="1"/>
          <p:nvPr/>
        </p:nvSpPr>
        <p:spPr>
          <a:xfrm>
            <a:off x="2106751" y="4591738"/>
            <a:ext cx="2440940" cy="1508105"/>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pi_digits.txt</a:t>
            </a:r>
          </a:p>
          <a:p>
            <a:r>
              <a:rPr lang="en-US" altLang="zh-CN" sz="2400" dirty="0">
                <a:solidFill>
                  <a:srgbClr val="333333"/>
                </a:solidFill>
                <a:latin typeface="Consolas" panose="020B0609020204030204" pitchFamily="49" charset="0"/>
              </a:rPr>
              <a:t>3.1415926535</a:t>
            </a:r>
          </a:p>
          <a:p>
            <a:r>
              <a:rPr lang="en-US" altLang="zh-CN" sz="2400" dirty="0">
                <a:solidFill>
                  <a:srgbClr val="333333"/>
                </a:solidFill>
                <a:latin typeface="Consolas" panose="020B0609020204030204" pitchFamily="49" charset="0"/>
              </a:rPr>
              <a:t>  8979323846</a:t>
            </a:r>
          </a:p>
          <a:p>
            <a:r>
              <a:rPr lang="en-US" altLang="zh-CN" sz="2400" dirty="0">
                <a:solidFill>
                  <a:srgbClr val="333333"/>
                </a:solidFill>
                <a:latin typeface="Consolas" panose="020B0609020204030204" pitchFamily="49" charset="0"/>
              </a:rPr>
              <a:t>  2643383279</a:t>
            </a:r>
          </a:p>
        </p:txBody>
      </p:sp>
      <p:sp>
        <p:nvSpPr>
          <p:cNvPr id="9" name="文本框 8">
            <a:extLst>
              <a:ext uri="{FF2B5EF4-FFF2-40B4-BE49-F238E27FC236}">
                <a16:creationId xmlns:a16="http://schemas.microsoft.com/office/drawing/2014/main" id="{3E0EF1DE-DCBD-7956-736C-09AD9BD8C94A}"/>
              </a:ext>
            </a:extLst>
          </p:cNvPr>
          <p:cNvSpPr txBox="1"/>
          <p:nvPr/>
        </p:nvSpPr>
        <p:spPr>
          <a:xfrm>
            <a:off x="5012509" y="4672785"/>
            <a:ext cx="4958806" cy="1421928"/>
          </a:xfrm>
          <a:prstGeom prst="rect">
            <a:avLst/>
          </a:prstGeom>
          <a:noFill/>
        </p:spPr>
        <p:txBody>
          <a:bodyPr wrap="square">
            <a:spAutoFit/>
          </a:bodyPr>
          <a:lstStyle/>
          <a:p>
            <a:pPr defTabSz="914377">
              <a:lnSpc>
                <a:spcPct val="90000"/>
              </a:lnSpc>
              <a:spcBef>
                <a:spcPts val="1000"/>
              </a:spcBef>
              <a:defRPr/>
            </a:pPr>
            <a:r>
              <a:rPr lang="zh-CN" altLang="en-US" sz="2400" dirty="0">
                <a:solidFill>
                  <a:prstClr val="black"/>
                </a:solidFill>
                <a:latin typeface="Consolas" panose="020B0609020204030204" pitchFamily="49" charset="0"/>
                <a:ea typeface="微软雅黑" panose="020B0503020204020204" pitchFamily="34" charset="-122"/>
              </a:rPr>
              <a:t>文本文件中的内容是精确到小数点后 </a:t>
            </a:r>
            <a:r>
              <a:rPr lang="en-US" altLang="zh-CN" sz="2400" dirty="0">
                <a:solidFill>
                  <a:prstClr val="black"/>
                </a:solidFill>
                <a:latin typeface="Consolas" panose="020B0609020204030204" pitchFamily="49" charset="0"/>
                <a:ea typeface="微软雅黑" panose="020B0503020204020204" pitchFamily="34" charset="-122"/>
              </a:rPr>
              <a:t>30 </a:t>
            </a:r>
            <a:r>
              <a:rPr lang="zh-CN" altLang="en-US" sz="2400" dirty="0">
                <a:solidFill>
                  <a:prstClr val="black"/>
                </a:solidFill>
                <a:latin typeface="Consolas" panose="020B0609020204030204" pitchFamily="49" charset="0"/>
                <a:ea typeface="微软雅黑" panose="020B0503020204020204" pitchFamily="34" charset="-122"/>
              </a:rPr>
              <a:t>位的圆周率值，为了提高可读性，在小数点后每 </a:t>
            </a:r>
            <a:r>
              <a:rPr lang="en-US" altLang="zh-CN" sz="2400" dirty="0">
                <a:solidFill>
                  <a:prstClr val="black"/>
                </a:solidFill>
                <a:latin typeface="Consolas" panose="020B0609020204030204" pitchFamily="49" charset="0"/>
                <a:ea typeface="微软雅黑" panose="020B0503020204020204" pitchFamily="34" charset="-122"/>
              </a:rPr>
              <a:t>10 </a:t>
            </a:r>
            <a:r>
              <a:rPr lang="zh-CN" altLang="en-US" sz="2400" dirty="0">
                <a:solidFill>
                  <a:prstClr val="black"/>
                </a:solidFill>
                <a:latin typeface="Consolas" panose="020B0609020204030204" pitchFamily="49" charset="0"/>
                <a:ea typeface="微软雅黑" panose="020B0503020204020204" pitchFamily="34" charset="-122"/>
              </a:rPr>
              <a:t>位处换行，并在每次换行后输入两个空格</a:t>
            </a:r>
            <a:endParaRPr lang="en-US" altLang="zh-CN" sz="2400" dirty="0">
              <a:solidFill>
                <a:prstClr val="black"/>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902440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10.3.1 </a:t>
            </a:r>
            <a:r>
              <a:rPr lang="zh-CN" altLang="en-US" dirty="0">
                <a:effectLst>
                  <a:outerShdw blurRad="38100" dist="38100" dir="2700000" algn="tl">
                    <a:srgbClr val="000000">
                      <a:alpha val="43137"/>
                    </a:srgbClr>
                  </a:outerShdw>
                </a:effectLst>
              </a:rPr>
              <a:t>“</a:t>
            </a:r>
            <a:r>
              <a:rPr lang="zh-CN" altLang="en-US" dirty="0">
                <a:effectLst>
                  <a:outerShdw blurRad="38100" dist="38100" dir="2700000" algn="tl">
                    <a:srgbClr val="000000">
                      <a:alpha val="43137"/>
                    </a:srgbClr>
                  </a:outerShdw>
                </a:effectLst>
                <a:latin typeface="+mj-lt"/>
              </a:rPr>
              <a:t>除零错误</a:t>
            </a:r>
            <a:r>
              <a:rPr lang="zh-CN" altLang="en-US" dirty="0">
                <a:latin typeface="+mj-lt"/>
              </a:rPr>
              <a:t>”</a:t>
            </a:r>
            <a:r>
              <a:rPr lang="zh-CN" altLang="en-US" dirty="0">
                <a:effectLst>
                  <a:outerShdw blurRad="38100" dist="38100" dir="2700000" algn="tl">
                    <a:srgbClr val="000000">
                      <a:alpha val="43137"/>
                    </a:srgbClr>
                  </a:outerShdw>
                </a:effectLst>
              </a:rPr>
              <a:t>异常</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你应该知道 </a:t>
            </a:r>
            <a:r>
              <a:rPr lang="en-US" altLang="zh-CN" dirty="0"/>
              <a:t>0 </a:t>
            </a:r>
            <a:r>
              <a:rPr lang="zh-CN" altLang="en-US" dirty="0"/>
              <a:t>不能作为被除数，在 </a:t>
            </a:r>
            <a:r>
              <a:rPr lang="en-US" altLang="zh-CN" dirty="0"/>
              <a:t>Python </a:t>
            </a:r>
            <a:r>
              <a:rPr lang="zh-CN" altLang="en-US" dirty="0"/>
              <a:t>中也同样不行：</a:t>
            </a:r>
            <a:endParaRPr lang="en-US" altLang="zh-CN" dirty="0"/>
          </a:p>
        </p:txBody>
      </p:sp>
      <p:sp>
        <p:nvSpPr>
          <p:cNvPr id="4" name="文本框 3">
            <a:extLst>
              <a:ext uri="{FF2B5EF4-FFF2-40B4-BE49-F238E27FC236}">
                <a16:creationId xmlns:a16="http://schemas.microsoft.com/office/drawing/2014/main" id="{D89566DE-C19A-9DDD-EA24-070F85BCF3DE}"/>
              </a:ext>
            </a:extLst>
          </p:cNvPr>
          <p:cNvSpPr txBox="1"/>
          <p:nvPr/>
        </p:nvSpPr>
        <p:spPr>
          <a:xfrm>
            <a:off x="1162382" y="2500324"/>
            <a:ext cx="9129100" cy="769441"/>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division_calculator.py</a:t>
            </a:r>
          </a:p>
          <a:p>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2E6446"/>
                </a:solidFill>
                <a:latin typeface="Consolas" panose="020B0609020204030204" pitchFamily="49" charset="0"/>
              </a:rPr>
              <a:t>5 </a:t>
            </a:r>
            <a:r>
              <a:rPr lang="en-US" altLang="zh-CN" sz="2400" b="1" dirty="0">
                <a:solidFill>
                  <a:srgbClr val="A71D5D"/>
                </a:solidFill>
                <a:latin typeface="Consolas" panose="020B0609020204030204" pitchFamily="49" charset="0"/>
              </a:rPr>
              <a:t>/ </a:t>
            </a:r>
            <a:r>
              <a:rPr lang="en-US" altLang="zh-CN" sz="2400" b="1" dirty="0">
                <a:solidFill>
                  <a:srgbClr val="2E6446"/>
                </a:solidFill>
                <a:latin typeface="Consolas" panose="020B0609020204030204" pitchFamily="49" charset="0"/>
              </a:rPr>
              <a:t>0</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8" name="文本框 7">
            <a:extLst>
              <a:ext uri="{FF2B5EF4-FFF2-40B4-BE49-F238E27FC236}">
                <a16:creationId xmlns:a16="http://schemas.microsoft.com/office/drawing/2014/main" id="{9648BF1E-FEC6-3BF5-79E1-71E17382E901}"/>
              </a:ext>
            </a:extLst>
          </p:cNvPr>
          <p:cNvSpPr txBox="1"/>
          <p:nvPr/>
        </p:nvSpPr>
        <p:spPr>
          <a:xfrm>
            <a:off x="1162382" y="3607077"/>
            <a:ext cx="9129100" cy="2308324"/>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400" dirty="0">
                <a:solidFill>
                  <a:srgbClr val="7F0000"/>
                </a:solidFill>
                <a:latin typeface="Consolas" panose="020B0609020204030204" pitchFamily="49" charset="0"/>
              </a:rPr>
              <a:t>Traceback (most recent call last):</a:t>
            </a:r>
            <a:r>
              <a:rPr lang="en-US" altLang="zh-CN" sz="2400" dirty="0" err="1">
                <a:solidFill>
                  <a:srgbClr val="7F0000"/>
                </a:solidFill>
                <a:latin typeface="Consolas" panose="020B0609020204030204" pitchFamily="49" charset="0"/>
              </a:rPr>
              <a:t>ll</a:t>
            </a:r>
            <a:r>
              <a:rPr lang="en-US" altLang="zh-CN" sz="2400" dirty="0">
                <a:solidFill>
                  <a:srgbClr val="7F0000"/>
                </a:solidFill>
                <a:latin typeface="Consolas" panose="020B0609020204030204" pitchFamily="49" charset="0"/>
              </a:rPr>
              <a:t> last)</a:t>
            </a:r>
          </a:p>
          <a:p>
            <a:r>
              <a:rPr lang="en-US" altLang="zh-CN" sz="2400" dirty="0">
                <a:solidFill>
                  <a:srgbClr val="7F0000"/>
                </a:solidFill>
                <a:latin typeface="Consolas" panose="020B0609020204030204" pitchFamily="49" charset="0"/>
              </a:rPr>
              <a:t>  File "</a:t>
            </a:r>
            <a:r>
              <a:rPr lang="en-US" altLang="zh-CN" sz="2400" u="sng" dirty="0">
                <a:solidFill>
                  <a:srgbClr val="00007F"/>
                </a:solidFill>
                <a:latin typeface="Consolas" panose="020B0609020204030204" pitchFamily="49" charset="0"/>
              </a:rPr>
              <a:t>division_calculator.py</a:t>
            </a:r>
            <a:r>
              <a:rPr lang="en-US" altLang="zh-CN" sz="2400" dirty="0">
                <a:solidFill>
                  <a:srgbClr val="7F0000"/>
                </a:solidFill>
                <a:latin typeface="Consolas" panose="020B0609020204030204" pitchFamily="49" charset="0"/>
              </a:rPr>
              <a:t>", line 1, in &lt;module&gt;</a:t>
            </a:r>
          </a:p>
          <a:p>
            <a:r>
              <a:rPr lang="en-US" altLang="zh-CN" sz="2400" dirty="0">
                <a:solidFill>
                  <a:srgbClr val="7F0000"/>
                </a:solidFill>
                <a:latin typeface="Consolas" panose="020B0609020204030204" pitchFamily="49" charset="0"/>
              </a:rPr>
              <a:t>    print(5 / 0)</a:t>
            </a:r>
          </a:p>
          <a:p>
            <a:r>
              <a:rPr lang="en-US" altLang="zh-CN" sz="2400" dirty="0">
                <a:solidFill>
                  <a:srgbClr val="7F0000"/>
                </a:solidFill>
                <a:latin typeface="Consolas" panose="020B0609020204030204" pitchFamily="49" charset="0"/>
              </a:rPr>
              <a:t>           ~^~</a:t>
            </a:r>
          </a:p>
          <a:p>
            <a:r>
              <a:rPr lang="en-US" altLang="zh-CN" sz="2400" dirty="0" err="1">
                <a:solidFill>
                  <a:srgbClr val="7F0000"/>
                </a:solidFill>
                <a:latin typeface="Consolas" panose="020B0609020204030204" pitchFamily="49" charset="0"/>
              </a:rPr>
              <a:t>ZeroDivisionError</a:t>
            </a:r>
            <a:r>
              <a:rPr lang="en-US" altLang="zh-CN" sz="2400" dirty="0">
                <a:solidFill>
                  <a:srgbClr val="7F0000"/>
                </a:solidFill>
                <a:latin typeface="Consolas" panose="020B0609020204030204" pitchFamily="49" charset="0"/>
              </a:rPr>
              <a:t>: division by zero</a:t>
            </a:r>
            <a:endParaRPr lang="en-US" altLang="zh-CN" sz="2400" dirty="0">
              <a:solidFill>
                <a:srgbClr val="7F0000"/>
              </a:solidFill>
              <a:highlight>
                <a:srgbClr val="C0C0C0"/>
              </a:highlight>
              <a:latin typeface="Consolas" panose="020B0609020204030204" pitchFamily="49" charset="0"/>
            </a:endParaRPr>
          </a:p>
        </p:txBody>
      </p:sp>
      <p:sp>
        <p:nvSpPr>
          <p:cNvPr id="6" name="箭头: 右 5">
            <a:extLst>
              <a:ext uri="{FF2B5EF4-FFF2-40B4-BE49-F238E27FC236}">
                <a16:creationId xmlns:a16="http://schemas.microsoft.com/office/drawing/2014/main" id="{F0B31703-011D-8A1F-AFB1-AA4C40AF5E54}"/>
              </a:ext>
            </a:extLst>
          </p:cNvPr>
          <p:cNvSpPr/>
          <p:nvPr/>
        </p:nvSpPr>
        <p:spPr>
          <a:xfrm>
            <a:off x="656491" y="5531305"/>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9" name="文本框 8">
            <a:extLst>
              <a:ext uri="{FF2B5EF4-FFF2-40B4-BE49-F238E27FC236}">
                <a16:creationId xmlns:a16="http://schemas.microsoft.com/office/drawing/2014/main" id="{C34C630E-4200-03F0-C6A9-2D28DC520AAD}"/>
              </a:ext>
            </a:extLst>
          </p:cNvPr>
          <p:cNvSpPr txBox="1"/>
          <p:nvPr/>
        </p:nvSpPr>
        <p:spPr>
          <a:xfrm>
            <a:off x="838199" y="6087769"/>
            <a:ext cx="10515599" cy="523220"/>
          </a:xfrm>
          <a:prstGeom prst="rect">
            <a:avLst/>
          </a:prstGeom>
          <a:noFill/>
        </p:spPr>
        <p:txBody>
          <a:bodyPr wrap="square">
            <a:spAutoFit/>
          </a:bodyPr>
          <a:lstStyle/>
          <a:p>
            <a:r>
              <a:rPr lang="zh-CN" altLang="en-US" sz="2800" dirty="0">
                <a:latin typeface="微软雅黑" panose="020B0503020204020204" pitchFamily="34" charset="-122"/>
                <a:ea typeface="微软雅黑" panose="020B0503020204020204" pitchFamily="34" charset="-122"/>
              </a:rPr>
              <a:t>类似运行结果我们之前已经见过数次了，这是 </a:t>
            </a:r>
            <a:r>
              <a:rPr lang="en-US" altLang="zh-CN" sz="2800" dirty="0">
                <a:latin typeface="微软雅黑" panose="020B0503020204020204" pitchFamily="34" charset="-122"/>
                <a:ea typeface="微软雅黑" panose="020B0503020204020204" pitchFamily="34" charset="-122"/>
              </a:rPr>
              <a:t>Python </a:t>
            </a:r>
            <a:r>
              <a:rPr lang="zh-CN" altLang="en-US" sz="2800" dirty="0">
                <a:latin typeface="微软雅黑" panose="020B0503020204020204" pitchFamily="34" charset="-122"/>
                <a:ea typeface="微软雅黑" panose="020B0503020204020204" pitchFamily="34" charset="-122"/>
              </a:rPr>
              <a:t>给出的错误</a:t>
            </a:r>
          </a:p>
        </p:txBody>
      </p:sp>
    </p:spTree>
    <p:extLst>
      <p:ext uri="{BB962C8B-B14F-4D97-AF65-F5344CB8AC3E}">
        <p14:creationId xmlns:p14="http://schemas.microsoft.com/office/powerpoint/2010/main" val="1327718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6" grpId="0" animBg="1"/>
      <p:bldP spid="9"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10.3.2 </a:t>
            </a:r>
            <a:r>
              <a:rPr lang="zh-CN" altLang="en-US" dirty="0">
                <a:effectLst>
                  <a:outerShdw blurRad="38100" dist="38100" dir="2700000" algn="tl">
                    <a:srgbClr val="000000">
                      <a:alpha val="43137"/>
                    </a:srgbClr>
                  </a:outerShdw>
                </a:effectLst>
              </a:rPr>
              <a:t>使用 </a:t>
            </a:r>
            <a:r>
              <a:rPr lang="en-US" altLang="zh-CN" dirty="0">
                <a:effectLst>
                  <a:outerShdw blurRad="38100" dist="38100" dir="2700000" algn="tl">
                    <a:srgbClr val="000000">
                      <a:alpha val="43137"/>
                    </a:srgbClr>
                  </a:outerShdw>
                </a:effectLst>
                <a:latin typeface="+mj-lt"/>
              </a:rPr>
              <a:t>try-except</a:t>
            </a:r>
            <a:r>
              <a:rPr lang="en-US" altLang="zh-CN" dirty="0">
                <a:effectLst>
                  <a:outerShdw blurRad="38100" dist="38100" dir="2700000" algn="tl">
                    <a:srgbClr val="000000">
                      <a:alpha val="43137"/>
                    </a:srgbClr>
                  </a:outerShdw>
                </a:effectLst>
              </a:rPr>
              <a:t> </a:t>
            </a:r>
            <a:r>
              <a:rPr lang="zh-CN" altLang="en-US" dirty="0">
                <a:effectLst>
                  <a:outerShdw blurRad="38100" dist="38100" dir="2700000" algn="tl">
                    <a:srgbClr val="000000">
                      <a:alpha val="43137"/>
                    </a:srgbClr>
                  </a:outerShdw>
                </a:effectLst>
              </a:rPr>
              <a:t>代码块</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t>当你认为可能发生错误时，可编写一个 </a:t>
            </a:r>
            <a:r>
              <a:rPr lang="en-US" altLang="zh-CN" dirty="0"/>
              <a:t>try-except </a:t>
            </a:r>
            <a:r>
              <a:rPr lang="zh-CN" altLang="en-US" dirty="0"/>
              <a:t>代码块来处理可能引发的异常，使 </a:t>
            </a:r>
            <a:r>
              <a:rPr lang="en-US" altLang="zh-CN" dirty="0"/>
              <a:t>Python </a:t>
            </a:r>
            <a:r>
              <a:rPr lang="zh-CN" altLang="en-US" dirty="0"/>
              <a:t>知道如何处理特定的异常：</a:t>
            </a: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0" y="2927892"/>
            <a:ext cx="3609109"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dirty="0">
                <a:latin typeface="Consolas" panose="020B0609020204030204" pitchFamily="49" charset="0"/>
                <a:ea typeface="微软雅黑" panose="020B0503020204020204" pitchFamily="34" charset="-122"/>
              </a:rPr>
              <a:t>异常可以被这样处理</a:t>
            </a:r>
            <a:r>
              <a:rPr lang="en-US" altLang="zh-CN" sz="2800" dirty="0">
                <a:latin typeface="Consolas" panose="020B0609020204030204" pitchFamily="49" charset="0"/>
                <a:ea typeface="微软雅黑" panose="020B0503020204020204" pitchFamily="34" charset="-122"/>
              </a:rPr>
              <a:t>:</a:t>
            </a:r>
            <a:r>
              <a:rPr lang="zh-CN" altLang="en-US" sz="2800" dirty="0">
                <a:latin typeface="Consolas" panose="020B0609020204030204" pitchFamily="49" charset="0"/>
                <a:ea typeface="微软雅黑" panose="020B0503020204020204" pitchFamily="34" charset="-122"/>
              </a:rPr>
              <a:t>如果其中的代码没有问题，</a:t>
            </a:r>
            <a:r>
              <a:rPr lang="en-US" altLang="zh-CN" sz="2800" dirty="0">
                <a:latin typeface="Consolas" panose="020B0609020204030204" pitchFamily="49" charset="0"/>
                <a:ea typeface="微软雅黑" panose="020B0503020204020204" pitchFamily="34" charset="-122"/>
              </a:rPr>
              <a:t>Python </a:t>
            </a:r>
            <a:r>
              <a:rPr lang="zh-CN" altLang="en-US" sz="2800" dirty="0">
                <a:latin typeface="Consolas" panose="020B0609020204030204" pitchFamily="49" charset="0"/>
                <a:ea typeface="微软雅黑" panose="020B0503020204020204" pitchFamily="34" charset="-122"/>
              </a:rPr>
              <a:t>将跳过 </a:t>
            </a:r>
            <a:r>
              <a:rPr lang="en-US" altLang="zh-CN" sz="2800" dirty="0">
                <a:solidFill>
                  <a:srgbClr val="9E58A3"/>
                </a:solidFill>
                <a:latin typeface="Consolas" panose="020B0609020204030204" pitchFamily="49" charset="0"/>
              </a:rPr>
              <a:t>except </a:t>
            </a:r>
            <a:r>
              <a:rPr lang="zh-CN" altLang="en-US" sz="2800" dirty="0">
                <a:latin typeface="Consolas" panose="020B0609020204030204" pitchFamily="49" charset="0"/>
                <a:ea typeface="微软雅黑" panose="020B0503020204020204" pitchFamily="34" charset="-122"/>
              </a:rPr>
              <a:t>执行代码块，否则会</a:t>
            </a:r>
            <a:r>
              <a:rPr lang="zh-CN" altLang="en-US" sz="2800" u="sng" dirty="0">
                <a:latin typeface="Consolas" panose="020B0609020204030204" pitchFamily="49" charset="0"/>
                <a:ea typeface="微软雅黑" panose="020B0503020204020204" pitchFamily="34" charset="-122"/>
              </a:rPr>
              <a:t>匹配</a:t>
            </a:r>
            <a:r>
              <a:rPr lang="zh-CN" altLang="en-US" dirty="0">
                <a:latin typeface="Consolas" panose="020B0609020204030204" pitchFamily="49" charset="0"/>
                <a:ea typeface="微软雅黑" panose="020B0503020204020204" pitchFamily="34" charset="-122"/>
              </a:rPr>
              <a:t>给出的</a:t>
            </a:r>
            <a:r>
              <a:rPr lang="zh-CN" altLang="en-US" sz="2800" dirty="0">
                <a:latin typeface="Consolas" panose="020B0609020204030204" pitchFamily="49" charset="0"/>
                <a:ea typeface="微软雅黑" panose="020B0503020204020204" pitchFamily="34" charset="-122"/>
              </a:rPr>
              <a:t>异常，执行对应的 </a:t>
            </a:r>
            <a:r>
              <a:rPr lang="en-US" altLang="zh-CN" sz="2800" dirty="0">
                <a:solidFill>
                  <a:srgbClr val="9E58A3"/>
                </a:solidFill>
                <a:latin typeface="Consolas" panose="020B0609020204030204" pitchFamily="49" charset="0"/>
              </a:rPr>
              <a:t>except</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代码块</a:t>
            </a:r>
            <a:endParaRPr lang="en-US" altLang="zh-CN" sz="2800" dirty="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4CAF8C8C-57C6-AB46-AD1B-CC95DF16DAE9}"/>
              </a:ext>
            </a:extLst>
          </p:cNvPr>
          <p:cNvSpPr txBox="1"/>
          <p:nvPr/>
        </p:nvSpPr>
        <p:spPr>
          <a:xfrm>
            <a:off x="4972816" y="3273223"/>
            <a:ext cx="6636912" cy="1569660"/>
          </a:xfrm>
          <a:prstGeom prst="rect">
            <a:avLst/>
          </a:prstGeom>
          <a:noFill/>
          <a:ln>
            <a:solidFill>
              <a:schemeClr val="bg2"/>
            </a:solidFill>
          </a:ln>
        </p:spPr>
        <p:txBody>
          <a:bodyPr wrap="square">
            <a:spAutoFit/>
          </a:bodyPr>
          <a:lstStyle/>
          <a:p>
            <a:r>
              <a:rPr lang="en-US" altLang="zh-CN" sz="2400" b="1" dirty="0">
                <a:solidFill>
                  <a:srgbClr val="9E58A3"/>
                </a:solidFill>
                <a:latin typeface="Consolas" panose="020B0609020204030204" pitchFamily="49" charset="0"/>
              </a:rPr>
              <a:t>try</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rPr>
              <a:t>    </a:t>
            </a: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2E6446"/>
                </a:solidFill>
                <a:latin typeface="Consolas" panose="020B0609020204030204" pitchFamily="49" charset="0"/>
              </a:rPr>
              <a:t>5</a:t>
            </a:r>
            <a:r>
              <a:rPr lang="en-US" altLang="zh-CN" sz="2400" b="1" dirty="0">
                <a:solidFill>
                  <a:srgbClr val="A71D5D"/>
                </a:solidFill>
                <a:latin typeface="Consolas" panose="020B0609020204030204" pitchFamily="49" charset="0"/>
              </a:rPr>
              <a:t>/</a:t>
            </a:r>
            <a:r>
              <a:rPr lang="en-US" altLang="zh-CN" sz="2400" b="1" dirty="0">
                <a:solidFill>
                  <a:srgbClr val="2E6446"/>
                </a:solidFill>
                <a:latin typeface="Consolas" panose="020B0609020204030204" pitchFamily="49" charset="0"/>
              </a:rPr>
              <a:t>0</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9E58A3"/>
                </a:solidFill>
                <a:latin typeface="Consolas" panose="020B0609020204030204" pitchFamily="49" charset="0"/>
              </a:rPr>
              <a:t>except </a:t>
            </a:r>
            <a:r>
              <a:rPr lang="en-US" altLang="zh-CN" sz="2400" b="1" dirty="0" err="1">
                <a:solidFill>
                  <a:srgbClr val="0200BD"/>
                </a:solidFill>
                <a:latin typeface="Consolas" panose="020B0609020204030204" pitchFamily="49" charset="0"/>
              </a:rPr>
              <a:t>ZeroDivisionError</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rPr>
              <a:t>    </a:t>
            </a: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"You can't divide by zero!"</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9" name="箭头: 右 8">
            <a:extLst>
              <a:ext uri="{FF2B5EF4-FFF2-40B4-BE49-F238E27FC236}">
                <a16:creationId xmlns:a16="http://schemas.microsoft.com/office/drawing/2014/main" id="{8E941914-8D72-50B0-6C66-6B31D80A71C1}"/>
              </a:ext>
            </a:extLst>
          </p:cNvPr>
          <p:cNvSpPr/>
          <p:nvPr/>
        </p:nvSpPr>
        <p:spPr>
          <a:xfrm>
            <a:off x="4447310" y="3350657"/>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11" name="箭头: 右 10">
            <a:extLst>
              <a:ext uri="{FF2B5EF4-FFF2-40B4-BE49-F238E27FC236}">
                <a16:creationId xmlns:a16="http://schemas.microsoft.com/office/drawing/2014/main" id="{53AA1398-204A-142C-A96E-B5AFC49F6D07}"/>
              </a:ext>
            </a:extLst>
          </p:cNvPr>
          <p:cNvSpPr/>
          <p:nvPr/>
        </p:nvSpPr>
        <p:spPr>
          <a:xfrm>
            <a:off x="4447310" y="406660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Tree>
    <p:extLst>
      <p:ext uri="{BB962C8B-B14F-4D97-AF65-F5344CB8AC3E}">
        <p14:creationId xmlns:p14="http://schemas.microsoft.com/office/powerpoint/2010/main" val="317564309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1"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10.3.2 </a:t>
            </a:r>
            <a:r>
              <a:rPr lang="zh-CN" altLang="en-US" dirty="0">
                <a:effectLst>
                  <a:outerShdw blurRad="38100" dist="38100" dir="2700000" algn="tl">
                    <a:srgbClr val="000000">
                      <a:alpha val="43137"/>
                    </a:srgbClr>
                  </a:outerShdw>
                </a:effectLst>
              </a:rPr>
              <a:t>使用 </a:t>
            </a:r>
            <a:r>
              <a:rPr lang="en-US" altLang="zh-CN" dirty="0">
                <a:effectLst>
                  <a:outerShdw blurRad="38100" dist="38100" dir="2700000" algn="tl">
                    <a:srgbClr val="000000">
                      <a:alpha val="43137"/>
                    </a:srgbClr>
                  </a:outerShdw>
                </a:effectLst>
                <a:latin typeface="+mj-lt"/>
              </a:rPr>
              <a:t>try-except</a:t>
            </a:r>
            <a:r>
              <a:rPr lang="en-US" altLang="zh-CN" dirty="0">
                <a:effectLst>
                  <a:outerShdw blurRad="38100" dist="38100" dir="2700000" algn="tl">
                    <a:srgbClr val="000000">
                      <a:alpha val="43137"/>
                    </a:srgbClr>
                  </a:outerShdw>
                </a:effectLst>
              </a:rPr>
              <a:t> </a:t>
            </a:r>
            <a:r>
              <a:rPr lang="zh-CN" altLang="en-US" dirty="0">
                <a:effectLst>
                  <a:outerShdw blurRad="38100" dist="38100" dir="2700000" algn="tl">
                    <a:srgbClr val="000000">
                      <a:alpha val="43137"/>
                    </a:srgbClr>
                  </a:outerShdw>
                </a:effectLst>
              </a:rPr>
              <a:t>代码块</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t>当你认为可能发生错误时，可编写一个 </a:t>
            </a:r>
            <a:r>
              <a:rPr lang="en-US" altLang="zh-CN" dirty="0"/>
              <a:t>try-except </a:t>
            </a:r>
            <a:r>
              <a:rPr lang="zh-CN" altLang="en-US" dirty="0"/>
              <a:t>代码块来处理可能引发的异常，使 </a:t>
            </a:r>
            <a:r>
              <a:rPr lang="en-US" altLang="zh-CN" dirty="0"/>
              <a:t>Python </a:t>
            </a:r>
            <a:r>
              <a:rPr lang="zh-CN" altLang="en-US" dirty="0"/>
              <a:t>知道如何处理特定的异常：</a:t>
            </a: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0" y="2927892"/>
            <a:ext cx="3609109"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800" dirty="0">
              <a:latin typeface="Consolas" panose="020B0609020204030204" pitchFamily="49" charset="0"/>
              <a:ea typeface="微软雅黑" panose="020B0503020204020204" pitchFamily="34" charset="-122"/>
            </a:endParaRPr>
          </a:p>
          <a:p>
            <a:pPr marL="0" indent="0">
              <a:buNone/>
            </a:pPr>
            <a:endParaRPr lang="en-US" altLang="zh-CN" dirty="0">
              <a:latin typeface="Consolas" panose="020B0609020204030204" pitchFamily="49" charset="0"/>
              <a:ea typeface="微软雅黑" panose="020B0503020204020204" pitchFamily="34" charset="-122"/>
            </a:endParaRPr>
          </a:p>
          <a:p>
            <a:pPr marL="0" indent="0">
              <a:buNone/>
            </a:pPr>
            <a:endParaRPr lang="en-US" altLang="zh-CN" sz="2800" dirty="0">
              <a:latin typeface="Consolas" panose="020B0609020204030204" pitchFamily="49" charset="0"/>
              <a:ea typeface="微软雅黑" panose="020B0503020204020204" pitchFamily="34" charset="-122"/>
            </a:endParaRPr>
          </a:p>
          <a:p>
            <a:pPr marL="0" indent="0">
              <a:buNone/>
            </a:pPr>
            <a:endParaRPr lang="en-US" altLang="zh-CN" dirty="0">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这里虽然有错误，但用户将会看到友好的提示信息，而不是 </a:t>
            </a:r>
            <a:r>
              <a:rPr lang="en-US" altLang="zh-CN" sz="2800" dirty="0">
                <a:latin typeface="Consolas" panose="020B0609020204030204" pitchFamily="49" charset="0"/>
                <a:ea typeface="微软雅黑" panose="020B0503020204020204" pitchFamily="34" charset="-122"/>
              </a:rPr>
              <a:t>traceback</a:t>
            </a:r>
          </a:p>
          <a:p>
            <a:pPr marL="0" indent="0">
              <a:buNone/>
            </a:pPr>
            <a:endParaRPr lang="en-US" altLang="zh-CN" sz="2800" dirty="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4CAF8C8C-57C6-AB46-AD1B-CC95DF16DAE9}"/>
              </a:ext>
            </a:extLst>
          </p:cNvPr>
          <p:cNvSpPr txBox="1"/>
          <p:nvPr/>
        </p:nvSpPr>
        <p:spPr>
          <a:xfrm>
            <a:off x="4972816" y="3273223"/>
            <a:ext cx="6636912" cy="1569660"/>
          </a:xfrm>
          <a:prstGeom prst="rect">
            <a:avLst/>
          </a:prstGeom>
          <a:noFill/>
          <a:ln>
            <a:solidFill>
              <a:schemeClr val="bg2"/>
            </a:solidFill>
          </a:ln>
        </p:spPr>
        <p:txBody>
          <a:bodyPr wrap="square">
            <a:spAutoFit/>
          </a:bodyPr>
          <a:lstStyle/>
          <a:p>
            <a:r>
              <a:rPr lang="en-US" altLang="zh-CN" sz="2400" b="1" dirty="0">
                <a:solidFill>
                  <a:srgbClr val="9E58A3"/>
                </a:solidFill>
                <a:latin typeface="Consolas" panose="020B0609020204030204" pitchFamily="49" charset="0"/>
              </a:rPr>
              <a:t>try</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rPr>
              <a:t>    </a:t>
            </a: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2E6446"/>
                </a:solidFill>
                <a:latin typeface="Consolas" panose="020B0609020204030204" pitchFamily="49" charset="0"/>
              </a:rPr>
              <a:t>5</a:t>
            </a:r>
            <a:r>
              <a:rPr lang="en-US" altLang="zh-CN" sz="2400" b="1" dirty="0">
                <a:solidFill>
                  <a:srgbClr val="A71D5D"/>
                </a:solidFill>
                <a:latin typeface="Consolas" panose="020B0609020204030204" pitchFamily="49" charset="0"/>
              </a:rPr>
              <a:t>/</a:t>
            </a:r>
            <a:r>
              <a:rPr lang="en-US" altLang="zh-CN" sz="2400" b="1" dirty="0">
                <a:solidFill>
                  <a:srgbClr val="2E6446"/>
                </a:solidFill>
                <a:latin typeface="Consolas" panose="020B0609020204030204" pitchFamily="49" charset="0"/>
              </a:rPr>
              <a:t>0</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9E58A3"/>
                </a:solidFill>
                <a:latin typeface="Consolas" panose="020B0609020204030204" pitchFamily="49" charset="0"/>
              </a:rPr>
              <a:t>except </a:t>
            </a:r>
            <a:r>
              <a:rPr lang="en-US" altLang="zh-CN" sz="2400" b="1" dirty="0" err="1">
                <a:solidFill>
                  <a:srgbClr val="0200BD"/>
                </a:solidFill>
                <a:latin typeface="Consolas" panose="020B0609020204030204" pitchFamily="49" charset="0"/>
              </a:rPr>
              <a:t>ZeroDivisionError</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rPr>
              <a:t>    </a:t>
            </a: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"You can't divide by zero!"</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8" name="文本框 7">
            <a:extLst>
              <a:ext uri="{FF2B5EF4-FFF2-40B4-BE49-F238E27FC236}">
                <a16:creationId xmlns:a16="http://schemas.microsoft.com/office/drawing/2014/main" id="{4C4A9BA1-1DC7-359E-5300-38C323700D54}"/>
              </a:ext>
            </a:extLst>
          </p:cNvPr>
          <p:cNvSpPr txBox="1"/>
          <p:nvPr/>
        </p:nvSpPr>
        <p:spPr>
          <a:xfrm>
            <a:off x="4972816" y="5556536"/>
            <a:ext cx="6636912" cy="892552"/>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800" dirty="0">
                <a:solidFill>
                  <a:srgbClr val="333333"/>
                </a:solidFill>
                <a:latin typeface="Consolas" panose="020B0609020204030204" pitchFamily="49" charset="0"/>
              </a:rPr>
              <a:t>You can't divide by zero!</a:t>
            </a:r>
          </a:p>
        </p:txBody>
      </p:sp>
      <p:sp>
        <p:nvSpPr>
          <p:cNvPr id="9" name="箭头: 右 8">
            <a:extLst>
              <a:ext uri="{FF2B5EF4-FFF2-40B4-BE49-F238E27FC236}">
                <a16:creationId xmlns:a16="http://schemas.microsoft.com/office/drawing/2014/main" id="{8E941914-8D72-50B0-6C66-6B31D80A71C1}"/>
              </a:ext>
            </a:extLst>
          </p:cNvPr>
          <p:cNvSpPr/>
          <p:nvPr/>
        </p:nvSpPr>
        <p:spPr>
          <a:xfrm>
            <a:off x="4447310" y="3350657"/>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11" name="箭头: 右 10">
            <a:extLst>
              <a:ext uri="{FF2B5EF4-FFF2-40B4-BE49-F238E27FC236}">
                <a16:creationId xmlns:a16="http://schemas.microsoft.com/office/drawing/2014/main" id="{53AA1398-204A-142C-A96E-B5AFC49F6D07}"/>
              </a:ext>
            </a:extLst>
          </p:cNvPr>
          <p:cNvSpPr/>
          <p:nvPr/>
        </p:nvSpPr>
        <p:spPr>
          <a:xfrm>
            <a:off x="4447310" y="406660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Tree>
    <p:extLst>
      <p:ext uri="{BB962C8B-B14F-4D97-AF65-F5344CB8AC3E}">
        <p14:creationId xmlns:p14="http://schemas.microsoft.com/office/powerpoint/2010/main" val="384448014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P spid="11"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10.3.3 </a:t>
            </a:r>
            <a:r>
              <a:rPr lang="zh-CN" altLang="en-US" dirty="0">
                <a:effectLst>
                  <a:outerShdw blurRad="38100" dist="38100" dir="2700000" algn="tl">
                    <a:srgbClr val="000000">
                      <a:alpha val="43137"/>
                    </a:srgbClr>
                  </a:outerShdw>
                </a:effectLst>
              </a:rPr>
              <a:t>异常导致的崩溃</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如果在错误发生时，程序还有工作没有完成，妥善地处理错误就显得尤其重要，比如在下面的代码中：</a:t>
            </a:r>
            <a:endParaRPr lang="en-US" altLang="zh-CN" dirty="0"/>
          </a:p>
        </p:txBody>
      </p:sp>
      <p:sp>
        <p:nvSpPr>
          <p:cNvPr id="4" name="文本框 3">
            <a:extLst>
              <a:ext uri="{FF2B5EF4-FFF2-40B4-BE49-F238E27FC236}">
                <a16:creationId xmlns:a16="http://schemas.microsoft.com/office/drawing/2014/main" id="{D89566DE-C19A-9DDD-EA24-070F85BCF3DE}"/>
              </a:ext>
            </a:extLst>
          </p:cNvPr>
          <p:cNvSpPr txBox="1"/>
          <p:nvPr/>
        </p:nvSpPr>
        <p:spPr>
          <a:xfrm>
            <a:off x="2466359" y="2737296"/>
            <a:ext cx="7259282" cy="3785652"/>
          </a:xfrm>
          <a:prstGeom prst="rect">
            <a:avLst/>
          </a:prstGeom>
          <a:noFill/>
          <a:ln>
            <a:solidFill>
              <a:schemeClr val="bg2"/>
            </a:solidFill>
          </a:ln>
        </p:spPr>
        <p:txBody>
          <a:bodyPr wrap="square">
            <a:spAutoFit/>
          </a:bodyPr>
          <a:lstStyle/>
          <a:p>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"I'll keep dividing the given two numbers."</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"Enter 'q' to quit."</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br>
              <a:rPr lang="en-US" altLang="zh-CN" sz="2000" b="1" dirty="0">
                <a:solidFill>
                  <a:srgbClr val="3F9101"/>
                </a:solidFill>
                <a:latin typeface="Consolas" panose="020B0609020204030204" pitchFamily="49" charset="0"/>
              </a:rPr>
            </a:br>
            <a:r>
              <a:rPr lang="en-US" altLang="zh-CN" sz="2000" b="1" dirty="0">
                <a:solidFill>
                  <a:srgbClr val="9E58A3"/>
                </a:solidFill>
                <a:latin typeface="Consolas" panose="020B0609020204030204" pitchFamily="49" charset="0"/>
              </a:rPr>
              <a:t>while True</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err="1">
                <a:solidFill>
                  <a:srgbClr val="333333"/>
                </a:solidFill>
                <a:latin typeface="Consolas" panose="020B0609020204030204" pitchFamily="49" charset="0"/>
              </a:rPr>
              <a:t>first_number</a:t>
            </a:r>
            <a:r>
              <a:rPr lang="en-US" altLang="zh-CN" sz="2000" b="1" dirty="0">
                <a:solidFill>
                  <a:srgbClr val="333333"/>
                </a:solidFill>
                <a:latin typeface="Consolas" panose="020B0609020204030204" pitchFamily="49" charset="0"/>
              </a:rPr>
              <a:t> </a:t>
            </a:r>
            <a:r>
              <a:rPr lang="en-US" altLang="zh-CN" sz="2000" b="1" dirty="0">
                <a:solidFill>
                  <a:srgbClr val="A71D5D"/>
                </a:solidFill>
                <a:latin typeface="Consolas" panose="020B0609020204030204" pitchFamily="49" charset="0"/>
              </a:rPr>
              <a:t>= </a:t>
            </a:r>
            <a:r>
              <a:rPr lang="en-US" altLang="zh-CN" sz="2000" b="1" dirty="0">
                <a:solidFill>
                  <a:srgbClr val="0200BD"/>
                </a:solidFill>
                <a:latin typeface="Consolas" panose="020B0609020204030204" pitchFamily="49" charset="0"/>
              </a:rPr>
              <a:t>input</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a:t>
            </a:r>
            <a:r>
              <a:rPr lang="en-US" altLang="zh-CN" sz="2000" b="1" dirty="0">
                <a:solidFill>
                  <a:srgbClr val="183691"/>
                </a:solidFill>
                <a:latin typeface="Consolas" panose="020B0609020204030204" pitchFamily="49" charset="0"/>
              </a:rPr>
              <a:t>\</a:t>
            </a:r>
            <a:r>
              <a:rPr lang="en-US" altLang="zh-CN" sz="2000" b="1" dirty="0" err="1">
                <a:solidFill>
                  <a:srgbClr val="183691"/>
                </a:solidFill>
                <a:latin typeface="Consolas" panose="020B0609020204030204" pitchFamily="49" charset="0"/>
              </a:rPr>
              <a:t>n</a:t>
            </a:r>
            <a:r>
              <a:rPr lang="en-US" altLang="zh-CN" sz="2000" b="1" dirty="0" err="1">
                <a:solidFill>
                  <a:srgbClr val="F2612A"/>
                </a:solidFill>
                <a:latin typeface="Consolas" panose="020B0609020204030204" pitchFamily="49" charset="0"/>
              </a:rPr>
              <a:t>First</a:t>
            </a:r>
            <a:r>
              <a:rPr lang="en-US" altLang="zh-CN" sz="2000" b="1" dirty="0">
                <a:solidFill>
                  <a:srgbClr val="F2612A"/>
                </a:solidFill>
                <a:latin typeface="Consolas" panose="020B0609020204030204" pitchFamily="49" charset="0"/>
              </a:rPr>
              <a:t> number: "</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9E58A3"/>
                </a:solidFill>
                <a:latin typeface="Consolas" panose="020B0609020204030204" pitchFamily="49" charset="0"/>
              </a:rPr>
              <a:t>if </a:t>
            </a:r>
            <a:r>
              <a:rPr lang="en-US" altLang="zh-CN" sz="2000" b="1" dirty="0" err="1">
                <a:solidFill>
                  <a:srgbClr val="333333"/>
                </a:solidFill>
                <a:latin typeface="Consolas" panose="020B0609020204030204" pitchFamily="49" charset="0"/>
              </a:rPr>
              <a:t>first_number</a:t>
            </a:r>
            <a:r>
              <a:rPr lang="en-US" altLang="zh-CN" sz="2000" b="1" dirty="0">
                <a:solidFill>
                  <a:srgbClr val="333333"/>
                </a:solidFill>
                <a:latin typeface="Consolas" panose="020B0609020204030204" pitchFamily="49" charset="0"/>
              </a:rPr>
              <a:t> </a:t>
            </a:r>
            <a:r>
              <a:rPr lang="en-US" altLang="zh-CN" sz="2000" b="1" dirty="0">
                <a:solidFill>
                  <a:srgbClr val="A71D5D"/>
                </a:solidFill>
                <a:latin typeface="Consolas" panose="020B0609020204030204" pitchFamily="49" charset="0"/>
              </a:rPr>
              <a:t>== </a:t>
            </a:r>
            <a:r>
              <a:rPr lang="en-US" altLang="zh-CN" sz="2000" b="1" dirty="0">
                <a:solidFill>
                  <a:srgbClr val="F2612A"/>
                </a:solidFill>
                <a:latin typeface="Consolas" panose="020B0609020204030204" pitchFamily="49" charset="0"/>
              </a:rPr>
              <a:t>'q'</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a:solidFill>
                  <a:srgbClr val="9E58A3"/>
                </a:solidFill>
                <a:latin typeface="Consolas" panose="020B0609020204030204" pitchFamily="49" charset="0"/>
              </a:rPr>
              <a:t>break</a:t>
            </a:r>
            <a:br>
              <a:rPr lang="en-US" altLang="zh-CN" sz="2000" b="1" dirty="0">
                <a:solidFill>
                  <a:srgbClr val="9E58A3"/>
                </a:solidFill>
                <a:latin typeface="Consolas" panose="020B0609020204030204" pitchFamily="49" charset="0"/>
              </a:rPr>
            </a:br>
            <a:r>
              <a:rPr lang="en-US" altLang="zh-CN" sz="2000" b="1" dirty="0">
                <a:solidFill>
                  <a:srgbClr val="9E58A3"/>
                </a:solidFill>
                <a:latin typeface="Consolas" panose="020B0609020204030204" pitchFamily="49" charset="0"/>
              </a:rPr>
              <a:t>    </a:t>
            </a:r>
            <a:r>
              <a:rPr lang="en-US" altLang="zh-CN" sz="2000" b="1" dirty="0" err="1">
                <a:solidFill>
                  <a:srgbClr val="333333"/>
                </a:solidFill>
                <a:latin typeface="Consolas" panose="020B0609020204030204" pitchFamily="49" charset="0"/>
              </a:rPr>
              <a:t>second_number</a:t>
            </a:r>
            <a:r>
              <a:rPr lang="en-US" altLang="zh-CN" sz="2000" b="1" dirty="0">
                <a:solidFill>
                  <a:srgbClr val="333333"/>
                </a:solidFill>
                <a:latin typeface="Consolas" panose="020B0609020204030204" pitchFamily="49" charset="0"/>
              </a:rPr>
              <a:t> </a:t>
            </a:r>
            <a:r>
              <a:rPr lang="en-US" altLang="zh-CN" sz="2000" b="1" dirty="0">
                <a:solidFill>
                  <a:srgbClr val="A71D5D"/>
                </a:solidFill>
                <a:latin typeface="Consolas" panose="020B0609020204030204" pitchFamily="49" charset="0"/>
              </a:rPr>
              <a:t>= </a:t>
            </a:r>
            <a:r>
              <a:rPr lang="en-US" altLang="zh-CN" sz="2000" b="1" dirty="0">
                <a:solidFill>
                  <a:srgbClr val="0200BD"/>
                </a:solidFill>
                <a:latin typeface="Consolas" panose="020B0609020204030204" pitchFamily="49" charset="0"/>
              </a:rPr>
              <a:t>input</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"Second number: "</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9E58A3"/>
                </a:solidFill>
                <a:latin typeface="Consolas" panose="020B0609020204030204" pitchFamily="49" charset="0"/>
              </a:rPr>
              <a:t>if </a:t>
            </a:r>
            <a:r>
              <a:rPr lang="en-US" altLang="zh-CN" sz="2000" b="1" dirty="0" err="1">
                <a:solidFill>
                  <a:srgbClr val="333333"/>
                </a:solidFill>
                <a:latin typeface="Consolas" panose="020B0609020204030204" pitchFamily="49" charset="0"/>
              </a:rPr>
              <a:t>second_number</a:t>
            </a:r>
            <a:r>
              <a:rPr lang="en-US" altLang="zh-CN" sz="2000" b="1" dirty="0">
                <a:solidFill>
                  <a:srgbClr val="333333"/>
                </a:solidFill>
                <a:latin typeface="Consolas" panose="020B0609020204030204" pitchFamily="49" charset="0"/>
              </a:rPr>
              <a:t> </a:t>
            </a:r>
            <a:r>
              <a:rPr lang="en-US" altLang="zh-CN" sz="2000" b="1" dirty="0">
                <a:solidFill>
                  <a:srgbClr val="A71D5D"/>
                </a:solidFill>
                <a:latin typeface="Consolas" panose="020B0609020204030204" pitchFamily="49" charset="0"/>
              </a:rPr>
              <a:t>== </a:t>
            </a:r>
            <a:r>
              <a:rPr lang="en-US" altLang="zh-CN" sz="2000" b="1" dirty="0">
                <a:solidFill>
                  <a:srgbClr val="F2612A"/>
                </a:solidFill>
                <a:latin typeface="Consolas" panose="020B0609020204030204" pitchFamily="49" charset="0"/>
              </a:rPr>
              <a:t>'q'</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a:solidFill>
                  <a:srgbClr val="9E58A3"/>
                </a:solidFill>
                <a:latin typeface="Consolas" panose="020B0609020204030204" pitchFamily="49" charset="0"/>
              </a:rPr>
              <a:t>break</a:t>
            </a:r>
            <a:br>
              <a:rPr lang="en-US" altLang="zh-CN" sz="2000" b="1" dirty="0">
                <a:solidFill>
                  <a:srgbClr val="9E58A3"/>
                </a:solidFill>
                <a:latin typeface="Consolas" panose="020B0609020204030204" pitchFamily="49" charset="0"/>
              </a:rPr>
            </a:br>
            <a:r>
              <a:rPr lang="en-US" altLang="zh-CN" sz="2000" b="1" dirty="0">
                <a:solidFill>
                  <a:srgbClr val="9E58A3"/>
                </a:solidFill>
                <a:latin typeface="Consolas" panose="020B0609020204030204" pitchFamily="49" charset="0"/>
              </a:rPr>
              <a:t>    </a:t>
            </a:r>
            <a:r>
              <a:rPr lang="en-US" altLang="zh-CN" sz="2000" b="1" dirty="0">
                <a:solidFill>
                  <a:srgbClr val="333333"/>
                </a:solidFill>
                <a:latin typeface="Consolas" panose="020B0609020204030204" pitchFamily="49" charset="0"/>
              </a:rPr>
              <a:t>answer </a:t>
            </a:r>
            <a:r>
              <a:rPr lang="en-US" altLang="zh-CN" sz="2000" b="1" dirty="0">
                <a:solidFill>
                  <a:srgbClr val="A71D5D"/>
                </a:solidFill>
                <a:latin typeface="Consolas" panose="020B0609020204030204" pitchFamily="49" charset="0"/>
              </a:rPr>
              <a:t>= </a:t>
            </a:r>
            <a:r>
              <a:rPr lang="en-US" altLang="zh-CN" sz="2000" b="1" dirty="0">
                <a:solidFill>
                  <a:srgbClr val="0200BD"/>
                </a:solidFill>
                <a:latin typeface="Consolas" panose="020B0609020204030204" pitchFamily="49" charset="0"/>
              </a:rPr>
              <a:t>int</a:t>
            </a:r>
            <a:r>
              <a:rPr lang="en-US" altLang="zh-CN" sz="2000" b="1" dirty="0">
                <a:solidFill>
                  <a:srgbClr val="3F9101"/>
                </a:solidFill>
                <a:latin typeface="Consolas" panose="020B0609020204030204" pitchFamily="49" charset="0"/>
              </a:rPr>
              <a:t>(</a:t>
            </a:r>
            <a:r>
              <a:rPr lang="en-US" altLang="zh-CN" sz="2000" b="1" dirty="0" err="1">
                <a:solidFill>
                  <a:srgbClr val="333333"/>
                </a:solidFill>
                <a:latin typeface="Consolas" panose="020B0609020204030204" pitchFamily="49" charset="0"/>
              </a:rPr>
              <a:t>first_number</a:t>
            </a:r>
            <a:r>
              <a:rPr lang="en-US" altLang="zh-CN" sz="2000" b="1" dirty="0">
                <a:solidFill>
                  <a:srgbClr val="3F9101"/>
                </a:solidFill>
                <a:latin typeface="Consolas" panose="020B0609020204030204" pitchFamily="49" charset="0"/>
              </a:rPr>
              <a:t>) </a:t>
            </a:r>
            <a:r>
              <a:rPr lang="en-US" altLang="zh-CN" sz="2000" b="1" dirty="0">
                <a:solidFill>
                  <a:srgbClr val="A71D5D"/>
                </a:solidFill>
                <a:latin typeface="Consolas" panose="020B0609020204030204" pitchFamily="49" charset="0"/>
              </a:rPr>
              <a:t>/ </a:t>
            </a:r>
            <a:r>
              <a:rPr lang="en-US" altLang="zh-CN" sz="2000" b="1" dirty="0">
                <a:solidFill>
                  <a:srgbClr val="0200BD"/>
                </a:solidFill>
                <a:latin typeface="Consolas" panose="020B0609020204030204" pitchFamily="49" charset="0"/>
              </a:rPr>
              <a:t>int</a:t>
            </a:r>
            <a:r>
              <a:rPr lang="en-US" altLang="zh-CN" sz="2000" b="1" dirty="0">
                <a:solidFill>
                  <a:srgbClr val="3F9101"/>
                </a:solidFill>
                <a:latin typeface="Consolas" panose="020B0609020204030204" pitchFamily="49" charset="0"/>
              </a:rPr>
              <a:t>(</a:t>
            </a:r>
            <a:r>
              <a:rPr lang="en-US" altLang="zh-CN" sz="2000" b="1" dirty="0" err="1">
                <a:solidFill>
                  <a:srgbClr val="333333"/>
                </a:solidFill>
                <a:latin typeface="Consolas" panose="020B0609020204030204" pitchFamily="49" charset="0"/>
              </a:rPr>
              <a:t>second_number</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answer</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3" y="2837433"/>
            <a:ext cx="3580206"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342674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10.3.3 </a:t>
            </a:r>
            <a:r>
              <a:rPr lang="zh-CN" altLang="en-US" dirty="0"/>
              <a:t>异常导致的崩溃</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如果在错误发生时，程序还有工作没有完成，妥善地处理错误就显得尤其重要，比如在下面的代码中：</a:t>
            </a:r>
            <a:endParaRPr lang="en-US" altLang="zh-CN" dirty="0"/>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10" name="!10-3-3 text">
            <a:extLst>
              <a:ext uri="{FF2B5EF4-FFF2-40B4-BE49-F238E27FC236}">
                <a16:creationId xmlns:a16="http://schemas.microsoft.com/office/drawing/2014/main" id="{A2995DB2-4965-8C67-67FE-5FC4497711CB}"/>
              </a:ext>
            </a:extLst>
          </p:cNvPr>
          <p:cNvSpPr txBox="1">
            <a:spLocks/>
          </p:cNvSpPr>
          <p:nvPr/>
        </p:nvSpPr>
        <p:spPr>
          <a:xfrm>
            <a:off x="6862985" y="2629640"/>
            <a:ext cx="3609109"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800" dirty="0">
              <a:latin typeface="Consolas" panose="020B0609020204030204" pitchFamily="49" charset="0"/>
              <a:ea typeface="微软雅黑" panose="020B0503020204020204" pitchFamily="34" charset="-122"/>
            </a:endParaRPr>
          </a:p>
        </p:txBody>
      </p:sp>
      <p:sp>
        <p:nvSpPr>
          <p:cNvPr id="5" name="文本框 4">
            <a:extLst>
              <a:ext uri="{FF2B5EF4-FFF2-40B4-BE49-F238E27FC236}">
                <a16:creationId xmlns:a16="http://schemas.microsoft.com/office/drawing/2014/main" id="{46247185-AA2E-EA96-B6AB-D761F7CC70E7}"/>
              </a:ext>
            </a:extLst>
          </p:cNvPr>
          <p:cNvSpPr txBox="1"/>
          <p:nvPr/>
        </p:nvSpPr>
        <p:spPr>
          <a:xfrm>
            <a:off x="4629017" y="2791391"/>
            <a:ext cx="7259282" cy="3785652"/>
          </a:xfrm>
          <a:prstGeom prst="rect">
            <a:avLst/>
          </a:prstGeom>
          <a:noFill/>
          <a:ln>
            <a:solidFill>
              <a:schemeClr val="bg2"/>
            </a:solidFill>
          </a:ln>
        </p:spPr>
        <p:txBody>
          <a:bodyPr wrap="square">
            <a:spAutoFit/>
          </a:bodyPr>
          <a:lstStyle/>
          <a:p>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"I'll keep dividing the given two numbers."</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"Enter 'q' to quit."</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br>
              <a:rPr lang="en-US" altLang="zh-CN" sz="2000" b="1" dirty="0">
                <a:solidFill>
                  <a:srgbClr val="3F9101"/>
                </a:solidFill>
                <a:latin typeface="Consolas" panose="020B0609020204030204" pitchFamily="49" charset="0"/>
              </a:rPr>
            </a:br>
            <a:r>
              <a:rPr lang="en-US" altLang="zh-CN" sz="2000" b="1" dirty="0">
                <a:solidFill>
                  <a:srgbClr val="9E58A3"/>
                </a:solidFill>
                <a:latin typeface="Consolas" panose="020B0609020204030204" pitchFamily="49" charset="0"/>
              </a:rPr>
              <a:t>while True</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err="1">
                <a:solidFill>
                  <a:srgbClr val="333333"/>
                </a:solidFill>
                <a:latin typeface="Consolas" panose="020B0609020204030204" pitchFamily="49" charset="0"/>
              </a:rPr>
              <a:t>first_number</a:t>
            </a:r>
            <a:r>
              <a:rPr lang="en-US" altLang="zh-CN" sz="2000" b="1" dirty="0">
                <a:solidFill>
                  <a:srgbClr val="333333"/>
                </a:solidFill>
                <a:latin typeface="Consolas" panose="020B0609020204030204" pitchFamily="49" charset="0"/>
              </a:rPr>
              <a:t> </a:t>
            </a:r>
            <a:r>
              <a:rPr lang="en-US" altLang="zh-CN" sz="2000" b="1" dirty="0">
                <a:solidFill>
                  <a:srgbClr val="A71D5D"/>
                </a:solidFill>
                <a:latin typeface="Consolas" panose="020B0609020204030204" pitchFamily="49" charset="0"/>
              </a:rPr>
              <a:t>= </a:t>
            </a:r>
            <a:r>
              <a:rPr lang="en-US" altLang="zh-CN" sz="2000" b="1" dirty="0">
                <a:solidFill>
                  <a:srgbClr val="0200BD"/>
                </a:solidFill>
                <a:latin typeface="Consolas" panose="020B0609020204030204" pitchFamily="49" charset="0"/>
              </a:rPr>
              <a:t>input</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a:t>
            </a:r>
            <a:r>
              <a:rPr lang="en-US" altLang="zh-CN" sz="2000" b="1" dirty="0">
                <a:solidFill>
                  <a:srgbClr val="183691"/>
                </a:solidFill>
                <a:latin typeface="Consolas" panose="020B0609020204030204" pitchFamily="49" charset="0"/>
              </a:rPr>
              <a:t>\</a:t>
            </a:r>
            <a:r>
              <a:rPr lang="en-US" altLang="zh-CN" sz="2000" b="1" dirty="0" err="1">
                <a:solidFill>
                  <a:srgbClr val="183691"/>
                </a:solidFill>
                <a:latin typeface="Consolas" panose="020B0609020204030204" pitchFamily="49" charset="0"/>
              </a:rPr>
              <a:t>n</a:t>
            </a:r>
            <a:r>
              <a:rPr lang="en-US" altLang="zh-CN" sz="2000" b="1" dirty="0" err="1">
                <a:solidFill>
                  <a:srgbClr val="F2612A"/>
                </a:solidFill>
                <a:latin typeface="Consolas" panose="020B0609020204030204" pitchFamily="49" charset="0"/>
              </a:rPr>
              <a:t>First</a:t>
            </a:r>
            <a:r>
              <a:rPr lang="en-US" altLang="zh-CN" sz="2000" b="1" dirty="0">
                <a:solidFill>
                  <a:srgbClr val="F2612A"/>
                </a:solidFill>
                <a:latin typeface="Consolas" panose="020B0609020204030204" pitchFamily="49" charset="0"/>
              </a:rPr>
              <a:t> number: "</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9E58A3"/>
                </a:solidFill>
                <a:latin typeface="Consolas" panose="020B0609020204030204" pitchFamily="49" charset="0"/>
              </a:rPr>
              <a:t>if </a:t>
            </a:r>
            <a:r>
              <a:rPr lang="en-US" altLang="zh-CN" sz="2000" b="1" dirty="0" err="1">
                <a:solidFill>
                  <a:srgbClr val="333333"/>
                </a:solidFill>
                <a:latin typeface="Consolas" panose="020B0609020204030204" pitchFamily="49" charset="0"/>
              </a:rPr>
              <a:t>first_number</a:t>
            </a:r>
            <a:r>
              <a:rPr lang="en-US" altLang="zh-CN" sz="2000" b="1" dirty="0">
                <a:solidFill>
                  <a:srgbClr val="333333"/>
                </a:solidFill>
                <a:latin typeface="Consolas" panose="020B0609020204030204" pitchFamily="49" charset="0"/>
              </a:rPr>
              <a:t> </a:t>
            </a:r>
            <a:r>
              <a:rPr lang="en-US" altLang="zh-CN" sz="2000" b="1" dirty="0">
                <a:solidFill>
                  <a:srgbClr val="A71D5D"/>
                </a:solidFill>
                <a:latin typeface="Consolas" panose="020B0609020204030204" pitchFamily="49" charset="0"/>
              </a:rPr>
              <a:t>== </a:t>
            </a:r>
            <a:r>
              <a:rPr lang="en-US" altLang="zh-CN" sz="2000" b="1" dirty="0">
                <a:solidFill>
                  <a:srgbClr val="F2612A"/>
                </a:solidFill>
                <a:latin typeface="Consolas" panose="020B0609020204030204" pitchFamily="49" charset="0"/>
              </a:rPr>
              <a:t>'q'</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a:solidFill>
                  <a:srgbClr val="9E58A3"/>
                </a:solidFill>
                <a:latin typeface="Consolas" panose="020B0609020204030204" pitchFamily="49" charset="0"/>
              </a:rPr>
              <a:t>break</a:t>
            </a:r>
            <a:br>
              <a:rPr lang="en-US" altLang="zh-CN" sz="2000" b="1" dirty="0">
                <a:solidFill>
                  <a:srgbClr val="9E58A3"/>
                </a:solidFill>
                <a:latin typeface="Consolas" panose="020B0609020204030204" pitchFamily="49" charset="0"/>
              </a:rPr>
            </a:br>
            <a:r>
              <a:rPr lang="en-US" altLang="zh-CN" sz="2000" b="1" dirty="0">
                <a:solidFill>
                  <a:srgbClr val="9E58A3"/>
                </a:solidFill>
                <a:latin typeface="Consolas" panose="020B0609020204030204" pitchFamily="49" charset="0"/>
              </a:rPr>
              <a:t>    </a:t>
            </a:r>
            <a:r>
              <a:rPr lang="en-US" altLang="zh-CN" sz="2000" b="1" dirty="0" err="1">
                <a:solidFill>
                  <a:srgbClr val="333333"/>
                </a:solidFill>
                <a:latin typeface="Consolas" panose="020B0609020204030204" pitchFamily="49" charset="0"/>
              </a:rPr>
              <a:t>second_number</a:t>
            </a:r>
            <a:r>
              <a:rPr lang="en-US" altLang="zh-CN" sz="2000" b="1" dirty="0">
                <a:solidFill>
                  <a:srgbClr val="333333"/>
                </a:solidFill>
                <a:latin typeface="Consolas" panose="020B0609020204030204" pitchFamily="49" charset="0"/>
              </a:rPr>
              <a:t> </a:t>
            </a:r>
            <a:r>
              <a:rPr lang="en-US" altLang="zh-CN" sz="2000" b="1" dirty="0">
                <a:solidFill>
                  <a:srgbClr val="A71D5D"/>
                </a:solidFill>
                <a:latin typeface="Consolas" panose="020B0609020204030204" pitchFamily="49" charset="0"/>
              </a:rPr>
              <a:t>= </a:t>
            </a:r>
            <a:r>
              <a:rPr lang="en-US" altLang="zh-CN" sz="2000" b="1" dirty="0">
                <a:solidFill>
                  <a:srgbClr val="0200BD"/>
                </a:solidFill>
                <a:latin typeface="Consolas" panose="020B0609020204030204" pitchFamily="49" charset="0"/>
              </a:rPr>
              <a:t>input</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"Second number: "</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9E58A3"/>
                </a:solidFill>
                <a:latin typeface="Consolas" panose="020B0609020204030204" pitchFamily="49" charset="0"/>
              </a:rPr>
              <a:t>if </a:t>
            </a:r>
            <a:r>
              <a:rPr lang="en-US" altLang="zh-CN" sz="2000" b="1" dirty="0" err="1">
                <a:solidFill>
                  <a:srgbClr val="333333"/>
                </a:solidFill>
                <a:latin typeface="Consolas" panose="020B0609020204030204" pitchFamily="49" charset="0"/>
              </a:rPr>
              <a:t>second_number</a:t>
            </a:r>
            <a:r>
              <a:rPr lang="en-US" altLang="zh-CN" sz="2000" b="1" dirty="0">
                <a:solidFill>
                  <a:srgbClr val="333333"/>
                </a:solidFill>
                <a:latin typeface="Consolas" panose="020B0609020204030204" pitchFamily="49" charset="0"/>
              </a:rPr>
              <a:t> </a:t>
            </a:r>
            <a:r>
              <a:rPr lang="en-US" altLang="zh-CN" sz="2000" b="1" dirty="0">
                <a:solidFill>
                  <a:srgbClr val="A71D5D"/>
                </a:solidFill>
                <a:latin typeface="Consolas" panose="020B0609020204030204" pitchFamily="49" charset="0"/>
              </a:rPr>
              <a:t>== </a:t>
            </a:r>
            <a:r>
              <a:rPr lang="en-US" altLang="zh-CN" sz="2000" b="1" dirty="0">
                <a:solidFill>
                  <a:srgbClr val="F2612A"/>
                </a:solidFill>
                <a:latin typeface="Consolas" panose="020B0609020204030204" pitchFamily="49" charset="0"/>
              </a:rPr>
              <a:t>'q'</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a:solidFill>
                  <a:srgbClr val="9E58A3"/>
                </a:solidFill>
                <a:latin typeface="Consolas" panose="020B0609020204030204" pitchFamily="49" charset="0"/>
              </a:rPr>
              <a:t>break</a:t>
            </a:r>
            <a:br>
              <a:rPr lang="en-US" altLang="zh-CN" sz="2000" b="1" dirty="0">
                <a:solidFill>
                  <a:srgbClr val="9E58A3"/>
                </a:solidFill>
                <a:latin typeface="Consolas" panose="020B0609020204030204" pitchFamily="49" charset="0"/>
              </a:rPr>
            </a:br>
            <a:r>
              <a:rPr lang="en-US" altLang="zh-CN" sz="2000" b="1" dirty="0">
                <a:solidFill>
                  <a:srgbClr val="9E58A3"/>
                </a:solidFill>
                <a:latin typeface="Consolas" panose="020B0609020204030204" pitchFamily="49" charset="0"/>
              </a:rPr>
              <a:t>    </a:t>
            </a:r>
            <a:r>
              <a:rPr lang="en-US" altLang="zh-CN" sz="2000" b="1" dirty="0">
                <a:solidFill>
                  <a:srgbClr val="333333"/>
                </a:solidFill>
                <a:latin typeface="Consolas" panose="020B0609020204030204" pitchFamily="49" charset="0"/>
              </a:rPr>
              <a:t>answer </a:t>
            </a:r>
            <a:r>
              <a:rPr lang="en-US" altLang="zh-CN" sz="2000" b="1" dirty="0">
                <a:solidFill>
                  <a:srgbClr val="A71D5D"/>
                </a:solidFill>
                <a:latin typeface="Consolas" panose="020B0609020204030204" pitchFamily="49" charset="0"/>
              </a:rPr>
              <a:t>= </a:t>
            </a:r>
            <a:r>
              <a:rPr lang="en-US" altLang="zh-CN" sz="2000" b="1" dirty="0">
                <a:solidFill>
                  <a:srgbClr val="0200BD"/>
                </a:solidFill>
                <a:latin typeface="Consolas" panose="020B0609020204030204" pitchFamily="49" charset="0"/>
              </a:rPr>
              <a:t>int</a:t>
            </a:r>
            <a:r>
              <a:rPr lang="en-US" altLang="zh-CN" sz="2000" b="1" dirty="0">
                <a:solidFill>
                  <a:srgbClr val="3F9101"/>
                </a:solidFill>
                <a:latin typeface="Consolas" panose="020B0609020204030204" pitchFamily="49" charset="0"/>
              </a:rPr>
              <a:t>(</a:t>
            </a:r>
            <a:r>
              <a:rPr lang="en-US" altLang="zh-CN" sz="2000" b="1" dirty="0" err="1">
                <a:solidFill>
                  <a:srgbClr val="333333"/>
                </a:solidFill>
                <a:latin typeface="Consolas" panose="020B0609020204030204" pitchFamily="49" charset="0"/>
              </a:rPr>
              <a:t>first_number</a:t>
            </a:r>
            <a:r>
              <a:rPr lang="en-US" altLang="zh-CN" sz="2000" b="1" dirty="0">
                <a:solidFill>
                  <a:srgbClr val="3F9101"/>
                </a:solidFill>
                <a:latin typeface="Consolas" panose="020B0609020204030204" pitchFamily="49" charset="0"/>
              </a:rPr>
              <a:t>) </a:t>
            </a:r>
            <a:r>
              <a:rPr lang="en-US" altLang="zh-CN" sz="2000" b="1" dirty="0">
                <a:solidFill>
                  <a:srgbClr val="A71D5D"/>
                </a:solidFill>
                <a:latin typeface="Consolas" panose="020B0609020204030204" pitchFamily="49" charset="0"/>
              </a:rPr>
              <a:t>/ </a:t>
            </a:r>
            <a:r>
              <a:rPr lang="en-US" altLang="zh-CN" sz="2000" b="1" dirty="0">
                <a:solidFill>
                  <a:srgbClr val="0200BD"/>
                </a:solidFill>
                <a:latin typeface="Consolas" panose="020B0609020204030204" pitchFamily="49" charset="0"/>
              </a:rPr>
              <a:t>int</a:t>
            </a:r>
            <a:r>
              <a:rPr lang="en-US" altLang="zh-CN" sz="2000" b="1" dirty="0">
                <a:solidFill>
                  <a:srgbClr val="3F9101"/>
                </a:solidFill>
                <a:latin typeface="Consolas" panose="020B0609020204030204" pitchFamily="49" charset="0"/>
              </a:rPr>
              <a:t>(</a:t>
            </a:r>
            <a:r>
              <a:rPr lang="en-US" altLang="zh-CN" sz="2000" b="1" dirty="0" err="1">
                <a:solidFill>
                  <a:srgbClr val="333333"/>
                </a:solidFill>
                <a:latin typeface="Consolas" panose="020B0609020204030204" pitchFamily="49" charset="0"/>
              </a:rPr>
              <a:t>second_number</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answer</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p:txBody>
      </p:sp>
      <p:sp>
        <p:nvSpPr>
          <p:cNvPr id="11" name="箭头: 右 10">
            <a:extLst>
              <a:ext uri="{FF2B5EF4-FFF2-40B4-BE49-F238E27FC236}">
                <a16:creationId xmlns:a16="http://schemas.microsoft.com/office/drawing/2014/main" id="{53AA1398-204A-142C-A96E-B5AFC49F6D07}"/>
              </a:ext>
            </a:extLst>
          </p:cNvPr>
          <p:cNvSpPr/>
          <p:nvPr/>
        </p:nvSpPr>
        <p:spPr>
          <a:xfrm>
            <a:off x="4752110" y="5910466"/>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6" name="!10-3-3 text">
            <a:extLst>
              <a:ext uri="{FF2B5EF4-FFF2-40B4-BE49-F238E27FC236}">
                <a16:creationId xmlns:a16="http://schemas.microsoft.com/office/drawing/2014/main" id="{29A15D61-437C-E992-645D-79B4F708BE7D}"/>
              </a:ext>
            </a:extLst>
          </p:cNvPr>
          <p:cNvSpPr txBox="1">
            <a:spLocks/>
          </p:cNvSpPr>
          <p:nvPr/>
        </p:nvSpPr>
        <p:spPr>
          <a:xfrm>
            <a:off x="838200" y="2909456"/>
            <a:ext cx="3609109" cy="129727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dirty="0">
                <a:latin typeface="Consolas" panose="020B0609020204030204" pitchFamily="49" charset="0"/>
                <a:ea typeface="微软雅黑" panose="020B0503020204020204" pitchFamily="34" charset="-122"/>
              </a:rPr>
              <a:t>这段代码很简单：持续接受用户的两个数值输入</a:t>
            </a:r>
            <a:endParaRPr lang="en-US" altLang="zh-CN" sz="2800" dirty="0">
              <a:latin typeface="Consolas" panose="020B0609020204030204" pitchFamily="49" charset="0"/>
              <a:ea typeface="微软雅黑" panose="020B0503020204020204" pitchFamily="34" charset="-122"/>
            </a:endParaRPr>
          </a:p>
        </p:txBody>
      </p:sp>
      <p:sp>
        <p:nvSpPr>
          <p:cNvPr id="7" name="内容占位符 6">
            <a:extLst>
              <a:ext uri="{FF2B5EF4-FFF2-40B4-BE49-F238E27FC236}">
                <a16:creationId xmlns:a16="http://schemas.microsoft.com/office/drawing/2014/main" id="{8C5B4D12-A133-7D4D-2F31-DDF074D620A1}"/>
              </a:ext>
            </a:extLst>
          </p:cNvPr>
          <p:cNvSpPr txBox="1">
            <a:spLocks/>
          </p:cNvSpPr>
          <p:nvPr/>
        </p:nvSpPr>
        <p:spPr>
          <a:xfrm>
            <a:off x="838199" y="4781751"/>
            <a:ext cx="3609109" cy="162790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dirty="0">
                <a:latin typeface="Consolas" panose="020B0609020204030204" pitchFamily="49" charset="0"/>
                <a:ea typeface="微软雅黑" panose="020B0503020204020204" pitchFamily="34" charset="-122"/>
              </a:rPr>
              <a:t>但如果用户输入了 </a:t>
            </a:r>
            <a:r>
              <a:rPr lang="en-US" altLang="zh-CN" sz="2800" dirty="0">
                <a:latin typeface="Consolas" panose="020B0609020204030204" pitchFamily="49" charset="0"/>
                <a:ea typeface="微软雅黑" panose="020B0503020204020204" pitchFamily="34" charset="-122"/>
              </a:rPr>
              <a:t>0 </a:t>
            </a:r>
            <a:r>
              <a:rPr lang="zh-CN" altLang="en-US" sz="2800" dirty="0">
                <a:latin typeface="Consolas" panose="020B0609020204030204" pitchFamily="49" charset="0"/>
                <a:ea typeface="微软雅黑" panose="020B0503020204020204" pitchFamily="34" charset="-122"/>
              </a:rPr>
              <a:t>作为被除数，那 </a:t>
            </a:r>
            <a:r>
              <a:rPr lang="en-US" altLang="zh-CN" sz="2800" dirty="0">
                <a:latin typeface="Consolas" panose="020B0609020204030204" pitchFamily="49" charset="0"/>
                <a:ea typeface="微软雅黑" panose="020B0503020204020204" pitchFamily="34" charset="-122"/>
              </a:rPr>
              <a:t>Python </a:t>
            </a:r>
            <a:r>
              <a:rPr lang="zh-CN" altLang="en-US" sz="2800" dirty="0">
                <a:latin typeface="Consolas" panose="020B0609020204030204" pitchFamily="49" charset="0"/>
                <a:ea typeface="微软雅黑" panose="020B0503020204020204" pitchFamily="34" charset="-122"/>
              </a:rPr>
              <a:t>就将会给出错误。</a:t>
            </a:r>
            <a:endParaRPr lang="en-US" altLang="zh-CN" sz="28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50225571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7"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10.3.3 </a:t>
            </a:r>
            <a:r>
              <a:rPr lang="zh-CN" altLang="en-US" dirty="0"/>
              <a:t>异常导致的崩溃</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如果在错误发生时，程序还有工作没有完成，妥善地处理错误就显得尤其重要，比如在下面的代码中：</a:t>
            </a:r>
            <a:endParaRPr lang="en-US" altLang="zh-CN" dirty="0"/>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10" name="!10-3-3 text">
            <a:extLst>
              <a:ext uri="{FF2B5EF4-FFF2-40B4-BE49-F238E27FC236}">
                <a16:creationId xmlns:a16="http://schemas.microsoft.com/office/drawing/2014/main" id="{A2995DB2-4965-8C67-67FE-5FC4497711CB}"/>
              </a:ext>
            </a:extLst>
          </p:cNvPr>
          <p:cNvSpPr txBox="1">
            <a:spLocks/>
          </p:cNvSpPr>
          <p:nvPr/>
        </p:nvSpPr>
        <p:spPr>
          <a:xfrm>
            <a:off x="838200" y="2909455"/>
            <a:ext cx="3609109" cy="162790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dirty="0">
                <a:latin typeface="Consolas" panose="020B0609020204030204" pitchFamily="49" charset="0"/>
                <a:ea typeface="微软雅黑" panose="020B0503020204020204" pitchFamily="34" charset="-122"/>
              </a:rPr>
              <a:t>但如果用户输入了 </a:t>
            </a:r>
            <a:r>
              <a:rPr lang="en-US" altLang="zh-CN" sz="2800" dirty="0">
                <a:latin typeface="Consolas" panose="020B0609020204030204" pitchFamily="49" charset="0"/>
                <a:ea typeface="微软雅黑" panose="020B0503020204020204" pitchFamily="34" charset="-122"/>
              </a:rPr>
              <a:t>0 </a:t>
            </a:r>
            <a:r>
              <a:rPr lang="zh-CN" altLang="en-US" sz="2800" dirty="0">
                <a:latin typeface="Consolas" panose="020B0609020204030204" pitchFamily="49" charset="0"/>
                <a:ea typeface="微软雅黑" panose="020B0503020204020204" pitchFamily="34" charset="-122"/>
              </a:rPr>
              <a:t>作为被除数，那 </a:t>
            </a:r>
            <a:r>
              <a:rPr lang="en-US" altLang="zh-CN" sz="2800" dirty="0">
                <a:latin typeface="Consolas" panose="020B0609020204030204" pitchFamily="49" charset="0"/>
                <a:ea typeface="微软雅黑" panose="020B0503020204020204" pitchFamily="34" charset="-122"/>
              </a:rPr>
              <a:t>Python </a:t>
            </a:r>
            <a:r>
              <a:rPr lang="zh-CN" altLang="en-US" sz="2800" dirty="0">
                <a:latin typeface="Consolas" panose="020B0609020204030204" pitchFamily="49" charset="0"/>
                <a:ea typeface="微软雅黑" panose="020B0503020204020204" pitchFamily="34" charset="-122"/>
              </a:rPr>
              <a:t>就将会给出错误。</a:t>
            </a:r>
            <a:endParaRPr lang="en-US" altLang="zh-CN" sz="2800" dirty="0">
              <a:latin typeface="Consolas" panose="020B0609020204030204" pitchFamily="49" charset="0"/>
              <a:ea typeface="微软雅黑" panose="020B0503020204020204" pitchFamily="34" charset="-122"/>
            </a:endParaRPr>
          </a:p>
        </p:txBody>
      </p:sp>
      <p:sp>
        <p:nvSpPr>
          <p:cNvPr id="5" name="文本框 4">
            <a:extLst>
              <a:ext uri="{FF2B5EF4-FFF2-40B4-BE49-F238E27FC236}">
                <a16:creationId xmlns:a16="http://schemas.microsoft.com/office/drawing/2014/main" id="{46247185-AA2E-EA96-B6AB-D761F7CC70E7}"/>
              </a:ext>
            </a:extLst>
          </p:cNvPr>
          <p:cNvSpPr txBox="1"/>
          <p:nvPr/>
        </p:nvSpPr>
        <p:spPr>
          <a:xfrm>
            <a:off x="4629017" y="2791391"/>
            <a:ext cx="7259282" cy="3785652"/>
          </a:xfrm>
          <a:prstGeom prst="rect">
            <a:avLst/>
          </a:prstGeom>
          <a:noFill/>
          <a:ln>
            <a:solidFill>
              <a:schemeClr val="bg2"/>
            </a:solidFill>
          </a:ln>
        </p:spPr>
        <p:txBody>
          <a:bodyPr wrap="square">
            <a:spAutoFit/>
          </a:bodyPr>
          <a:lstStyle/>
          <a:p>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"I'll keep dividing the given two numbers."</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"Enter 'q' to quit."</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br>
              <a:rPr lang="en-US" altLang="zh-CN" sz="2000" b="1" dirty="0">
                <a:solidFill>
                  <a:srgbClr val="3F9101"/>
                </a:solidFill>
                <a:latin typeface="Consolas" panose="020B0609020204030204" pitchFamily="49" charset="0"/>
              </a:rPr>
            </a:br>
            <a:r>
              <a:rPr lang="en-US" altLang="zh-CN" sz="2000" b="1" dirty="0">
                <a:solidFill>
                  <a:srgbClr val="9E58A3"/>
                </a:solidFill>
                <a:latin typeface="Consolas" panose="020B0609020204030204" pitchFamily="49" charset="0"/>
              </a:rPr>
              <a:t>while True</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err="1">
                <a:solidFill>
                  <a:srgbClr val="333333"/>
                </a:solidFill>
                <a:latin typeface="Consolas" panose="020B0609020204030204" pitchFamily="49" charset="0"/>
              </a:rPr>
              <a:t>first_number</a:t>
            </a:r>
            <a:r>
              <a:rPr lang="en-US" altLang="zh-CN" sz="2000" b="1" dirty="0">
                <a:solidFill>
                  <a:srgbClr val="333333"/>
                </a:solidFill>
                <a:latin typeface="Consolas" panose="020B0609020204030204" pitchFamily="49" charset="0"/>
              </a:rPr>
              <a:t> </a:t>
            </a:r>
            <a:r>
              <a:rPr lang="en-US" altLang="zh-CN" sz="2000" b="1" dirty="0">
                <a:solidFill>
                  <a:srgbClr val="A71D5D"/>
                </a:solidFill>
                <a:latin typeface="Consolas" panose="020B0609020204030204" pitchFamily="49" charset="0"/>
              </a:rPr>
              <a:t>= </a:t>
            </a:r>
            <a:r>
              <a:rPr lang="en-US" altLang="zh-CN" sz="2000" b="1" dirty="0">
                <a:solidFill>
                  <a:srgbClr val="0200BD"/>
                </a:solidFill>
                <a:latin typeface="Consolas" panose="020B0609020204030204" pitchFamily="49" charset="0"/>
              </a:rPr>
              <a:t>input</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a:t>
            </a:r>
            <a:r>
              <a:rPr lang="en-US" altLang="zh-CN" sz="2000" b="1" dirty="0">
                <a:solidFill>
                  <a:srgbClr val="183691"/>
                </a:solidFill>
                <a:latin typeface="Consolas" panose="020B0609020204030204" pitchFamily="49" charset="0"/>
              </a:rPr>
              <a:t>\</a:t>
            </a:r>
            <a:r>
              <a:rPr lang="en-US" altLang="zh-CN" sz="2000" b="1" dirty="0" err="1">
                <a:solidFill>
                  <a:srgbClr val="183691"/>
                </a:solidFill>
                <a:latin typeface="Consolas" panose="020B0609020204030204" pitchFamily="49" charset="0"/>
              </a:rPr>
              <a:t>n</a:t>
            </a:r>
            <a:r>
              <a:rPr lang="en-US" altLang="zh-CN" sz="2000" b="1" dirty="0" err="1">
                <a:solidFill>
                  <a:srgbClr val="F2612A"/>
                </a:solidFill>
                <a:latin typeface="Consolas" panose="020B0609020204030204" pitchFamily="49" charset="0"/>
              </a:rPr>
              <a:t>First</a:t>
            </a:r>
            <a:r>
              <a:rPr lang="en-US" altLang="zh-CN" sz="2000" b="1" dirty="0">
                <a:solidFill>
                  <a:srgbClr val="F2612A"/>
                </a:solidFill>
                <a:latin typeface="Consolas" panose="020B0609020204030204" pitchFamily="49" charset="0"/>
              </a:rPr>
              <a:t> number: "</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9E58A3"/>
                </a:solidFill>
                <a:latin typeface="Consolas" panose="020B0609020204030204" pitchFamily="49" charset="0"/>
              </a:rPr>
              <a:t>if </a:t>
            </a:r>
            <a:r>
              <a:rPr lang="en-US" altLang="zh-CN" sz="2000" b="1" dirty="0" err="1">
                <a:solidFill>
                  <a:srgbClr val="333333"/>
                </a:solidFill>
                <a:latin typeface="Consolas" panose="020B0609020204030204" pitchFamily="49" charset="0"/>
              </a:rPr>
              <a:t>first_number</a:t>
            </a:r>
            <a:r>
              <a:rPr lang="en-US" altLang="zh-CN" sz="2000" b="1" dirty="0">
                <a:solidFill>
                  <a:srgbClr val="333333"/>
                </a:solidFill>
                <a:latin typeface="Consolas" panose="020B0609020204030204" pitchFamily="49" charset="0"/>
              </a:rPr>
              <a:t> </a:t>
            </a:r>
            <a:r>
              <a:rPr lang="en-US" altLang="zh-CN" sz="2000" b="1" dirty="0">
                <a:solidFill>
                  <a:srgbClr val="A71D5D"/>
                </a:solidFill>
                <a:latin typeface="Consolas" panose="020B0609020204030204" pitchFamily="49" charset="0"/>
              </a:rPr>
              <a:t>== </a:t>
            </a:r>
            <a:r>
              <a:rPr lang="en-US" altLang="zh-CN" sz="2000" b="1" dirty="0">
                <a:solidFill>
                  <a:srgbClr val="F2612A"/>
                </a:solidFill>
                <a:latin typeface="Consolas" panose="020B0609020204030204" pitchFamily="49" charset="0"/>
              </a:rPr>
              <a:t>'q'</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a:solidFill>
                  <a:srgbClr val="9E58A3"/>
                </a:solidFill>
                <a:latin typeface="Consolas" panose="020B0609020204030204" pitchFamily="49" charset="0"/>
              </a:rPr>
              <a:t>break</a:t>
            </a:r>
            <a:br>
              <a:rPr lang="en-US" altLang="zh-CN" sz="2000" b="1" dirty="0">
                <a:solidFill>
                  <a:srgbClr val="9E58A3"/>
                </a:solidFill>
                <a:latin typeface="Consolas" panose="020B0609020204030204" pitchFamily="49" charset="0"/>
              </a:rPr>
            </a:br>
            <a:r>
              <a:rPr lang="en-US" altLang="zh-CN" sz="2000" b="1" dirty="0">
                <a:solidFill>
                  <a:srgbClr val="9E58A3"/>
                </a:solidFill>
                <a:latin typeface="Consolas" panose="020B0609020204030204" pitchFamily="49" charset="0"/>
              </a:rPr>
              <a:t>    </a:t>
            </a:r>
            <a:r>
              <a:rPr lang="en-US" altLang="zh-CN" sz="2000" b="1" dirty="0" err="1">
                <a:solidFill>
                  <a:srgbClr val="333333"/>
                </a:solidFill>
                <a:latin typeface="Consolas" panose="020B0609020204030204" pitchFamily="49" charset="0"/>
              </a:rPr>
              <a:t>second_number</a:t>
            </a:r>
            <a:r>
              <a:rPr lang="en-US" altLang="zh-CN" sz="2000" b="1" dirty="0">
                <a:solidFill>
                  <a:srgbClr val="333333"/>
                </a:solidFill>
                <a:latin typeface="Consolas" panose="020B0609020204030204" pitchFamily="49" charset="0"/>
              </a:rPr>
              <a:t> </a:t>
            </a:r>
            <a:r>
              <a:rPr lang="en-US" altLang="zh-CN" sz="2000" b="1" dirty="0">
                <a:solidFill>
                  <a:srgbClr val="A71D5D"/>
                </a:solidFill>
                <a:latin typeface="Consolas" panose="020B0609020204030204" pitchFamily="49" charset="0"/>
              </a:rPr>
              <a:t>= </a:t>
            </a:r>
            <a:r>
              <a:rPr lang="en-US" altLang="zh-CN" sz="2000" b="1" dirty="0">
                <a:solidFill>
                  <a:srgbClr val="0200BD"/>
                </a:solidFill>
                <a:latin typeface="Consolas" panose="020B0609020204030204" pitchFamily="49" charset="0"/>
              </a:rPr>
              <a:t>input</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"Second number: "</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9E58A3"/>
                </a:solidFill>
                <a:latin typeface="Consolas" panose="020B0609020204030204" pitchFamily="49" charset="0"/>
              </a:rPr>
              <a:t>if </a:t>
            </a:r>
            <a:r>
              <a:rPr lang="en-US" altLang="zh-CN" sz="2000" b="1" dirty="0" err="1">
                <a:solidFill>
                  <a:srgbClr val="333333"/>
                </a:solidFill>
                <a:latin typeface="Consolas" panose="020B0609020204030204" pitchFamily="49" charset="0"/>
              </a:rPr>
              <a:t>second_number</a:t>
            </a:r>
            <a:r>
              <a:rPr lang="en-US" altLang="zh-CN" sz="2000" b="1" dirty="0">
                <a:solidFill>
                  <a:srgbClr val="333333"/>
                </a:solidFill>
                <a:latin typeface="Consolas" panose="020B0609020204030204" pitchFamily="49" charset="0"/>
              </a:rPr>
              <a:t> </a:t>
            </a:r>
            <a:r>
              <a:rPr lang="en-US" altLang="zh-CN" sz="2000" b="1" dirty="0">
                <a:solidFill>
                  <a:srgbClr val="A71D5D"/>
                </a:solidFill>
                <a:latin typeface="Consolas" panose="020B0609020204030204" pitchFamily="49" charset="0"/>
              </a:rPr>
              <a:t>== </a:t>
            </a:r>
            <a:r>
              <a:rPr lang="en-US" altLang="zh-CN" sz="2000" b="1" dirty="0">
                <a:solidFill>
                  <a:srgbClr val="F2612A"/>
                </a:solidFill>
                <a:latin typeface="Consolas" panose="020B0609020204030204" pitchFamily="49" charset="0"/>
              </a:rPr>
              <a:t>'q'</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a:solidFill>
                  <a:srgbClr val="9E58A3"/>
                </a:solidFill>
                <a:latin typeface="Consolas" panose="020B0609020204030204" pitchFamily="49" charset="0"/>
              </a:rPr>
              <a:t>break</a:t>
            </a:r>
            <a:br>
              <a:rPr lang="en-US" altLang="zh-CN" sz="2000" b="1" dirty="0">
                <a:solidFill>
                  <a:srgbClr val="9E58A3"/>
                </a:solidFill>
                <a:latin typeface="Consolas" panose="020B0609020204030204" pitchFamily="49" charset="0"/>
              </a:rPr>
            </a:br>
            <a:r>
              <a:rPr lang="en-US" altLang="zh-CN" sz="2000" b="1" dirty="0">
                <a:solidFill>
                  <a:srgbClr val="9E58A3"/>
                </a:solidFill>
                <a:latin typeface="Consolas" panose="020B0609020204030204" pitchFamily="49" charset="0"/>
              </a:rPr>
              <a:t>    </a:t>
            </a:r>
            <a:r>
              <a:rPr lang="en-US" altLang="zh-CN" sz="2000" b="1" dirty="0">
                <a:solidFill>
                  <a:srgbClr val="333333"/>
                </a:solidFill>
                <a:latin typeface="Consolas" panose="020B0609020204030204" pitchFamily="49" charset="0"/>
              </a:rPr>
              <a:t>answer </a:t>
            </a:r>
            <a:r>
              <a:rPr lang="en-US" altLang="zh-CN" sz="2000" b="1" dirty="0">
                <a:solidFill>
                  <a:srgbClr val="A71D5D"/>
                </a:solidFill>
                <a:latin typeface="Consolas" panose="020B0609020204030204" pitchFamily="49" charset="0"/>
              </a:rPr>
              <a:t>= </a:t>
            </a:r>
            <a:r>
              <a:rPr lang="en-US" altLang="zh-CN" sz="2000" b="1" dirty="0">
                <a:solidFill>
                  <a:srgbClr val="0200BD"/>
                </a:solidFill>
                <a:latin typeface="Consolas" panose="020B0609020204030204" pitchFamily="49" charset="0"/>
              </a:rPr>
              <a:t>int</a:t>
            </a:r>
            <a:r>
              <a:rPr lang="en-US" altLang="zh-CN" sz="2000" b="1" dirty="0">
                <a:solidFill>
                  <a:srgbClr val="3F9101"/>
                </a:solidFill>
                <a:latin typeface="Consolas" panose="020B0609020204030204" pitchFamily="49" charset="0"/>
              </a:rPr>
              <a:t>(</a:t>
            </a:r>
            <a:r>
              <a:rPr lang="en-US" altLang="zh-CN" sz="2000" b="1" dirty="0" err="1">
                <a:solidFill>
                  <a:srgbClr val="333333"/>
                </a:solidFill>
                <a:latin typeface="Consolas" panose="020B0609020204030204" pitchFamily="49" charset="0"/>
              </a:rPr>
              <a:t>first_number</a:t>
            </a:r>
            <a:r>
              <a:rPr lang="en-US" altLang="zh-CN" sz="2000" b="1" dirty="0">
                <a:solidFill>
                  <a:srgbClr val="3F9101"/>
                </a:solidFill>
                <a:latin typeface="Consolas" panose="020B0609020204030204" pitchFamily="49" charset="0"/>
              </a:rPr>
              <a:t>) </a:t>
            </a:r>
            <a:r>
              <a:rPr lang="en-US" altLang="zh-CN" sz="2000" b="1" dirty="0">
                <a:solidFill>
                  <a:srgbClr val="A71D5D"/>
                </a:solidFill>
                <a:latin typeface="Consolas" panose="020B0609020204030204" pitchFamily="49" charset="0"/>
              </a:rPr>
              <a:t>/ </a:t>
            </a:r>
            <a:r>
              <a:rPr lang="en-US" altLang="zh-CN" sz="2000" b="1" dirty="0">
                <a:solidFill>
                  <a:srgbClr val="0200BD"/>
                </a:solidFill>
                <a:latin typeface="Consolas" panose="020B0609020204030204" pitchFamily="49" charset="0"/>
              </a:rPr>
              <a:t>int</a:t>
            </a:r>
            <a:r>
              <a:rPr lang="en-US" altLang="zh-CN" sz="2000" b="1" dirty="0">
                <a:solidFill>
                  <a:srgbClr val="3F9101"/>
                </a:solidFill>
                <a:latin typeface="Consolas" panose="020B0609020204030204" pitchFamily="49" charset="0"/>
              </a:rPr>
              <a:t>(</a:t>
            </a:r>
            <a:r>
              <a:rPr lang="en-US" altLang="zh-CN" sz="2000" b="1" dirty="0" err="1">
                <a:solidFill>
                  <a:srgbClr val="333333"/>
                </a:solidFill>
                <a:latin typeface="Consolas" panose="020B0609020204030204" pitchFamily="49" charset="0"/>
              </a:rPr>
              <a:t>second_number</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answer</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p:txBody>
      </p:sp>
      <p:sp>
        <p:nvSpPr>
          <p:cNvPr id="11" name="箭头: 右 10">
            <a:extLst>
              <a:ext uri="{FF2B5EF4-FFF2-40B4-BE49-F238E27FC236}">
                <a16:creationId xmlns:a16="http://schemas.microsoft.com/office/drawing/2014/main" id="{53AA1398-204A-142C-A96E-B5AFC49F6D07}"/>
              </a:ext>
            </a:extLst>
          </p:cNvPr>
          <p:cNvSpPr/>
          <p:nvPr/>
        </p:nvSpPr>
        <p:spPr>
          <a:xfrm>
            <a:off x="4752110" y="5910466"/>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7" name="内容占位符 6">
            <a:extLst>
              <a:ext uri="{FF2B5EF4-FFF2-40B4-BE49-F238E27FC236}">
                <a16:creationId xmlns:a16="http://schemas.microsoft.com/office/drawing/2014/main" id="{92A96556-6906-950F-DF29-D1CF8196268B}"/>
              </a:ext>
            </a:extLst>
          </p:cNvPr>
          <p:cNvSpPr txBox="1">
            <a:spLocks/>
          </p:cNvSpPr>
          <p:nvPr/>
        </p:nvSpPr>
        <p:spPr>
          <a:xfrm>
            <a:off x="838199" y="4575866"/>
            <a:ext cx="3609109" cy="162790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dirty="0">
                <a:latin typeface="Consolas" panose="020B0609020204030204" pitchFamily="49" charset="0"/>
                <a:ea typeface="微软雅黑" panose="020B0503020204020204" pitchFamily="34" charset="-122"/>
              </a:rPr>
              <a:t>由于代码没有采取任何处理错误的措施，所以一旦发生异常，</a:t>
            </a:r>
            <a:r>
              <a:rPr lang="zh-CN" altLang="en-US" sz="2800" dirty="0">
                <a:solidFill>
                  <a:schemeClr val="accent2">
                    <a:lumMod val="75000"/>
                  </a:schemeClr>
                </a:solidFill>
                <a:latin typeface="Consolas" panose="020B0609020204030204" pitchFamily="49" charset="0"/>
                <a:ea typeface="微软雅黑" panose="020B0503020204020204" pitchFamily="34" charset="-122"/>
              </a:rPr>
              <a:t>程序就会崩溃</a:t>
            </a:r>
            <a:endParaRPr lang="en-US" altLang="zh-CN" sz="2800" dirty="0">
              <a:solidFill>
                <a:schemeClr val="accent2">
                  <a:lumMod val="75000"/>
                </a:schemeClr>
              </a:solidFill>
              <a:latin typeface="Consolas" panose="020B0609020204030204" pitchFamily="49" charset="0"/>
              <a:ea typeface="微软雅黑" panose="020B0503020204020204" pitchFamily="34" charset="-122"/>
            </a:endParaRPr>
          </a:p>
          <a:p>
            <a:pPr marL="0" indent="0">
              <a:buNone/>
            </a:pPr>
            <a:endParaRPr lang="en-US" altLang="zh-CN" sz="28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2174385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10.3.3 </a:t>
            </a:r>
            <a:r>
              <a:rPr lang="zh-CN" altLang="en-US" dirty="0"/>
              <a:t>异常导致的崩溃</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程序的崩溃一般是由异常引起的，由于没有做任何处理，所以会给出一个 </a:t>
            </a:r>
            <a:r>
              <a:rPr lang="en-US" altLang="zh-CN" dirty="0"/>
              <a:t>traceback</a:t>
            </a:r>
            <a:r>
              <a:rPr lang="zh-CN" altLang="en-US" dirty="0"/>
              <a:t>，不了解程序的用户看到后一定会是一头雾水</a:t>
            </a:r>
            <a:endParaRPr lang="en-US" altLang="zh-CN" dirty="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3" y="2837433"/>
            <a:ext cx="3580206"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dirty="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E59FED38-3545-A169-F60D-88D7621E29C2}"/>
              </a:ext>
            </a:extLst>
          </p:cNvPr>
          <p:cNvSpPr txBox="1"/>
          <p:nvPr/>
        </p:nvSpPr>
        <p:spPr>
          <a:xfrm>
            <a:off x="2287662" y="2837433"/>
            <a:ext cx="7616675" cy="3539430"/>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000" dirty="0">
                <a:latin typeface="Consolas" panose="020B0609020204030204" pitchFamily="49" charset="0"/>
              </a:rPr>
              <a:t>I'll keep dividing the given two numbers.</a:t>
            </a:r>
          </a:p>
          <a:p>
            <a:r>
              <a:rPr lang="en-US" altLang="zh-CN" sz="2000" dirty="0">
                <a:latin typeface="Consolas" panose="020B0609020204030204" pitchFamily="49" charset="0"/>
              </a:rPr>
              <a:t>Enter 'q' to quit.</a:t>
            </a:r>
          </a:p>
          <a:p>
            <a:endParaRPr lang="en-US" altLang="zh-CN" sz="2000" dirty="0">
              <a:latin typeface="Consolas" panose="020B0609020204030204" pitchFamily="49" charset="0"/>
            </a:endParaRPr>
          </a:p>
          <a:p>
            <a:r>
              <a:rPr lang="en-US" altLang="zh-CN" sz="2000" dirty="0">
                <a:latin typeface="Consolas" panose="020B0609020204030204" pitchFamily="49" charset="0"/>
              </a:rPr>
              <a:t>First number: </a:t>
            </a:r>
            <a:r>
              <a:rPr lang="en-US" altLang="zh-CN" sz="2000" b="1" dirty="0">
                <a:latin typeface="Consolas" panose="020B0609020204030204" pitchFamily="49" charset="0"/>
              </a:rPr>
              <a:t>5</a:t>
            </a:r>
          </a:p>
          <a:p>
            <a:r>
              <a:rPr lang="en-US" altLang="zh-CN" sz="2000" dirty="0">
                <a:latin typeface="Consolas" panose="020B0609020204030204" pitchFamily="49" charset="0"/>
              </a:rPr>
              <a:t>Second number: </a:t>
            </a:r>
            <a:r>
              <a:rPr lang="en-US" altLang="zh-CN" sz="2000" b="1" dirty="0">
                <a:latin typeface="Consolas" panose="020B0609020204030204" pitchFamily="49" charset="0"/>
              </a:rPr>
              <a:t>0</a:t>
            </a:r>
          </a:p>
          <a:p>
            <a:r>
              <a:rPr lang="en-US" altLang="zh-CN" sz="2000" dirty="0">
                <a:solidFill>
                  <a:srgbClr val="7F0000"/>
                </a:solidFill>
                <a:latin typeface="Consolas" panose="020B0609020204030204" pitchFamily="49" charset="0"/>
              </a:rPr>
              <a:t>Traceback (most recent call last):</a:t>
            </a:r>
          </a:p>
          <a:p>
            <a:r>
              <a:rPr lang="en-US" altLang="zh-CN" sz="2000" dirty="0">
                <a:solidFill>
                  <a:srgbClr val="7F0000"/>
                </a:solidFill>
                <a:latin typeface="Consolas" panose="020B0609020204030204" pitchFamily="49" charset="0"/>
              </a:rPr>
              <a:t>  File "</a:t>
            </a:r>
            <a:r>
              <a:rPr lang="en-US" altLang="zh-CN" sz="2000" u="sng" dirty="0">
                <a:solidFill>
                  <a:srgbClr val="00007F"/>
                </a:solidFill>
                <a:latin typeface="Consolas" panose="020B0609020204030204" pitchFamily="49" charset="0"/>
              </a:rPr>
              <a:t>division_calculator.py</a:t>
            </a:r>
            <a:r>
              <a:rPr lang="en-US" altLang="zh-CN" sz="2000" dirty="0">
                <a:solidFill>
                  <a:srgbClr val="7F0000"/>
                </a:solidFill>
                <a:latin typeface="Consolas" panose="020B0609020204030204" pitchFamily="49" charset="0"/>
              </a:rPr>
              <a:t>", line 11, in &lt;module&gt;</a:t>
            </a:r>
          </a:p>
          <a:p>
            <a:r>
              <a:rPr lang="en-US" altLang="zh-CN" sz="2000" dirty="0">
                <a:solidFill>
                  <a:srgbClr val="7F0000"/>
                </a:solidFill>
                <a:latin typeface="Consolas" panose="020B0609020204030204" pitchFamily="49" charset="0"/>
              </a:rPr>
              <a:t>    answer = int(</a:t>
            </a:r>
            <a:r>
              <a:rPr lang="en-US" altLang="zh-CN" sz="2000" dirty="0" err="1">
                <a:solidFill>
                  <a:srgbClr val="7F0000"/>
                </a:solidFill>
                <a:latin typeface="Consolas" panose="020B0609020204030204" pitchFamily="49" charset="0"/>
              </a:rPr>
              <a:t>first_number</a:t>
            </a:r>
            <a:r>
              <a:rPr lang="en-US" altLang="zh-CN" sz="2000" dirty="0">
                <a:solidFill>
                  <a:srgbClr val="7F0000"/>
                </a:solidFill>
                <a:latin typeface="Consolas" panose="020B0609020204030204" pitchFamily="49" charset="0"/>
              </a:rPr>
              <a:t>) / int(</a:t>
            </a:r>
            <a:r>
              <a:rPr lang="en-US" altLang="zh-CN" sz="2000" dirty="0" err="1">
                <a:solidFill>
                  <a:srgbClr val="7F0000"/>
                </a:solidFill>
                <a:latin typeface="Consolas" panose="020B0609020204030204" pitchFamily="49" charset="0"/>
              </a:rPr>
              <a:t>second_number</a:t>
            </a:r>
            <a:r>
              <a:rPr lang="en-US" altLang="zh-CN" sz="2000" dirty="0">
                <a:solidFill>
                  <a:srgbClr val="7F0000"/>
                </a:solidFill>
                <a:latin typeface="Consolas" panose="020B0609020204030204" pitchFamily="49" charset="0"/>
              </a:rPr>
              <a:t>)</a:t>
            </a:r>
          </a:p>
          <a:p>
            <a:r>
              <a:rPr lang="en-US" altLang="zh-CN" sz="2000" dirty="0">
                <a:solidFill>
                  <a:srgbClr val="7F0000"/>
                </a:solidFill>
                <a:latin typeface="Consolas" panose="020B0609020204030204" pitchFamily="49" charset="0"/>
              </a:rPr>
              <a:t>             ~~~~~~~~~~~~~~~~~~^~~~~~~~~~~~~~~~~~~~</a:t>
            </a:r>
          </a:p>
          <a:p>
            <a:r>
              <a:rPr lang="en-US" altLang="zh-CN" sz="2000" dirty="0" err="1">
                <a:solidFill>
                  <a:srgbClr val="7F0000"/>
                </a:solidFill>
                <a:latin typeface="Consolas" panose="020B0609020204030204" pitchFamily="49" charset="0"/>
              </a:rPr>
              <a:t>ZeroDivisionError</a:t>
            </a:r>
            <a:r>
              <a:rPr lang="en-US" altLang="zh-CN" sz="2000" dirty="0">
                <a:solidFill>
                  <a:srgbClr val="7F0000"/>
                </a:solidFill>
                <a:latin typeface="Consolas" panose="020B0609020204030204" pitchFamily="49" charset="0"/>
              </a:rPr>
              <a:t>: division by zero</a:t>
            </a:r>
            <a:endParaRPr lang="en-US" altLang="zh-CN" sz="2000" dirty="0">
              <a:solidFill>
                <a:srgbClr val="7F0000"/>
              </a:solidFill>
              <a:highlight>
                <a:srgbClr val="C0C0C0"/>
              </a:highlight>
              <a:latin typeface="Consolas" panose="020B0609020204030204" pitchFamily="49" charset="0"/>
            </a:endParaRPr>
          </a:p>
        </p:txBody>
      </p:sp>
      <p:pic>
        <p:nvPicPr>
          <p:cNvPr id="8" name="图片 7">
            <a:extLst>
              <a:ext uri="{FF2B5EF4-FFF2-40B4-BE49-F238E27FC236}">
                <a16:creationId xmlns:a16="http://schemas.microsoft.com/office/drawing/2014/main" id="{CCECB405-DD8D-3835-90FD-7A1C1A97B4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7400" y="4498123"/>
            <a:ext cx="274725" cy="253387"/>
          </a:xfrm>
          <a:prstGeom prst="rect">
            <a:avLst/>
          </a:prstGeom>
        </p:spPr>
      </p:pic>
      <p:pic>
        <p:nvPicPr>
          <p:cNvPr id="11" name="图片 10">
            <a:extLst>
              <a:ext uri="{FF2B5EF4-FFF2-40B4-BE49-F238E27FC236}">
                <a16:creationId xmlns:a16="http://schemas.microsoft.com/office/drawing/2014/main" id="{B2221636-90AB-9A17-49FC-058F5F4BD6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6711" y="4192293"/>
            <a:ext cx="274725" cy="253387"/>
          </a:xfrm>
          <a:prstGeom prst="rect">
            <a:avLst/>
          </a:prstGeom>
        </p:spPr>
      </p:pic>
    </p:spTree>
    <p:extLst>
      <p:ext uri="{BB962C8B-B14F-4D97-AF65-F5344CB8AC3E}">
        <p14:creationId xmlns:p14="http://schemas.microsoft.com/office/powerpoint/2010/main" val="2328872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10.3.4 </a:t>
            </a:r>
            <a:r>
              <a:rPr lang="zh-CN" altLang="en-US" dirty="0"/>
              <a:t>异常的 </a:t>
            </a:r>
            <a:r>
              <a:rPr lang="en-US" altLang="zh-CN" dirty="0"/>
              <a:t>else </a:t>
            </a:r>
            <a:r>
              <a:rPr lang="zh-CN" altLang="en-US" dirty="0"/>
              <a:t>代码块</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下面的代码额外包含一个 </a:t>
            </a:r>
            <a:r>
              <a:rPr lang="en-US" altLang="zh-CN" b="1" dirty="0">
                <a:solidFill>
                  <a:srgbClr val="9E58A3"/>
                </a:solidFill>
              </a:rPr>
              <a:t>else</a:t>
            </a:r>
            <a:r>
              <a:rPr lang="en-US" altLang="zh-CN" dirty="0"/>
              <a:t> </a:t>
            </a:r>
            <a:r>
              <a:rPr lang="zh-CN" altLang="en-US" dirty="0"/>
              <a:t>代码块，其中的代码只有在 </a:t>
            </a:r>
            <a:r>
              <a:rPr lang="en-US" altLang="zh-CN" b="1" dirty="0">
                <a:solidFill>
                  <a:srgbClr val="9E58A3"/>
                </a:solidFill>
              </a:rPr>
              <a:t>try</a:t>
            </a:r>
            <a:r>
              <a:rPr lang="en-US" altLang="zh-CN" dirty="0"/>
              <a:t> </a:t>
            </a:r>
            <a:r>
              <a:rPr lang="zh-CN" altLang="en-US" dirty="0"/>
              <a:t>代码块中的语句被成功执行（没有异常）后才会执行：</a:t>
            </a:r>
            <a:r>
              <a:rPr lang="en-US" altLang="zh-CN" dirty="0"/>
              <a:t>  </a:t>
            </a:r>
            <a:endParaRPr lang="zh-CN" altLang="en-US" dirty="0"/>
          </a:p>
        </p:txBody>
      </p:sp>
      <p:sp>
        <p:nvSpPr>
          <p:cNvPr id="4" name="文本框 3">
            <a:extLst>
              <a:ext uri="{FF2B5EF4-FFF2-40B4-BE49-F238E27FC236}">
                <a16:creationId xmlns:a16="http://schemas.microsoft.com/office/drawing/2014/main" id="{D89566DE-C19A-9DDD-EA24-070F85BCF3DE}"/>
              </a:ext>
            </a:extLst>
          </p:cNvPr>
          <p:cNvSpPr txBox="1"/>
          <p:nvPr/>
        </p:nvSpPr>
        <p:spPr>
          <a:xfrm>
            <a:off x="2855831" y="2864771"/>
            <a:ext cx="6480337" cy="3477875"/>
          </a:xfrm>
          <a:prstGeom prst="rect">
            <a:avLst/>
          </a:prstGeom>
          <a:noFill/>
          <a:ln>
            <a:solidFill>
              <a:schemeClr val="bg2"/>
            </a:solidFill>
          </a:ln>
        </p:spPr>
        <p:txBody>
          <a:bodyPr wrap="square">
            <a:spAutoFit/>
          </a:bodyPr>
          <a:lstStyle/>
          <a:p>
            <a:r>
              <a:rPr lang="en-US" altLang="zh-CN" sz="2000" b="1" dirty="0">
                <a:solidFill>
                  <a:schemeClr val="bg1">
                    <a:lumMod val="65000"/>
                  </a:schemeClr>
                </a:solidFill>
                <a:latin typeface="Consolas" panose="020B0609020204030204" pitchFamily="49" charset="0"/>
              </a:rPr>
              <a:t>--snip--</a:t>
            </a:r>
            <a:br>
              <a:rPr lang="en-US" altLang="zh-CN" sz="2000" b="1" dirty="0">
                <a:solidFill>
                  <a:srgbClr val="3F9101"/>
                </a:solidFill>
                <a:latin typeface="Consolas" panose="020B0609020204030204" pitchFamily="49" charset="0"/>
              </a:rPr>
            </a:br>
            <a:r>
              <a:rPr lang="en-US" altLang="zh-CN" sz="2000" b="1" dirty="0">
                <a:solidFill>
                  <a:srgbClr val="9E58A3"/>
                </a:solidFill>
                <a:latin typeface="Consolas" panose="020B0609020204030204" pitchFamily="49" charset="0"/>
              </a:rPr>
              <a:t>while True</a:t>
            </a:r>
            <a:r>
              <a:rPr lang="en-US" altLang="zh-CN" sz="2000" b="1" dirty="0">
                <a:solidFill>
                  <a:srgbClr val="A71D5D"/>
                </a:solidFill>
                <a:latin typeface="Consolas" panose="020B0609020204030204" pitchFamily="49" charset="0"/>
              </a:rPr>
              <a:t>:</a:t>
            </a:r>
          </a:p>
          <a:p>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--snip--</a:t>
            </a:r>
            <a:br>
              <a:rPr lang="en-US" altLang="zh-CN" sz="2000" b="1" dirty="0">
                <a:solidFill>
                  <a:schemeClr val="bg1">
                    <a:lumMod val="65000"/>
                  </a:schemeClr>
                </a:solidFill>
                <a:latin typeface="Consolas" panose="020B0609020204030204" pitchFamily="49" charset="0"/>
              </a:rPr>
            </a:br>
            <a:r>
              <a:rPr lang="en-US" altLang="zh-CN" sz="2000" b="1" dirty="0">
                <a:solidFill>
                  <a:schemeClr val="bg1">
                    <a:lumMod val="65000"/>
                  </a:schemeClr>
                </a:solidFill>
                <a:latin typeface="Consolas" panose="020B0609020204030204" pitchFamily="49" charset="0"/>
              </a:rPr>
              <a:t>    if </a:t>
            </a:r>
            <a:r>
              <a:rPr lang="en-US" altLang="zh-CN" sz="2000" b="1" dirty="0" err="1">
                <a:solidFill>
                  <a:schemeClr val="bg1">
                    <a:lumMod val="65000"/>
                  </a:schemeClr>
                </a:solidFill>
                <a:latin typeface="Consolas" panose="020B0609020204030204" pitchFamily="49" charset="0"/>
              </a:rPr>
              <a:t>second_number</a:t>
            </a:r>
            <a:r>
              <a:rPr lang="en-US" altLang="zh-CN" sz="2000" b="1" dirty="0">
                <a:solidFill>
                  <a:schemeClr val="bg1">
                    <a:lumMod val="65000"/>
                  </a:schemeClr>
                </a:solidFill>
                <a:latin typeface="Consolas" panose="020B0609020204030204" pitchFamily="49" charset="0"/>
              </a:rPr>
              <a:t> == 'q':</a:t>
            </a:r>
            <a:br>
              <a:rPr lang="en-US" altLang="zh-CN" sz="2000" b="1" dirty="0">
                <a:solidFill>
                  <a:schemeClr val="bg1">
                    <a:lumMod val="65000"/>
                  </a:schemeClr>
                </a:solidFill>
                <a:latin typeface="Consolas" panose="020B0609020204030204" pitchFamily="49" charset="0"/>
              </a:rPr>
            </a:br>
            <a:r>
              <a:rPr lang="en-US" altLang="zh-CN" sz="2000" b="1" dirty="0">
                <a:solidFill>
                  <a:schemeClr val="bg1">
                    <a:lumMod val="65000"/>
                  </a:schemeClr>
                </a:solidFill>
                <a:latin typeface="Consolas" panose="020B0609020204030204" pitchFamily="49" charset="0"/>
              </a:rPr>
              <a:t>        break</a:t>
            </a:r>
          </a:p>
          <a:p>
            <a:r>
              <a:rPr lang="en-US" altLang="zh-CN" sz="2000" b="1" dirty="0">
                <a:solidFill>
                  <a:srgbClr val="9E58A3"/>
                </a:solidFill>
                <a:latin typeface="Consolas" panose="020B0609020204030204" pitchFamily="49" charset="0"/>
              </a:rPr>
              <a:t>    try</a:t>
            </a:r>
            <a:r>
              <a:rPr lang="en-US" altLang="zh-CN" sz="2000" b="1" dirty="0">
                <a:solidFill>
                  <a:srgbClr val="A71D5D"/>
                </a:solidFill>
                <a:latin typeface="Consolas" panose="020B0609020204030204" pitchFamily="49" charset="0"/>
              </a:rPr>
              <a:t>:</a:t>
            </a:r>
            <a:endParaRPr lang="en-US" altLang="zh-CN" sz="2000" b="1" dirty="0">
              <a:solidFill>
                <a:srgbClr val="333333"/>
              </a:solidFill>
              <a:latin typeface="Consolas" panose="020B0609020204030204" pitchFamily="49" charset="0"/>
            </a:endParaRPr>
          </a:p>
          <a:p>
            <a:r>
              <a:rPr lang="en-US" altLang="zh-CN" sz="2000" b="1" dirty="0">
                <a:solidFill>
                  <a:srgbClr val="333333"/>
                </a:solidFill>
                <a:latin typeface="Consolas" panose="020B0609020204030204" pitchFamily="49" charset="0"/>
              </a:rPr>
              <a:t>        answer </a:t>
            </a:r>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9E58A3"/>
                </a:solidFill>
                <a:latin typeface="Consolas" panose="020B0609020204030204" pitchFamily="49" charset="0"/>
              </a:rPr>
              <a:t>except </a:t>
            </a:r>
            <a:r>
              <a:rPr lang="en-US" altLang="zh-CN" sz="2000" b="1" dirty="0" err="1">
                <a:solidFill>
                  <a:srgbClr val="0200BD"/>
                </a:solidFill>
                <a:latin typeface="Consolas" panose="020B0609020204030204" pitchFamily="49" charset="0"/>
              </a:rPr>
              <a:t>ZeroDivisionError</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"You can't divide by zero!"</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a:p>
            <a:r>
              <a:rPr lang="en-US" altLang="zh-CN" sz="2000" b="1" dirty="0">
                <a:solidFill>
                  <a:srgbClr val="9E58A3"/>
                </a:solidFill>
                <a:latin typeface="Consolas" panose="020B0609020204030204" pitchFamily="49" charset="0"/>
              </a:rPr>
              <a:t>    else:</a:t>
            </a:r>
            <a:br>
              <a:rPr lang="en-US" altLang="zh-CN" sz="2000" b="1" dirty="0">
                <a:solidFill>
                  <a:srgbClr val="9E58A3"/>
                </a:solidFill>
                <a:latin typeface="Consolas" panose="020B0609020204030204" pitchFamily="49" charset="0"/>
              </a:rPr>
            </a:br>
            <a:r>
              <a:rPr lang="en-US" altLang="zh-CN" sz="2000" b="1" dirty="0">
                <a:solidFill>
                  <a:srgbClr val="9E58A3"/>
                </a:solidFill>
                <a:latin typeface="Consolas" panose="020B0609020204030204" pitchFamily="49" charset="0"/>
              </a:rPr>
              <a:t>        </a:t>
            </a: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answer</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p:txBody>
      </p:sp>
      <p:sp>
        <p:nvSpPr>
          <p:cNvPr id="5" name="箭头: 右 4">
            <a:extLst>
              <a:ext uri="{FF2B5EF4-FFF2-40B4-BE49-F238E27FC236}">
                <a16:creationId xmlns:a16="http://schemas.microsoft.com/office/drawing/2014/main" id="{94D856D0-752A-7661-DE7E-6B95144F67FC}"/>
              </a:ext>
            </a:extLst>
          </p:cNvPr>
          <p:cNvSpPr/>
          <p:nvPr/>
        </p:nvSpPr>
        <p:spPr>
          <a:xfrm>
            <a:off x="2947432" y="5646174"/>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Tree>
    <p:extLst>
      <p:ext uri="{BB962C8B-B14F-4D97-AF65-F5344CB8AC3E}">
        <p14:creationId xmlns:p14="http://schemas.microsoft.com/office/powerpoint/2010/main" val="1915404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10.3.4 </a:t>
            </a:r>
            <a:r>
              <a:rPr lang="zh-CN" altLang="en-US" dirty="0">
                <a:effectLst>
                  <a:outerShdw blurRad="38100" dist="38100" dir="2700000" algn="tl">
                    <a:srgbClr val="000000">
                      <a:alpha val="43137"/>
                    </a:srgbClr>
                  </a:outerShdw>
                </a:effectLst>
              </a:rPr>
              <a:t>异常的 </a:t>
            </a:r>
            <a:r>
              <a:rPr lang="en-US" altLang="zh-CN" dirty="0">
                <a:effectLst>
                  <a:outerShdw blurRad="38100" dist="38100" dir="2700000" algn="tl">
                    <a:srgbClr val="000000">
                      <a:alpha val="43137"/>
                    </a:srgbClr>
                  </a:outerShdw>
                </a:effectLst>
                <a:latin typeface="+mj-lt"/>
              </a:rPr>
              <a:t>else</a:t>
            </a:r>
            <a:r>
              <a:rPr lang="en-US" altLang="zh-CN" dirty="0">
                <a:effectLst>
                  <a:outerShdw blurRad="38100" dist="38100" dir="2700000" algn="tl">
                    <a:srgbClr val="000000">
                      <a:alpha val="43137"/>
                    </a:srgbClr>
                  </a:outerShdw>
                </a:effectLst>
              </a:rPr>
              <a:t> </a:t>
            </a:r>
            <a:r>
              <a:rPr lang="zh-CN" altLang="en-US" dirty="0">
                <a:effectLst>
                  <a:outerShdw blurRad="38100" dist="38100" dir="2700000" algn="tl">
                    <a:srgbClr val="000000">
                      <a:alpha val="43137"/>
                    </a:srgbClr>
                  </a:outerShdw>
                </a:effectLst>
              </a:rPr>
              <a:t>代码块</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solidFill>
                  <a:schemeClr val="bg1">
                    <a:lumMod val="65000"/>
                  </a:schemeClr>
                </a:solidFill>
              </a:rPr>
              <a:t>下面的代码额外包含一个 </a:t>
            </a:r>
            <a:r>
              <a:rPr lang="en-US" altLang="zh-CN" b="1" dirty="0">
                <a:solidFill>
                  <a:schemeClr val="bg1">
                    <a:lumMod val="65000"/>
                  </a:schemeClr>
                </a:solidFill>
              </a:rPr>
              <a:t>else</a:t>
            </a:r>
            <a:r>
              <a:rPr lang="en-US" altLang="zh-CN" dirty="0">
                <a:solidFill>
                  <a:schemeClr val="bg1">
                    <a:lumMod val="65000"/>
                  </a:schemeClr>
                </a:solidFill>
              </a:rPr>
              <a:t> </a:t>
            </a:r>
            <a:r>
              <a:rPr lang="zh-CN" altLang="en-US" dirty="0">
                <a:solidFill>
                  <a:schemeClr val="bg1">
                    <a:lumMod val="65000"/>
                  </a:schemeClr>
                </a:solidFill>
              </a:rPr>
              <a:t>代码块，其中的代码只有在 </a:t>
            </a:r>
            <a:r>
              <a:rPr lang="en-US" altLang="zh-CN" b="1" dirty="0">
                <a:solidFill>
                  <a:schemeClr val="bg1">
                    <a:lumMod val="65000"/>
                  </a:schemeClr>
                </a:solidFill>
              </a:rPr>
              <a:t>try</a:t>
            </a:r>
            <a:r>
              <a:rPr lang="en-US" altLang="zh-CN" dirty="0">
                <a:solidFill>
                  <a:schemeClr val="bg1">
                    <a:lumMod val="65000"/>
                  </a:schemeClr>
                </a:solidFill>
              </a:rPr>
              <a:t> </a:t>
            </a:r>
            <a:r>
              <a:rPr lang="zh-CN" altLang="en-US" dirty="0">
                <a:solidFill>
                  <a:schemeClr val="bg1">
                    <a:lumMod val="65000"/>
                  </a:schemeClr>
                </a:solidFill>
              </a:rPr>
              <a:t>代码块中的语句被成功执行（没有异常）后才会执行：</a:t>
            </a:r>
            <a:r>
              <a:rPr lang="en-US" altLang="zh-CN" dirty="0">
                <a:solidFill>
                  <a:schemeClr val="bg1">
                    <a:lumMod val="65000"/>
                  </a:schemeClr>
                </a:solidFill>
              </a:rPr>
              <a:t>  </a:t>
            </a:r>
            <a:endParaRPr lang="zh-CN" altLang="en-US" dirty="0">
              <a:solidFill>
                <a:schemeClr val="bg1">
                  <a:lumMod val="65000"/>
                </a:schemeClr>
              </a:solidFill>
            </a:endParaRPr>
          </a:p>
          <a:p>
            <a:pPr marL="0" indent="0">
              <a:buNone/>
            </a:pPr>
            <a:endParaRPr lang="en-US" altLang="zh-CN" dirty="0"/>
          </a:p>
        </p:txBody>
      </p:sp>
      <p:sp>
        <p:nvSpPr>
          <p:cNvPr id="4" name="文本框 3">
            <a:extLst>
              <a:ext uri="{FF2B5EF4-FFF2-40B4-BE49-F238E27FC236}">
                <a16:creationId xmlns:a16="http://schemas.microsoft.com/office/drawing/2014/main" id="{D89566DE-C19A-9DDD-EA24-070F85BCF3DE}"/>
              </a:ext>
            </a:extLst>
          </p:cNvPr>
          <p:cNvSpPr txBox="1"/>
          <p:nvPr/>
        </p:nvSpPr>
        <p:spPr>
          <a:xfrm>
            <a:off x="4983734" y="3014466"/>
            <a:ext cx="6480337" cy="3477875"/>
          </a:xfrm>
          <a:prstGeom prst="rect">
            <a:avLst/>
          </a:prstGeom>
          <a:noFill/>
          <a:ln>
            <a:solidFill>
              <a:schemeClr val="bg2"/>
            </a:solidFill>
          </a:ln>
        </p:spPr>
        <p:txBody>
          <a:bodyPr wrap="square">
            <a:spAutoFit/>
          </a:bodyPr>
          <a:lstStyle/>
          <a:p>
            <a:r>
              <a:rPr lang="en-US" altLang="zh-CN" sz="2000" b="1" dirty="0">
                <a:solidFill>
                  <a:schemeClr val="bg1">
                    <a:lumMod val="65000"/>
                  </a:schemeClr>
                </a:solidFill>
                <a:latin typeface="Consolas" panose="020B0609020204030204" pitchFamily="49" charset="0"/>
              </a:rPr>
              <a:t>--snip--</a:t>
            </a:r>
            <a:br>
              <a:rPr lang="en-US" altLang="zh-CN" sz="2000" b="1" dirty="0">
                <a:solidFill>
                  <a:srgbClr val="3F9101"/>
                </a:solidFill>
                <a:latin typeface="Consolas" panose="020B0609020204030204" pitchFamily="49" charset="0"/>
              </a:rPr>
            </a:br>
            <a:r>
              <a:rPr lang="en-US" altLang="zh-CN" sz="2000" b="1" dirty="0">
                <a:solidFill>
                  <a:srgbClr val="9E58A3"/>
                </a:solidFill>
                <a:latin typeface="Consolas" panose="020B0609020204030204" pitchFamily="49" charset="0"/>
              </a:rPr>
              <a:t>while True</a:t>
            </a:r>
            <a:r>
              <a:rPr lang="en-US" altLang="zh-CN" sz="2000" b="1" dirty="0">
                <a:solidFill>
                  <a:srgbClr val="A71D5D"/>
                </a:solidFill>
                <a:latin typeface="Consolas" panose="020B0609020204030204" pitchFamily="49" charset="0"/>
              </a:rPr>
              <a:t>:</a:t>
            </a:r>
          </a:p>
          <a:p>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--snip--</a:t>
            </a:r>
            <a:br>
              <a:rPr lang="en-US" altLang="zh-CN" sz="2000" b="1" dirty="0">
                <a:solidFill>
                  <a:schemeClr val="bg1">
                    <a:lumMod val="65000"/>
                  </a:schemeClr>
                </a:solidFill>
                <a:latin typeface="Consolas" panose="020B0609020204030204" pitchFamily="49" charset="0"/>
              </a:rPr>
            </a:br>
            <a:r>
              <a:rPr lang="en-US" altLang="zh-CN" sz="2000" b="1" dirty="0">
                <a:solidFill>
                  <a:schemeClr val="bg1">
                    <a:lumMod val="65000"/>
                  </a:schemeClr>
                </a:solidFill>
                <a:latin typeface="Consolas" panose="020B0609020204030204" pitchFamily="49" charset="0"/>
              </a:rPr>
              <a:t>    if </a:t>
            </a:r>
            <a:r>
              <a:rPr lang="en-US" altLang="zh-CN" sz="2000" b="1" dirty="0" err="1">
                <a:solidFill>
                  <a:schemeClr val="bg1">
                    <a:lumMod val="65000"/>
                  </a:schemeClr>
                </a:solidFill>
                <a:latin typeface="Consolas" panose="020B0609020204030204" pitchFamily="49" charset="0"/>
              </a:rPr>
              <a:t>second_number</a:t>
            </a:r>
            <a:r>
              <a:rPr lang="en-US" altLang="zh-CN" sz="2000" b="1" dirty="0">
                <a:solidFill>
                  <a:schemeClr val="bg1">
                    <a:lumMod val="65000"/>
                  </a:schemeClr>
                </a:solidFill>
                <a:latin typeface="Consolas" panose="020B0609020204030204" pitchFamily="49" charset="0"/>
              </a:rPr>
              <a:t> == 'q':</a:t>
            </a:r>
            <a:br>
              <a:rPr lang="en-US" altLang="zh-CN" sz="2000" b="1" dirty="0">
                <a:solidFill>
                  <a:schemeClr val="bg1">
                    <a:lumMod val="65000"/>
                  </a:schemeClr>
                </a:solidFill>
                <a:latin typeface="Consolas" panose="020B0609020204030204" pitchFamily="49" charset="0"/>
              </a:rPr>
            </a:br>
            <a:r>
              <a:rPr lang="en-US" altLang="zh-CN" sz="2000" b="1" dirty="0">
                <a:solidFill>
                  <a:schemeClr val="bg1">
                    <a:lumMod val="65000"/>
                  </a:schemeClr>
                </a:solidFill>
                <a:latin typeface="Consolas" panose="020B0609020204030204" pitchFamily="49" charset="0"/>
              </a:rPr>
              <a:t>        break</a:t>
            </a:r>
          </a:p>
          <a:p>
            <a:r>
              <a:rPr lang="en-US" altLang="zh-CN" sz="2000" b="1" dirty="0">
                <a:solidFill>
                  <a:srgbClr val="9E58A3"/>
                </a:solidFill>
                <a:latin typeface="Consolas" panose="020B0609020204030204" pitchFamily="49" charset="0"/>
              </a:rPr>
              <a:t>    try</a:t>
            </a:r>
            <a:r>
              <a:rPr lang="en-US" altLang="zh-CN" sz="2000" b="1" dirty="0">
                <a:solidFill>
                  <a:srgbClr val="A71D5D"/>
                </a:solidFill>
                <a:latin typeface="Consolas" panose="020B0609020204030204" pitchFamily="49" charset="0"/>
              </a:rPr>
              <a:t>:</a:t>
            </a:r>
            <a:endParaRPr lang="en-US" altLang="zh-CN" sz="2000" b="1" dirty="0">
              <a:solidFill>
                <a:srgbClr val="333333"/>
              </a:solidFill>
              <a:latin typeface="Consolas" panose="020B0609020204030204" pitchFamily="49" charset="0"/>
            </a:endParaRPr>
          </a:p>
          <a:p>
            <a:r>
              <a:rPr lang="en-US" altLang="zh-CN" sz="2000" b="1" dirty="0">
                <a:solidFill>
                  <a:srgbClr val="333333"/>
                </a:solidFill>
                <a:latin typeface="Consolas" panose="020B0609020204030204" pitchFamily="49" charset="0"/>
              </a:rPr>
              <a:t>        answer </a:t>
            </a:r>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9E58A3"/>
                </a:solidFill>
                <a:latin typeface="Consolas" panose="020B0609020204030204" pitchFamily="49" charset="0"/>
              </a:rPr>
              <a:t>except </a:t>
            </a:r>
            <a:r>
              <a:rPr lang="en-US" altLang="zh-CN" sz="2000" b="1" dirty="0" err="1">
                <a:solidFill>
                  <a:srgbClr val="0200BD"/>
                </a:solidFill>
                <a:latin typeface="Consolas" panose="020B0609020204030204" pitchFamily="49" charset="0"/>
              </a:rPr>
              <a:t>ZeroDivisionError</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"You can't divide by zero!"</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a:p>
            <a:r>
              <a:rPr lang="en-US" altLang="zh-CN" sz="2000" b="1" dirty="0">
                <a:solidFill>
                  <a:srgbClr val="9E58A3"/>
                </a:solidFill>
                <a:latin typeface="Consolas" panose="020B0609020204030204" pitchFamily="49" charset="0"/>
              </a:rPr>
              <a:t>    else:</a:t>
            </a:r>
            <a:br>
              <a:rPr lang="en-US" altLang="zh-CN" sz="2000" b="1" dirty="0">
                <a:solidFill>
                  <a:srgbClr val="9E58A3"/>
                </a:solidFill>
                <a:latin typeface="Consolas" panose="020B0609020204030204" pitchFamily="49" charset="0"/>
              </a:rPr>
            </a:br>
            <a:r>
              <a:rPr lang="en-US" altLang="zh-CN" sz="2000" b="1" dirty="0">
                <a:solidFill>
                  <a:srgbClr val="9E58A3"/>
                </a:solidFill>
                <a:latin typeface="Consolas" panose="020B0609020204030204" pitchFamily="49" charset="0"/>
              </a:rPr>
              <a:t>        </a:t>
            </a: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answer</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p:txBody>
      </p:sp>
      <p:sp>
        <p:nvSpPr>
          <p:cNvPr id="5" name="箭头: 右 4">
            <a:extLst>
              <a:ext uri="{FF2B5EF4-FFF2-40B4-BE49-F238E27FC236}">
                <a16:creationId xmlns:a16="http://schemas.microsoft.com/office/drawing/2014/main" id="{94D856D0-752A-7661-DE7E-6B95144F67FC}"/>
              </a:ext>
            </a:extLst>
          </p:cNvPr>
          <p:cNvSpPr/>
          <p:nvPr/>
        </p:nvSpPr>
        <p:spPr>
          <a:xfrm>
            <a:off x="5126609" y="5201793"/>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6" name="!10-3-3 text">
            <a:extLst>
              <a:ext uri="{FF2B5EF4-FFF2-40B4-BE49-F238E27FC236}">
                <a16:creationId xmlns:a16="http://schemas.microsoft.com/office/drawing/2014/main" id="{AE135559-3D5B-CB43-FBBE-3163B3975DD9}"/>
              </a:ext>
            </a:extLst>
          </p:cNvPr>
          <p:cNvSpPr txBox="1">
            <a:spLocks/>
          </p:cNvSpPr>
          <p:nvPr/>
        </p:nvSpPr>
        <p:spPr>
          <a:xfrm>
            <a:off x="838200" y="2909455"/>
            <a:ext cx="3609109" cy="36878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800" b="1" dirty="0">
                <a:solidFill>
                  <a:srgbClr val="9E58A3"/>
                </a:solidFill>
                <a:latin typeface="Consolas" panose="020B0609020204030204" pitchFamily="49" charset="0"/>
              </a:rPr>
              <a:t>except</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代码块告诉 </a:t>
            </a:r>
            <a:r>
              <a:rPr lang="en-US" altLang="zh-CN" sz="2800" dirty="0">
                <a:latin typeface="Consolas" panose="020B0609020204030204" pitchFamily="49" charset="0"/>
                <a:ea typeface="微软雅黑" panose="020B0503020204020204" pitchFamily="34" charset="-122"/>
              </a:rPr>
              <a:t>Python </a:t>
            </a:r>
            <a:r>
              <a:rPr lang="zh-CN" altLang="en-US" sz="2800" dirty="0">
                <a:latin typeface="Consolas" panose="020B0609020204030204" pitchFamily="49" charset="0"/>
                <a:ea typeface="微软雅黑" panose="020B0503020204020204" pitchFamily="34" charset="-122"/>
              </a:rPr>
              <a:t>如何处理除除零异常</a:t>
            </a:r>
            <a:endParaRPr lang="en-US" altLang="zh-CN" sz="28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122313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10.3.4 </a:t>
            </a:r>
            <a:r>
              <a:rPr lang="zh-CN" altLang="en-US" dirty="0">
                <a:effectLst>
                  <a:outerShdw blurRad="38100" dist="38100" dir="2700000" algn="tl">
                    <a:srgbClr val="000000">
                      <a:alpha val="43137"/>
                    </a:srgbClr>
                  </a:outerShdw>
                </a:effectLst>
              </a:rPr>
              <a:t>异常的 </a:t>
            </a:r>
            <a:r>
              <a:rPr lang="en-US" altLang="zh-CN" dirty="0">
                <a:effectLst>
                  <a:outerShdw blurRad="38100" dist="38100" dir="2700000" algn="tl">
                    <a:srgbClr val="000000">
                      <a:alpha val="43137"/>
                    </a:srgbClr>
                  </a:outerShdw>
                </a:effectLst>
                <a:latin typeface="+mj-lt"/>
              </a:rPr>
              <a:t>else</a:t>
            </a:r>
            <a:r>
              <a:rPr lang="en-US" altLang="zh-CN" dirty="0">
                <a:effectLst>
                  <a:outerShdw blurRad="38100" dist="38100" dir="2700000" algn="tl">
                    <a:srgbClr val="000000">
                      <a:alpha val="43137"/>
                    </a:srgbClr>
                  </a:outerShdw>
                </a:effectLst>
              </a:rPr>
              <a:t> </a:t>
            </a:r>
            <a:r>
              <a:rPr lang="zh-CN" altLang="en-US" dirty="0">
                <a:effectLst>
                  <a:outerShdw blurRad="38100" dist="38100" dir="2700000" algn="tl">
                    <a:srgbClr val="000000">
                      <a:alpha val="43137"/>
                    </a:srgbClr>
                  </a:outerShdw>
                </a:effectLst>
              </a:rPr>
              <a:t>代码块</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solidFill>
                  <a:schemeClr val="bg1">
                    <a:lumMod val="65000"/>
                  </a:schemeClr>
                </a:solidFill>
              </a:rPr>
              <a:t>下面的代码额外包含一个 </a:t>
            </a:r>
            <a:r>
              <a:rPr lang="en-US" altLang="zh-CN" b="1" dirty="0">
                <a:solidFill>
                  <a:schemeClr val="bg1">
                    <a:lumMod val="65000"/>
                  </a:schemeClr>
                </a:solidFill>
              </a:rPr>
              <a:t>else</a:t>
            </a:r>
            <a:r>
              <a:rPr lang="en-US" altLang="zh-CN" dirty="0">
                <a:solidFill>
                  <a:schemeClr val="bg1">
                    <a:lumMod val="65000"/>
                  </a:schemeClr>
                </a:solidFill>
              </a:rPr>
              <a:t> </a:t>
            </a:r>
            <a:r>
              <a:rPr lang="zh-CN" altLang="en-US" dirty="0">
                <a:solidFill>
                  <a:schemeClr val="bg1">
                    <a:lumMod val="65000"/>
                  </a:schemeClr>
                </a:solidFill>
              </a:rPr>
              <a:t>代码块，其中的代码只有在 </a:t>
            </a:r>
            <a:r>
              <a:rPr lang="en-US" altLang="zh-CN" b="1" dirty="0">
                <a:solidFill>
                  <a:schemeClr val="bg1">
                    <a:lumMod val="65000"/>
                  </a:schemeClr>
                </a:solidFill>
              </a:rPr>
              <a:t>try</a:t>
            </a:r>
            <a:r>
              <a:rPr lang="en-US" altLang="zh-CN" dirty="0">
                <a:solidFill>
                  <a:schemeClr val="bg1">
                    <a:lumMod val="65000"/>
                  </a:schemeClr>
                </a:solidFill>
              </a:rPr>
              <a:t> </a:t>
            </a:r>
            <a:r>
              <a:rPr lang="zh-CN" altLang="en-US" dirty="0">
                <a:solidFill>
                  <a:schemeClr val="bg1">
                    <a:lumMod val="65000"/>
                  </a:schemeClr>
                </a:solidFill>
              </a:rPr>
              <a:t>代码块中的语句被成功执行（没有异常）后才会执行：</a:t>
            </a:r>
            <a:r>
              <a:rPr lang="en-US" altLang="zh-CN" dirty="0">
                <a:solidFill>
                  <a:schemeClr val="bg1">
                    <a:lumMod val="65000"/>
                  </a:schemeClr>
                </a:solidFill>
              </a:rPr>
              <a:t>  </a:t>
            </a:r>
            <a:endParaRPr lang="zh-CN" altLang="en-US" dirty="0">
              <a:solidFill>
                <a:schemeClr val="bg1">
                  <a:lumMod val="65000"/>
                </a:schemeClr>
              </a:solidFill>
            </a:endParaRPr>
          </a:p>
          <a:p>
            <a:pPr marL="0" indent="0">
              <a:buNone/>
            </a:pPr>
            <a:endParaRPr lang="en-US" altLang="zh-CN" dirty="0"/>
          </a:p>
        </p:txBody>
      </p:sp>
      <p:sp>
        <p:nvSpPr>
          <p:cNvPr id="4" name="文本框 3">
            <a:extLst>
              <a:ext uri="{FF2B5EF4-FFF2-40B4-BE49-F238E27FC236}">
                <a16:creationId xmlns:a16="http://schemas.microsoft.com/office/drawing/2014/main" id="{D89566DE-C19A-9DDD-EA24-070F85BCF3DE}"/>
              </a:ext>
            </a:extLst>
          </p:cNvPr>
          <p:cNvSpPr txBox="1"/>
          <p:nvPr/>
        </p:nvSpPr>
        <p:spPr>
          <a:xfrm>
            <a:off x="4983734" y="3014466"/>
            <a:ext cx="6480337" cy="3477875"/>
          </a:xfrm>
          <a:prstGeom prst="rect">
            <a:avLst/>
          </a:prstGeom>
          <a:noFill/>
          <a:ln>
            <a:solidFill>
              <a:schemeClr val="bg2"/>
            </a:solidFill>
          </a:ln>
        </p:spPr>
        <p:txBody>
          <a:bodyPr wrap="square">
            <a:spAutoFit/>
          </a:bodyPr>
          <a:lstStyle/>
          <a:p>
            <a:r>
              <a:rPr lang="en-US" altLang="zh-CN" sz="2000" b="1" dirty="0">
                <a:solidFill>
                  <a:schemeClr val="bg1">
                    <a:lumMod val="65000"/>
                  </a:schemeClr>
                </a:solidFill>
                <a:latin typeface="Consolas" panose="020B0609020204030204" pitchFamily="49" charset="0"/>
              </a:rPr>
              <a:t>--snip--</a:t>
            </a:r>
            <a:br>
              <a:rPr lang="en-US" altLang="zh-CN" sz="2000" b="1" dirty="0">
                <a:solidFill>
                  <a:srgbClr val="3F9101"/>
                </a:solidFill>
                <a:latin typeface="Consolas" panose="020B0609020204030204" pitchFamily="49" charset="0"/>
              </a:rPr>
            </a:br>
            <a:r>
              <a:rPr lang="en-US" altLang="zh-CN" sz="2000" b="1" dirty="0">
                <a:solidFill>
                  <a:srgbClr val="9E58A3"/>
                </a:solidFill>
                <a:latin typeface="Consolas" panose="020B0609020204030204" pitchFamily="49" charset="0"/>
              </a:rPr>
              <a:t>while True</a:t>
            </a:r>
            <a:r>
              <a:rPr lang="en-US" altLang="zh-CN" sz="2000" b="1" dirty="0">
                <a:solidFill>
                  <a:srgbClr val="A71D5D"/>
                </a:solidFill>
                <a:latin typeface="Consolas" panose="020B0609020204030204" pitchFamily="49" charset="0"/>
              </a:rPr>
              <a:t>:</a:t>
            </a:r>
          </a:p>
          <a:p>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--snip--</a:t>
            </a:r>
            <a:br>
              <a:rPr lang="en-US" altLang="zh-CN" sz="2000" b="1" dirty="0">
                <a:solidFill>
                  <a:schemeClr val="bg1">
                    <a:lumMod val="65000"/>
                  </a:schemeClr>
                </a:solidFill>
                <a:latin typeface="Consolas" panose="020B0609020204030204" pitchFamily="49" charset="0"/>
              </a:rPr>
            </a:br>
            <a:r>
              <a:rPr lang="en-US" altLang="zh-CN" sz="2000" b="1" dirty="0">
                <a:solidFill>
                  <a:schemeClr val="bg1">
                    <a:lumMod val="65000"/>
                  </a:schemeClr>
                </a:solidFill>
                <a:latin typeface="Consolas" panose="020B0609020204030204" pitchFamily="49" charset="0"/>
              </a:rPr>
              <a:t>    if </a:t>
            </a:r>
            <a:r>
              <a:rPr lang="en-US" altLang="zh-CN" sz="2000" b="1" dirty="0" err="1">
                <a:solidFill>
                  <a:schemeClr val="bg1">
                    <a:lumMod val="65000"/>
                  </a:schemeClr>
                </a:solidFill>
                <a:latin typeface="Consolas" panose="020B0609020204030204" pitchFamily="49" charset="0"/>
              </a:rPr>
              <a:t>second_number</a:t>
            </a:r>
            <a:r>
              <a:rPr lang="en-US" altLang="zh-CN" sz="2000" b="1" dirty="0">
                <a:solidFill>
                  <a:schemeClr val="bg1">
                    <a:lumMod val="65000"/>
                  </a:schemeClr>
                </a:solidFill>
                <a:latin typeface="Consolas" panose="020B0609020204030204" pitchFamily="49" charset="0"/>
              </a:rPr>
              <a:t> == 'q':</a:t>
            </a:r>
            <a:br>
              <a:rPr lang="en-US" altLang="zh-CN" sz="2000" b="1" dirty="0">
                <a:solidFill>
                  <a:schemeClr val="bg1">
                    <a:lumMod val="65000"/>
                  </a:schemeClr>
                </a:solidFill>
                <a:latin typeface="Consolas" panose="020B0609020204030204" pitchFamily="49" charset="0"/>
              </a:rPr>
            </a:br>
            <a:r>
              <a:rPr lang="en-US" altLang="zh-CN" sz="2000" b="1" dirty="0">
                <a:solidFill>
                  <a:schemeClr val="bg1">
                    <a:lumMod val="65000"/>
                  </a:schemeClr>
                </a:solidFill>
                <a:latin typeface="Consolas" panose="020B0609020204030204" pitchFamily="49" charset="0"/>
              </a:rPr>
              <a:t>        break</a:t>
            </a:r>
          </a:p>
          <a:p>
            <a:r>
              <a:rPr lang="en-US" altLang="zh-CN" sz="2000" b="1" dirty="0">
                <a:solidFill>
                  <a:srgbClr val="9E58A3"/>
                </a:solidFill>
                <a:latin typeface="Consolas" panose="020B0609020204030204" pitchFamily="49" charset="0"/>
              </a:rPr>
              <a:t>    try</a:t>
            </a:r>
            <a:r>
              <a:rPr lang="en-US" altLang="zh-CN" sz="2000" b="1" dirty="0">
                <a:solidFill>
                  <a:srgbClr val="A71D5D"/>
                </a:solidFill>
                <a:latin typeface="Consolas" panose="020B0609020204030204" pitchFamily="49" charset="0"/>
              </a:rPr>
              <a:t>:</a:t>
            </a:r>
            <a:endParaRPr lang="en-US" altLang="zh-CN" sz="2000" b="1" dirty="0">
              <a:solidFill>
                <a:srgbClr val="333333"/>
              </a:solidFill>
              <a:latin typeface="Consolas" panose="020B0609020204030204" pitchFamily="49" charset="0"/>
            </a:endParaRPr>
          </a:p>
          <a:p>
            <a:r>
              <a:rPr lang="en-US" altLang="zh-CN" sz="2000" b="1" dirty="0">
                <a:solidFill>
                  <a:srgbClr val="333333"/>
                </a:solidFill>
                <a:latin typeface="Consolas" panose="020B0609020204030204" pitchFamily="49" charset="0"/>
              </a:rPr>
              <a:t>        answer </a:t>
            </a:r>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9E58A3"/>
                </a:solidFill>
                <a:latin typeface="Consolas" panose="020B0609020204030204" pitchFamily="49" charset="0"/>
              </a:rPr>
              <a:t>except </a:t>
            </a:r>
            <a:r>
              <a:rPr lang="en-US" altLang="zh-CN" sz="2000" b="1" dirty="0" err="1">
                <a:solidFill>
                  <a:srgbClr val="0200BD"/>
                </a:solidFill>
                <a:latin typeface="Consolas" panose="020B0609020204030204" pitchFamily="49" charset="0"/>
              </a:rPr>
              <a:t>ZeroDivisionError</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"You can't divide by zero!"</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a:p>
            <a:r>
              <a:rPr lang="en-US" altLang="zh-CN" sz="2000" b="1" dirty="0">
                <a:solidFill>
                  <a:srgbClr val="9E58A3"/>
                </a:solidFill>
                <a:latin typeface="Consolas" panose="020B0609020204030204" pitchFamily="49" charset="0"/>
              </a:rPr>
              <a:t>    else:</a:t>
            </a:r>
            <a:br>
              <a:rPr lang="en-US" altLang="zh-CN" sz="2000" b="1" dirty="0">
                <a:solidFill>
                  <a:srgbClr val="9E58A3"/>
                </a:solidFill>
                <a:latin typeface="Consolas" panose="020B0609020204030204" pitchFamily="49" charset="0"/>
              </a:rPr>
            </a:br>
            <a:r>
              <a:rPr lang="en-US" altLang="zh-CN" sz="2000" b="1" dirty="0">
                <a:solidFill>
                  <a:srgbClr val="9E58A3"/>
                </a:solidFill>
                <a:latin typeface="Consolas" panose="020B0609020204030204" pitchFamily="49" charset="0"/>
              </a:rPr>
              <a:t>        </a:t>
            </a: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answer</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p:txBody>
      </p:sp>
      <p:sp>
        <p:nvSpPr>
          <p:cNvPr id="5" name="箭头: 右 4">
            <a:extLst>
              <a:ext uri="{FF2B5EF4-FFF2-40B4-BE49-F238E27FC236}">
                <a16:creationId xmlns:a16="http://schemas.microsoft.com/office/drawing/2014/main" id="{94D856D0-752A-7661-DE7E-6B95144F67FC}"/>
              </a:ext>
            </a:extLst>
          </p:cNvPr>
          <p:cNvSpPr/>
          <p:nvPr/>
        </p:nvSpPr>
        <p:spPr>
          <a:xfrm>
            <a:off x="5118064" y="5466713"/>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6" name="!10-3-3 text">
            <a:extLst>
              <a:ext uri="{FF2B5EF4-FFF2-40B4-BE49-F238E27FC236}">
                <a16:creationId xmlns:a16="http://schemas.microsoft.com/office/drawing/2014/main" id="{AE135559-3D5B-CB43-FBBE-3163B3975DD9}"/>
              </a:ext>
            </a:extLst>
          </p:cNvPr>
          <p:cNvSpPr txBox="1">
            <a:spLocks/>
          </p:cNvSpPr>
          <p:nvPr/>
        </p:nvSpPr>
        <p:spPr>
          <a:xfrm>
            <a:off x="838200" y="2909455"/>
            <a:ext cx="3609109" cy="36878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800" b="1" dirty="0">
                <a:solidFill>
                  <a:srgbClr val="9E58A3"/>
                </a:solidFill>
                <a:latin typeface="Consolas" panose="020B0609020204030204" pitchFamily="49" charset="0"/>
              </a:rPr>
              <a:t>except</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代码块告诉 </a:t>
            </a:r>
            <a:r>
              <a:rPr lang="en-US" altLang="zh-CN" sz="2800" dirty="0">
                <a:latin typeface="Consolas" panose="020B0609020204030204" pitchFamily="49" charset="0"/>
                <a:ea typeface="微软雅黑" panose="020B0503020204020204" pitchFamily="34" charset="-122"/>
              </a:rPr>
              <a:t>Python </a:t>
            </a:r>
            <a:r>
              <a:rPr lang="zh-CN" altLang="en-US" sz="2800" dirty="0">
                <a:latin typeface="Consolas" panose="020B0609020204030204" pitchFamily="49" charset="0"/>
                <a:ea typeface="微软雅黑" panose="020B0503020204020204" pitchFamily="34" charset="-122"/>
              </a:rPr>
              <a:t>如何处理除除零异常，如果因此失败，就会打印一条友好的消息，而非 </a:t>
            </a:r>
            <a:r>
              <a:rPr lang="en-US" altLang="zh-CN" sz="2800" dirty="0">
                <a:latin typeface="Consolas" panose="020B0609020204030204" pitchFamily="49" charset="0"/>
                <a:ea typeface="微软雅黑" panose="020B0503020204020204" pitchFamily="34" charset="-122"/>
              </a:rPr>
              <a:t>traceback</a:t>
            </a:r>
          </a:p>
        </p:txBody>
      </p:sp>
    </p:spTree>
    <p:extLst>
      <p:ext uri="{BB962C8B-B14F-4D97-AF65-F5344CB8AC3E}">
        <p14:creationId xmlns:p14="http://schemas.microsoft.com/office/powerpoint/2010/main" val="1003371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10.1.1 </a:t>
            </a:r>
            <a:r>
              <a:rPr lang="zh-CN" altLang="en-US" dirty="0">
                <a:effectLst>
                  <a:outerShdw blurRad="38100" dist="38100" dir="2700000" algn="tl">
                    <a:srgbClr val="000000">
                      <a:alpha val="43137"/>
                    </a:srgbClr>
                  </a:outerShdw>
                </a:effectLst>
              </a:rPr>
              <a:t>读取文件的全部内容</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打开我们的主程序文件，写入下面的代码，它将读取文本文件的内容到变量中（</a:t>
            </a:r>
            <a:r>
              <a:rPr lang="zh-CN" altLang="en-US" b="1" u="sng" dirty="0"/>
              <a:t>内存</a:t>
            </a:r>
            <a:r>
              <a:rPr lang="zh-CN" altLang="en-US" dirty="0"/>
              <a:t>），再将其内容显示到屏幕上：</a:t>
            </a:r>
            <a:endParaRPr lang="en-US" altLang="zh-CN" dirty="0"/>
          </a:p>
        </p:txBody>
      </p:sp>
      <p:sp>
        <p:nvSpPr>
          <p:cNvPr id="7" name="文本框 6">
            <a:extLst>
              <a:ext uri="{FF2B5EF4-FFF2-40B4-BE49-F238E27FC236}">
                <a16:creationId xmlns:a16="http://schemas.microsoft.com/office/drawing/2014/main" id="{DEAC74ED-0E63-DFF5-FA48-FB893E559B7C}"/>
              </a:ext>
            </a:extLst>
          </p:cNvPr>
          <p:cNvSpPr txBox="1"/>
          <p:nvPr/>
        </p:nvSpPr>
        <p:spPr>
          <a:xfrm>
            <a:off x="3569878" y="2943224"/>
            <a:ext cx="5052243" cy="2246769"/>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file_reader.py</a:t>
            </a:r>
          </a:p>
          <a:p>
            <a:r>
              <a:rPr lang="en-US" altLang="zh-CN" sz="2400" b="1" dirty="0">
                <a:solidFill>
                  <a:srgbClr val="9E58A3"/>
                </a:solidFill>
                <a:latin typeface="Consolas" panose="020B0609020204030204" pitchFamily="49" charset="0"/>
              </a:rPr>
              <a:t>from </a:t>
            </a:r>
            <a:r>
              <a:rPr lang="en-US" altLang="zh-CN" sz="2400" b="1" dirty="0">
                <a:solidFill>
                  <a:srgbClr val="333333"/>
                </a:solidFill>
                <a:latin typeface="Consolas" panose="020B0609020204030204" pitchFamily="49" charset="0"/>
              </a:rPr>
              <a:t>pathlib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br>
              <a:rPr lang="en-US" altLang="zh-CN" sz="2400" b="1" dirty="0">
                <a:solidFill>
                  <a:srgbClr val="333333"/>
                </a:solidFill>
                <a:latin typeface="Consolas" panose="020B0609020204030204" pitchFamily="49" charset="0"/>
              </a:rPr>
            </a:br>
            <a:br>
              <a:rPr lang="en-US" altLang="zh-CN" sz="2400" b="1" dirty="0">
                <a:solidFill>
                  <a:srgbClr val="333333"/>
                </a:solidFill>
                <a:latin typeface="Consolas" panose="020B0609020204030204" pitchFamily="49" charset="0"/>
              </a:rPr>
            </a:br>
            <a:r>
              <a:rPr lang="en-US" altLang="zh-CN" sz="2400" b="1" dirty="0" err="1">
                <a:solidFill>
                  <a:srgbClr val="333333"/>
                </a:solidFill>
                <a:latin typeface="Consolas" panose="020B0609020204030204" pitchFamily="49" charset="0"/>
              </a:rPr>
              <a:t>path</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'pi_digits.txt'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read_text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contents</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4180980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10.3.4 </a:t>
            </a:r>
            <a:r>
              <a:rPr lang="zh-CN" altLang="en-US" dirty="0">
                <a:effectLst>
                  <a:outerShdw blurRad="38100" dist="38100" dir="2700000" algn="tl">
                    <a:srgbClr val="000000">
                      <a:alpha val="43137"/>
                    </a:srgbClr>
                  </a:outerShdw>
                </a:effectLst>
              </a:rPr>
              <a:t>异常的 </a:t>
            </a:r>
            <a:r>
              <a:rPr lang="en-US" altLang="zh-CN" dirty="0">
                <a:effectLst>
                  <a:outerShdw blurRad="38100" dist="38100" dir="2700000" algn="tl">
                    <a:srgbClr val="000000">
                      <a:alpha val="43137"/>
                    </a:srgbClr>
                  </a:outerShdw>
                </a:effectLst>
                <a:latin typeface="+mj-lt"/>
              </a:rPr>
              <a:t>else</a:t>
            </a:r>
            <a:r>
              <a:rPr lang="en-US" altLang="zh-CN" dirty="0">
                <a:effectLst>
                  <a:outerShdw blurRad="38100" dist="38100" dir="2700000" algn="tl">
                    <a:srgbClr val="000000">
                      <a:alpha val="43137"/>
                    </a:srgbClr>
                  </a:outerShdw>
                </a:effectLst>
              </a:rPr>
              <a:t> </a:t>
            </a:r>
            <a:r>
              <a:rPr lang="zh-CN" altLang="en-US" dirty="0">
                <a:effectLst>
                  <a:outerShdw blurRad="38100" dist="38100" dir="2700000" algn="tl">
                    <a:srgbClr val="000000">
                      <a:alpha val="43137"/>
                    </a:srgbClr>
                  </a:outerShdw>
                </a:effectLst>
              </a:rPr>
              <a:t>代码块</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solidFill>
                  <a:schemeClr val="bg1">
                    <a:lumMod val="65000"/>
                  </a:schemeClr>
                </a:solidFill>
              </a:rPr>
              <a:t>下面的代码额外包含一个 </a:t>
            </a:r>
            <a:r>
              <a:rPr lang="en-US" altLang="zh-CN" b="1" dirty="0">
                <a:solidFill>
                  <a:schemeClr val="bg1">
                    <a:lumMod val="65000"/>
                  </a:schemeClr>
                </a:solidFill>
              </a:rPr>
              <a:t>else</a:t>
            </a:r>
            <a:r>
              <a:rPr lang="en-US" altLang="zh-CN" dirty="0">
                <a:solidFill>
                  <a:schemeClr val="bg1">
                    <a:lumMod val="65000"/>
                  </a:schemeClr>
                </a:solidFill>
              </a:rPr>
              <a:t> </a:t>
            </a:r>
            <a:r>
              <a:rPr lang="zh-CN" altLang="en-US" dirty="0">
                <a:solidFill>
                  <a:schemeClr val="bg1">
                    <a:lumMod val="65000"/>
                  </a:schemeClr>
                </a:solidFill>
              </a:rPr>
              <a:t>代码块，其中的代码只有在 </a:t>
            </a:r>
            <a:r>
              <a:rPr lang="en-US" altLang="zh-CN" b="1" dirty="0">
                <a:solidFill>
                  <a:schemeClr val="bg1">
                    <a:lumMod val="65000"/>
                  </a:schemeClr>
                </a:solidFill>
              </a:rPr>
              <a:t>try</a:t>
            </a:r>
            <a:r>
              <a:rPr lang="en-US" altLang="zh-CN" dirty="0">
                <a:solidFill>
                  <a:schemeClr val="bg1">
                    <a:lumMod val="65000"/>
                  </a:schemeClr>
                </a:solidFill>
              </a:rPr>
              <a:t> </a:t>
            </a:r>
            <a:r>
              <a:rPr lang="zh-CN" altLang="en-US" dirty="0">
                <a:solidFill>
                  <a:schemeClr val="bg1">
                    <a:lumMod val="65000"/>
                  </a:schemeClr>
                </a:solidFill>
              </a:rPr>
              <a:t>代码块中的语句被成功执行（没有异常）后才会执行：</a:t>
            </a:r>
            <a:r>
              <a:rPr lang="en-US" altLang="zh-CN" dirty="0">
                <a:solidFill>
                  <a:schemeClr val="bg1">
                    <a:lumMod val="65000"/>
                  </a:schemeClr>
                </a:solidFill>
              </a:rPr>
              <a:t>  </a:t>
            </a:r>
            <a:endParaRPr lang="zh-CN" altLang="en-US" dirty="0">
              <a:solidFill>
                <a:schemeClr val="bg1">
                  <a:lumMod val="65000"/>
                </a:schemeClr>
              </a:solidFill>
            </a:endParaRPr>
          </a:p>
          <a:p>
            <a:pPr marL="0" indent="0">
              <a:buNone/>
            </a:pPr>
            <a:endParaRPr lang="en-US" altLang="zh-CN" dirty="0"/>
          </a:p>
        </p:txBody>
      </p:sp>
      <p:sp>
        <p:nvSpPr>
          <p:cNvPr id="4" name="文本框 3">
            <a:extLst>
              <a:ext uri="{FF2B5EF4-FFF2-40B4-BE49-F238E27FC236}">
                <a16:creationId xmlns:a16="http://schemas.microsoft.com/office/drawing/2014/main" id="{D89566DE-C19A-9DDD-EA24-070F85BCF3DE}"/>
              </a:ext>
            </a:extLst>
          </p:cNvPr>
          <p:cNvSpPr txBox="1"/>
          <p:nvPr/>
        </p:nvSpPr>
        <p:spPr>
          <a:xfrm>
            <a:off x="4983734" y="3014466"/>
            <a:ext cx="6480337" cy="3477875"/>
          </a:xfrm>
          <a:prstGeom prst="rect">
            <a:avLst/>
          </a:prstGeom>
          <a:noFill/>
          <a:ln>
            <a:solidFill>
              <a:schemeClr val="bg2"/>
            </a:solidFill>
          </a:ln>
        </p:spPr>
        <p:txBody>
          <a:bodyPr wrap="square">
            <a:spAutoFit/>
          </a:bodyPr>
          <a:lstStyle/>
          <a:p>
            <a:r>
              <a:rPr lang="en-US" altLang="zh-CN" sz="2000" b="1" dirty="0">
                <a:solidFill>
                  <a:schemeClr val="bg1">
                    <a:lumMod val="65000"/>
                  </a:schemeClr>
                </a:solidFill>
                <a:latin typeface="Consolas" panose="020B0609020204030204" pitchFamily="49" charset="0"/>
              </a:rPr>
              <a:t>--snip--</a:t>
            </a:r>
            <a:br>
              <a:rPr lang="en-US" altLang="zh-CN" sz="2000" b="1" dirty="0">
                <a:solidFill>
                  <a:srgbClr val="3F9101"/>
                </a:solidFill>
                <a:latin typeface="Consolas" panose="020B0609020204030204" pitchFamily="49" charset="0"/>
              </a:rPr>
            </a:br>
            <a:r>
              <a:rPr lang="en-US" altLang="zh-CN" sz="2000" b="1" dirty="0">
                <a:solidFill>
                  <a:srgbClr val="9E58A3"/>
                </a:solidFill>
                <a:latin typeface="Consolas" panose="020B0609020204030204" pitchFamily="49" charset="0"/>
              </a:rPr>
              <a:t>while True</a:t>
            </a:r>
            <a:r>
              <a:rPr lang="en-US" altLang="zh-CN" sz="2000" b="1" dirty="0">
                <a:solidFill>
                  <a:srgbClr val="A71D5D"/>
                </a:solidFill>
                <a:latin typeface="Consolas" panose="020B0609020204030204" pitchFamily="49" charset="0"/>
              </a:rPr>
              <a:t>:</a:t>
            </a:r>
          </a:p>
          <a:p>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--snip--</a:t>
            </a:r>
            <a:br>
              <a:rPr lang="en-US" altLang="zh-CN" sz="2000" b="1" dirty="0">
                <a:solidFill>
                  <a:schemeClr val="bg1">
                    <a:lumMod val="65000"/>
                  </a:schemeClr>
                </a:solidFill>
                <a:latin typeface="Consolas" panose="020B0609020204030204" pitchFamily="49" charset="0"/>
              </a:rPr>
            </a:br>
            <a:r>
              <a:rPr lang="en-US" altLang="zh-CN" sz="2000" b="1" dirty="0">
                <a:solidFill>
                  <a:schemeClr val="bg1">
                    <a:lumMod val="65000"/>
                  </a:schemeClr>
                </a:solidFill>
                <a:latin typeface="Consolas" panose="020B0609020204030204" pitchFamily="49" charset="0"/>
              </a:rPr>
              <a:t>    if </a:t>
            </a:r>
            <a:r>
              <a:rPr lang="en-US" altLang="zh-CN" sz="2000" b="1" dirty="0" err="1">
                <a:solidFill>
                  <a:schemeClr val="bg1">
                    <a:lumMod val="65000"/>
                  </a:schemeClr>
                </a:solidFill>
                <a:latin typeface="Consolas" panose="020B0609020204030204" pitchFamily="49" charset="0"/>
              </a:rPr>
              <a:t>second_number</a:t>
            </a:r>
            <a:r>
              <a:rPr lang="en-US" altLang="zh-CN" sz="2000" b="1" dirty="0">
                <a:solidFill>
                  <a:schemeClr val="bg1">
                    <a:lumMod val="65000"/>
                  </a:schemeClr>
                </a:solidFill>
                <a:latin typeface="Consolas" panose="020B0609020204030204" pitchFamily="49" charset="0"/>
              </a:rPr>
              <a:t> == 'q':</a:t>
            </a:r>
            <a:br>
              <a:rPr lang="en-US" altLang="zh-CN" sz="2000" b="1" dirty="0">
                <a:solidFill>
                  <a:schemeClr val="bg1">
                    <a:lumMod val="65000"/>
                  </a:schemeClr>
                </a:solidFill>
                <a:latin typeface="Consolas" panose="020B0609020204030204" pitchFamily="49" charset="0"/>
              </a:rPr>
            </a:br>
            <a:r>
              <a:rPr lang="en-US" altLang="zh-CN" sz="2000" b="1" dirty="0">
                <a:solidFill>
                  <a:schemeClr val="bg1">
                    <a:lumMod val="65000"/>
                  </a:schemeClr>
                </a:solidFill>
                <a:latin typeface="Consolas" panose="020B0609020204030204" pitchFamily="49" charset="0"/>
              </a:rPr>
              <a:t>        break</a:t>
            </a:r>
          </a:p>
          <a:p>
            <a:r>
              <a:rPr lang="en-US" altLang="zh-CN" sz="2000" b="1" dirty="0">
                <a:solidFill>
                  <a:srgbClr val="9E58A3"/>
                </a:solidFill>
                <a:latin typeface="Consolas" panose="020B0609020204030204" pitchFamily="49" charset="0"/>
              </a:rPr>
              <a:t>    try</a:t>
            </a:r>
            <a:r>
              <a:rPr lang="en-US" altLang="zh-CN" sz="2000" b="1" dirty="0">
                <a:solidFill>
                  <a:srgbClr val="A71D5D"/>
                </a:solidFill>
                <a:latin typeface="Consolas" panose="020B0609020204030204" pitchFamily="49" charset="0"/>
              </a:rPr>
              <a:t>:</a:t>
            </a:r>
            <a:endParaRPr lang="en-US" altLang="zh-CN" sz="2000" b="1" dirty="0">
              <a:solidFill>
                <a:srgbClr val="333333"/>
              </a:solidFill>
              <a:latin typeface="Consolas" panose="020B0609020204030204" pitchFamily="49" charset="0"/>
            </a:endParaRPr>
          </a:p>
          <a:p>
            <a:r>
              <a:rPr lang="en-US" altLang="zh-CN" sz="2000" b="1" dirty="0">
                <a:solidFill>
                  <a:srgbClr val="333333"/>
                </a:solidFill>
                <a:latin typeface="Consolas" panose="020B0609020204030204" pitchFamily="49" charset="0"/>
              </a:rPr>
              <a:t>        answer </a:t>
            </a:r>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9E58A3"/>
                </a:solidFill>
                <a:latin typeface="Consolas" panose="020B0609020204030204" pitchFamily="49" charset="0"/>
              </a:rPr>
              <a:t>except </a:t>
            </a:r>
            <a:r>
              <a:rPr lang="en-US" altLang="zh-CN" sz="2000" b="1" dirty="0" err="1">
                <a:solidFill>
                  <a:srgbClr val="0200BD"/>
                </a:solidFill>
                <a:latin typeface="Consolas" panose="020B0609020204030204" pitchFamily="49" charset="0"/>
              </a:rPr>
              <a:t>ZeroDivisionError</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"You can't divide by zero!"</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a:p>
            <a:r>
              <a:rPr lang="en-US" altLang="zh-CN" sz="2000" b="1" dirty="0">
                <a:solidFill>
                  <a:srgbClr val="9E58A3"/>
                </a:solidFill>
                <a:latin typeface="Consolas" panose="020B0609020204030204" pitchFamily="49" charset="0"/>
              </a:rPr>
              <a:t>    else:</a:t>
            </a:r>
            <a:br>
              <a:rPr lang="en-US" altLang="zh-CN" sz="2000" b="1" dirty="0">
                <a:solidFill>
                  <a:srgbClr val="9E58A3"/>
                </a:solidFill>
                <a:latin typeface="Consolas" panose="020B0609020204030204" pitchFamily="49" charset="0"/>
              </a:rPr>
            </a:br>
            <a:r>
              <a:rPr lang="en-US" altLang="zh-CN" sz="2000" b="1" dirty="0">
                <a:solidFill>
                  <a:srgbClr val="9E58A3"/>
                </a:solidFill>
                <a:latin typeface="Consolas" panose="020B0609020204030204" pitchFamily="49" charset="0"/>
              </a:rPr>
              <a:t>        </a:t>
            </a: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answer</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p:txBody>
      </p:sp>
      <p:sp>
        <p:nvSpPr>
          <p:cNvPr id="5" name="箭头: 右 4">
            <a:extLst>
              <a:ext uri="{FF2B5EF4-FFF2-40B4-BE49-F238E27FC236}">
                <a16:creationId xmlns:a16="http://schemas.microsoft.com/office/drawing/2014/main" id="{94D856D0-752A-7661-DE7E-6B95144F67FC}"/>
              </a:ext>
            </a:extLst>
          </p:cNvPr>
          <p:cNvSpPr/>
          <p:nvPr/>
        </p:nvSpPr>
        <p:spPr>
          <a:xfrm>
            <a:off x="5135155" y="6005763"/>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6" name="!10-3-3 text">
            <a:extLst>
              <a:ext uri="{FF2B5EF4-FFF2-40B4-BE49-F238E27FC236}">
                <a16:creationId xmlns:a16="http://schemas.microsoft.com/office/drawing/2014/main" id="{AE135559-3D5B-CB43-FBBE-3163B3975DD9}"/>
              </a:ext>
            </a:extLst>
          </p:cNvPr>
          <p:cNvSpPr txBox="1">
            <a:spLocks/>
          </p:cNvSpPr>
          <p:nvPr/>
        </p:nvSpPr>
        <p:spPr>
          <a:xfrm>
            <a:off x="838200" y="2909455"/>
            <a:ext cx="3609109" cy="36878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800" b="1" dirty="0">
                <a:solidFill>
                  <a:srgbClr val="9E58A3"/>
                </a:solidFill>
                <a:latin typeface="Consolas" panose="020B0609020204030204" pitchFamily="49" charset="0"/>
              </a:rPr>
              <a:t>except</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代码块告诉 </a:t>
            </a:r>
            <a:r>
              <a:rPr lang="en-US" altLang="zh-CN" sz="2800" dirty="0">
                <a:latin typeface="Consolas" panose="020B0609020204030204" pitchFamily="49" charset="0"/>
                <a:ea typeface="微软雅黑" panose="020B0503020204020204" pitchFamily="34" charset="-122"/>
              </a:rPr>
              <a:t>Python </a:t>
            </a:r>
            <a:r>
              <a:rPr lang="zh-CN" altLang="en-US" sz="2800" dirty="0">
                <a:latin typeface="Consolas" panose="020B0609020204030204" pitchFamily="49" charset="0"/>
                <a:ea typeface="微软雅黑" panose="020B0503020204020204" pitchFamily="34" charset="-122"/>
              </a:rPr>
              <a:t>如何处理除除零异常，如果因此失败，就会打印一条友好的消息，而非 </a:t>
            </a:r>
            <a:r>
              <a:rPr lang="en-US" altLang="zh-CN" sz="2800" dirty="0">
                <a:latin typeface="Consolas" panose="020B0609020204030204" pitchFamily="49" charset="0"/>
                <a:ea typeface="微软雅黑" panose="020B0503020204020204" pitchFamily="34" charset="-122"/>
              </a:rPr>
              <a:t>traceback</a:t>
            </a:r>
            <a:endParaRPr lang="en-US" altLang="zh-CN" dirty="0">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如果没有发生异常，则 </a:t>
            </a:r>
            <a:r>
              <a:rPr lang="en-US" altLang="zh-CN" sz="2800" b="1" dirty="0">
                <a:solidFill>
                  <a:srgbClr val="9E58A3"/>
                </a:solidFill>
                <a:latin typeface="Consolas" panose="020B0609020204030204" pitchFamily="49" charset="0"/>
              </a:rPr>
              <a:t>else</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代码块中的语句会被执行</a:t>
            </a:r>
            <a:endParaRPr lang="en-US" altLang="zh-CN" sz="28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188158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10.3.5 </a:t>
            </a:r>
            <a:r>
              <a:rPr lang="zh-CN" altLang="en-US" dirty="0">
                <a:effectLst>
                  <a:outerShdw blurRad="38100" dist="38100" dir="2700000" algn="tl">
                    <a:srgbClr val="000000">
                      <a:alpha val="43137"/>
                    </a:srgbClr>
                  </a:outerShdw>
                </a:effectLst>
              </a:rPr>
              <a:t>处理 </a:t>
            </a:r>
            <a:r>
              <a:rPr lang="en-US" altLang="zh-CN" dirty="0" err="1">
                <a:effectLst>
                  <a:outerShdw blurRad="38100" dist="38100" dir="2700000" algn="tl">
                    <a:srgbClr val="000000">
                      <a:alpha val="43137"/>
                    </a:srgbClr>
                  </a:outerShdw>
                </a:effectLst>
                <a:latin typeface="+mj-lt"/>
              </a:rPr>
              <a:t>FileNotFoundError</a:t>
            </a:r>
            <a:r>
              <a:rPr lang="en-US" altLang="zh-CN" dirty="0">
                <a:effectLst>
                  <a:outerShdw blurRad="38100" dist="38100" dir="2700000" algn="tl">
                    <a:srgbClr val="000000">
                      <a:alpha val="43137"/>
                    </a:srgbClr>
                  </a:outerShdw>
                </a:effectLst>
              </a:rPr>
              <a:t> </a:t>
            </a:r>
            <a:r>
              <a:rPr lang="zh-CN" altLang="en-US" dirty="0">
                <a:effectLst>
                  <a:outerShdw blurRad="38100" dist="38100" dir="2700000" algn="tl">
                    <a:srgbClr val="000000">
                      <a:alpha val="43137"/>
                    </a:srgbClr>
                  </a:outerShdw>
                </a:effectLst>
              </a:rPr>
              <a:t>异常</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找不到文件是使用文件时的常见问题，比如文件名不正确等都会导致这个异常：</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dirty="0"/>
              <a:t>不要创建 </a:t>
            </a:r>
            <a:r>
              <a:rPr lang="en-US" altLang="zh-CN" dirty="0"/>
              <a:t>alice.txt </a:t>
            </a:r>
            <a:r>
              <a:rPr lang="zh-CN" altLang="en-US" dirty="0"/>
              <a:t>文件，直接尝试运行这段代码，</a:t>
            </a:r>
            <a:r>
              <a:rPr lang="en-US" altLang="zh-CN" dirty="0"/>
              <a:t>Python </a:t>
            </a:r>
            <a:r>
              <a:rPr lang="zh-CN" altLang="en-US" dirty="0"/>
              <a:t>将会给出错误，因为文件不存在</a:t>
            </a:r>
            <a:endParaRPr lang="en-US" altLang="zh-CN" dirty="0"/>
          </a:p>
        </p:txBody>
      </p:sp>
      <p:sp>
        <p:nvSpPr>
          <p:cNvPr id="5" name="箭头: 右 4">
            <a:extLst>
              <a:ext uri="{FF2B5EF4-FFF2-40B4-BE49-F238E27FC236}">
                <a16:creationId xmlns:a16="http://schemas.microsoft.com/office/drawing/2014/main" id="{94D856D0-752A-7661-DE7E-6B95144F67FC}"/>
              </a:ext>
            </a:extLst>
          </p:cNvPr>
          <p:cNvSpPr/>
          <p:nvPr/>
        </p:nvSpPr>
        <p:spPr>
          <a:xfrm>
            <a:off x="474785" y="4223231"/>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dirty="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4AFC372-405C-F2AB-364E-38D330D93CB5}"/>
              </a:ext>
            </a:extLst>
          </p:cNvPr>
          <p:cNvSpPr txBox="1"/>
          <p:nvPr/>
        </p:nvSpPr>
        <p:spPr>
          <a:xfrm>
            <a:off x="922873" y="2982505"/>
            <a:ext cx="7463889" cy="1938992"/>
          </a:xfrm>
          <a:prstGeom prst="rect">
            <a:avLst/>
          </a:prstGeom>
          <a:noFill/>
          <a:ln>
            <a:solidFill>
              <a:schemeClr val="bg2"/>
            </a:solidFill>
          </a:ln>
        </p:spPr>
        <p:txBody>
          <a:bodyPr wrap="square">
            <a:spAutoFit/>
          </a:bodyPr>
          <a:lstStyle/>
          <a:p>
            <a:r>
              <a:rPr lang="en-US" altLang="zh-CN" sz="2400" dirty="0">
                <a:solidFill>
                  <a:srgbClr val="333333"/>
                </a:solidFill>
                <a:highlight>
                  <a:srgbClr val="FFFAD4"/>
                </a:highlight>
                <a:latin typeface="Consolas" panose="020B0609020204030204" pitchFamily="49" charset="0"/>
              </a:rPr>
              <a:t>alice.py</a:t>
            </a:r>
          </a:p>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pathlib</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p>
          <a:p>
            <a:br>
              <a:rPr lang="en-US" altLang="zh-CN" sz="2400" b="1" dirty="0">
                <a:solidFill>
                  <a:srgbClr val="333333"/>
                </a:solidFill>
                <a:latin typeface="Consolas" panose="020B0609020204030204" pitchFamily="49" charset="0"/>
              </a:rPr>
            </a:br>
            <a:r>
              <a:rPr lang="en-US" altLang="zh-CN" sz="2400" b="1" dirty="0" err="1">
                <a:solidFill>
                  <a:srgbClr val="333333"/>
                </a:solidFill>
                <a:latin typeface="Consolas" panose="020B0609020204030204" pitchFamily="49" charset="0"/>
              </a:rPr>
              <a:t>path</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'alice.txt'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read_text</a:t>
            </a:r>
            <a:r>
              <a:rPr lang="en-US" altLang="zh-CN" sz="2400" b="1" dirty="0">
                <a:solidFill>
                  <a:srgbClr val="3F9101"/>
                </a:solidFill>
                <a:latin typeface="Consolas" panose="020B0609020204030204" pitchFamily="49" charset="0"/>
              </a:rPr>
              <a:t>(</a:t>
            </a:r>
            <a:r>
              <a:rPr lang="en-US" altLang="zh-CN" sz="2400" b="1" dirty="0">
                <a:solidFill>
                  <a:srgbClr val="660099"/>
                </a:solidFill>
                <a:latin typeface="Consolas" panose="020B0609020204030204" pitchFamily="49" charset="0"/>
              </a:rPr>
              <a:t>encoding</a:t>
            </a:r>
            <a:r>
              <a:rPr lang="en-US" altLang="zh-CN" sz="2400" b="1" dirty="0">
                <a:solidFill>
                  <a:srgbClr val="A71D5D"/>
                </a:solidFill>
                <a:latin typeface="Consolas" panose="020B0609020204030204" pitchFamily="49" charset="0"/>
              </a:rPr>
              <a:t>=</a:t>
            </a:r>
            <a:r>
              <a:rPr lang="en-US" altLang="zh-CN" sz="2400" b="1" dirty="0">
                <a:solidFill>
                  <a:srgbClr val="F2612A"/>
                </a:solidFill>
                <a:latin typeface="Consolas" panose="020B0609020204030204" pitchFamily="49" charset="0"/>
              </a:rPr>
              <a:t>'utf-8'</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2368505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10.3.5 </a:t>
            </a:r>
            <a:r>
              <a:rPr lang="zh-CN" altLang="en-US" dirty="0">
                <a:effectLst>
                  <a:outerShdw blurRad="38100" dist="38100" dir="2700000" algn="tl">
                    <a:srgbClr val="000000">
                      <a:alpha val="43137"/>
                    </a:srgbClr>
                  </a:outerShdw>
                </a:effectLst>
              </a:rPr>
              <a:t>处理 </a:t>
            </a:r>
            <a:r>
              <a:rPr lang="en-US" altLang="zh-CN" dirty="0" err="1">
                <a:effectLst>
                  <a:outerShdw blurRad="38100" dist="38100" dir="2700000" algn="tl">
                    <a:srgbClr val="000000">
                      <a:alpha val="43137"/>
                    </a:srgbClr>
                  </a:outerShdw>
                </a:effectLst>
                <a:latin typeface="+mj-lt"/>
              </a:rPr>
              <a:t>FileNotFoundError</a:t>
            </a:r>
            <a:r>
              <a:rPr lang="en-US" altLang="zh-CN" dirty="0">
                <a:effectLst>
                  <a:outerShdw blurRad="38100" dist="38100" dir="2700000" algn="tl">
                    <a:srgbClr val="000000">
                      <a:alpha val="43137"/>
                    </a:srgbClr>
                  </a:outerShdw>
                </a:effectLst>
              </a:rPr>
              <a:t> </a:t>
            </a:r>
            <a:r>
              <a:rPr lang="zh-CN" altLang="en-US" dirty="0">
                <a:effectLst>
                  <a:outerShdw blurRad="38100" dist="38100" dir="2700000" algn="tl">
                    <a:srgbClr val="000000">
                      <a:alpha val="43137"/>
                    </a:srgbClr>
                  </a:outerShdw>
                </a:effectLst>
              </a:rPr>
              <a:t>异常</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这里我们可以分析一下给出的 </a:t>
            </a:r>
            <a:r>
              <a:rPr lang="en-US" altLang="zh-CN" dirty="0"/>
              <a:t>traceback </a:t>
            </a:r>
            <a:r>
              <a:rPr lang="zh-CN" altLang="en-US" dirty="0"/>
              <a:t>信息：</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p:txBody>
      </p:sp>
      <p:sp>
        <p:nvSpPr>
          <p:cNvPr id="5" name="箭头: 右 4">
            <a:extLst>
              <a:ext uri="{FF2B5EF4-FFF2-40B4-BE49-F238E27FC236}">
                <a16:creationId xmlns:a16="http://schemas.microsoft.com/office/drawing/2014/main" id="{94D856D0-752A-7661-DE7E-6B95144F67FC}"/>
              </a:ext>
            </a:extLst>
          </p:cNvPr>
          <p:cNvSpPr/>
          <p:nvPr/>
        </p:nvSpPr>
        <p:spPr>
          <a:xfrm>
            <a:off x="446736" y="6116776"/>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dirty="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4AFC372-405C-F2AB-364E-38D330D93CB5}"/>
              </a:ext>
            </a:extLst>
          </p:cNvPr>
          <p:cNvSpPr txBox="1"/>
          <p:nvPr/>
        </p:nvSpPr>
        <p:spPr>
          <a:xfrm>
            <a:off x="922873" y="2640875"/>
            <a:ext cx="10278527" cy="3847207"/>
          </a:xfrm>
          <a:prstGeom prst="rect">
            <a:avLst/>
          </a:prstGeom>
          <a:noFill/>
          <a:ln>
            <a:solidFill>
              <a:schemeClr val="bg2"/>
            </a:solidFill>
          </a:ln>
        </p:spPr>
        <p:txBody>
          <a:bodyPr wrap="square">
            <a:spAutoFit/>
          </a:bodyPr>
          <a:lstStyle/>
          <a:p>
            <a:pPr lvl="0"/>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pPr lvl="0"/>
            <a:r>
              <a:rPr lang="en-US" altLang="zh-CN" sz="2000" dirty="0">
                <a:solidFill>
                  <a:srgbClr val="7F0000"/>
                </a:solidFill>
                <a:latin typeface="Consolas" panose="020B0609020204030204" pitchFamily="49" charset="0"/>
              </a:rPr>
              <a:t>Traceback (most recent call last):</a:t>
            </a:r>
          </a:p>
          <a:p>
            <a:pPr lvl="0"/>
            <a:r>
              <a:rPr lang="en-US" altLang="zh-CN" sz="2000" dirty="0">
                <a:solidFill>
                  <a:srgbClr val="7F0000"/>
                </a:solidFill>
                <a:latin typeface="Consolas" panose="020B0609020204030204" pitchFamily="49" charset="0"/>
              </a:rPr>
              <a:t>  File "</a:t>
            </a:r>
            <a:r>
              <a:rPr lang="en-US" altLang="zh-CN" sz="2000" u="sng" dirty="0">
                <a:solidFill>
                  <a:srgbClr val="00007F"/>
                </a:solidFill>
                <a:latin typeface="Consolas" panose="020B0609020204030204" pitchFamily="49" charset="0"/>
              </a:rPr>
              <a:t>alice.py</a:t>
            </a:r>
            <a:r>
              <a:rPr lang="en-US" altLang="zh-CN" sz="2000" dirty="0">
                <a:solidFill>
                  <a:srgbClr val="7F0000"/>
                </a:solidFill>
                <a:latin typeface="Consolas" panose="020B0609020204030204" pitchFamily="49" charset="0"/>
              </a:rPr>
              <a:t>", line 4, in &lt;module&gt;</a:t>
            </a:r>
          </a:p>
          <a:p>
            <a:pPr lvl="0"/>
            <a:r>
              <a:rPr lang="en-US" altLang="zh-CN" sz="2000" dirty="0">
                <a:solidFill>
                  <a:srgbClr val="7F0000"/>
                </a:solidFill>
                <a:latin typeface="Consolas" panose="020B0609020204030204" pitchFamily="49" charset="0"/>
              </a:rPr>
              <a:t>    contents = </a:t>
            </a:r>
            <a:r>
              <a:rPr lang="en-US" altLang="zh-CN" sz="2000" dirty="0" err="1">
                <a:solidFill>
                  <a:srgbClr val="7F0000"/>
                </a:solidFill>
                <a:latin typeface="Consolas" panose="020B0609020204030204" pitchFamily="49" charset="0"/>
              </a:rPr>
              <a:t>path.read_text</a:t>
            </a:r>
            <a:r>
              <a:rPr lang="en-US" altLang="zh-CN" sz="2000" dirty="0">
                <a:solidFill>
                  <a:srgbClr val="7F0000"/>
                </a:solidFill>
                <a:latin typeface="Consolas" panose="020B0609020204030204" pitchFamily="49" charset="0"/>
              </a:rPr>
              <a:t>(encoding='utf-8')</a:t>
            </a:r>
          </a:p>
          <a:p>
            <a:pPr lvl="0"/>
            <a:r>
              <a:rPr lang="en-US" altLang="zh-CN" sz="2000" dirty="0">
                <a:solidFill>
                  <a:srgbClr val="7F0000"/>
                </a:solidFill>
                <a:latin typeface="Consolas" panose="020B0609020204030204" pitchFamily="49" charset="0"/>
              </a:rPr>
              <a:t>               ^^^^^^^^^^^^^^^^^^^^^^^^^^^^^^^^</a:t>
            </a:r>
          </a:p>
          <a:p>
            <a:pPr lvl="0"/>
            <a:r>
              <a:rPr lang="en-US" altLang="zh-CN" sz="2000" dirty="0">
                <a:solidFill>
                  <a:srgbClr val="7F0000"/>
                </a:solidFill>
                <a:latin typeface="Consolas" panose="020B0609020204030204" pitchFamily="49" charset="0"/>
              </a:rPr>
              <a:t>  File "</a:t>
            </a:r>
            <a:r>
              <a:rPr lang="en-US" altLang="zh-CN" sz="2000" u="sng" dirty="0">
                <a:solidFill>
                  <a:srgbClr val="00007F"/>
                </a:solidFill>
                <a:latin typeface="Consolas" panose="020B0609020204030204" pitchFamily="49" charset="0"/>
              </a:rPr>
              <a:t>/.../pathlib.py</a:t>
            </a:r>
            <a:r>
              <a:rPr lang="en-US" altLang="zh-CN" sz="2000" dirty="0">
                <a:solidFill>
                  <a:srgbClr val="7F0000"/>
                </a:solidFill>
                <a:latin typeface="Consolas" panose="020B0609020204030204" pitchFamily="49" charset="0"/>
              </a:rPr>
              <a:t>", line 1056, in </a:t>
            </a:r>
            <a:r>
              <a:rPr lang="en-US" altLang="zh-CN" sz="2000" dirty="0" err="1">
                <a:solidFill>
                  <a:srgbClr val="7F0000"/>
                </a:solidFill>
                <a:latin typeface="Consolas" panose="020B0609020204030204" pitchFamily="49" charset="0"/>
              </a:rPr>
              <a:t>read_text</a:t>
            </a:r>
            <a:endParaRPr lang="en-US" altLang="zh-CN" sz="2000" dirty="0">
              <a:solidFill>
                <a:srgbClr val="7F0000"/>
              </a:solidFill>
              <a:latin typeface="Consolas" panose="020B0609020204030204" pitchFamily="49" charset="0"/>
            </a:endParaRPr>
          </a:p>
          <a:p>
            <a:pPr lvl="0"/>
            <a:r>
              <a:rPr lang="en-US" altLang="zh-CN" sz="2000" dirty="0">
                <a:solidFill>
                  <a:srgbClr val="7F0000"/>
                </a:solidFill>
                <a:latin typeface="Consolas" panose="020B0609020204030204" pitchFamily="49" charset="0"/>
              </a:rPr>
              <a:t>    with </a:t>
            </a:r>
            <a:r>
              <a:rPr lang="en-US" altLang="zh-CN" sz="2000" dirty="0" err="1">
                <a:solidFill>
                  <a:srgbClr val="7F0000"/>
                </a:solidFill>
                <a:latin typeface="Consolas" panose="020B0609020204030204" pitchFamily="49" charset="0"/>
              </a:rPr>
              <a:t>self.open</a:t>
            </a:r>
            <a:r>
              <a:rPr lang="en-US" altLang="zh-CN" sz="2000" dirty="0">
                <a:solidFill>
                  <a:srgbClr val="7F0000"/>
                </a:solidFill>
                <a:latin typeface="Consolas" panose="020B0609020204030204" pitchFamily="49" charset="0"/>
              </a:rPr>
              <a:t>(mode='r', encoding=encoding, errors=errors) as f:</a:t>
            </a:r>
          </a:p>
          <a:p>
            <a:pPr lvl="0"/>
            <a:r>
              <a:rPr lang="en-US" altLang="zh-CN" sz="2000" dirty="0">
                <a:solidFill>
                  <a:srgbClr val="7F0000"/>
                </a:solidFill>
                <a:latin typeface="Consolas" panose="020B0609020204030204" pitchFamily="49" charset="0"/>
              </a:rPr>
              <a:t>         ^^^^^^^^^^^^^^^^^^^^^^^^^^^^^^^^^^^^^^^^^^^^^^^^^^^^^</a:t>
            </a:r>
          </a:p>
          <a:p>
            <a:pPr lvl="0"/>
            <a:r>
              <a:rPr lang="en-US" altLang="zh-CN" sz="2000" dirty="0">
                <a:solidFill>
                  <a:srgbClr val="7F0000"/>
                </a:solidFill>
                <a:latin typeface="Consolas" panose="020B0609020204030204" pitchFamily="49" charset="0"/>
              </a:rPr>
              <a:t>  File "</a:t>
            </a:r>
            <a:r>
              <a:rPr lang="en-US" altLang="zh-CN" sz="2000" u="sng" dirty="0">
                <a:solidFill>
                  <a:srgbClr val="00007F"/>
                </a:solidFill>
                <a:latin typeface="Consolas" panose="020B0609020204030204" pitchFamily="49" charset="0"/>
              </a:rPr>
              <a:t>/.../pathlib.py</a:t>
            </a:r>
            <a:r>
              <a:rPr lang="en-US" altLang="zh-CN" sz="2000" dirty="0">
                <a:solidFill>
                  <a:srgbClr val="7F0000"/>
                </a:solidFill>
                <a:latin typeface="Consolas" panose="020B0609020204030204" pitchFamily="49" charset="0"/>
              </a:rPr>
              <a:t>", line 1042, in open</a:t>
            </a:r>
          </a:p>
          <a:p>
            <a:pPr lvl="0"/>
            <a:r>
              <a:rPr lang="en-US" altLang="zh-CN" sz="2000" dirty="0">
                <a:solidFill>
                  <a:srgbClr val="7F0000"/>
                </a:solidFill>
                <a:latin typeface="Consolas" panose="020B0609020204030204" pitchFamily="49" charset="0"/>
              </a:rPr>
              <a:t>    return </a:t>
            </a:r>
            <a:r>
              <a:rPr lang="en-US" altLang="zh-CN" sz="2000" dirty="0" err="1">
                <a:solidFill>
                  <a:srgbClr val="7F0000"/>
                </a:solidFill>
                <a:latin typeface="Consolas" panose="020B0609020204030204" pitchFamily="49" charset="0"/>
              </a:rPr>
              <a:t>io.open</a:t>
            </a:r>
            <a:r>
              <a:rPr lang="en-US" altLang="zh-CN" sz="2000" dirty="0">
                <a:solidFill>
                  <a:srgbClr val="7F0000"/>
                </a:solidFill>
                <a:latin typeface="Consolas" panose="020B0609020204030204" pitchFamily="49" charset="0"/>
              </a:rPr>
              <a:t>(self, mode, buffering, encoding, errors, newline)</a:t>
            </a:r>
          </a:p>
          <a:p>
            <a:pPr lvl="0"/>
            <a:r>
              <a:rPr lang="en-US" altLang="zh-CN" sz="2000" dirty="0">
                <a:solidFill>
                  <a:srgbClr val="7F0000"/>
                </a:solidFill>
                <a:latin typeface="Consolas" panose="020B0609020204030204" pitchFamily="49" charset="0"/>
              </a:rPr>
              <a:t>           ^^^^^^^^^^^^^^^^^^^^^^^^^^^^^^^^^^^^^^^^^^^^^^^^^^^^^^^^^</a:t>
            </a:r>
          </a:p>
          <a:p>
            <a:pPr lvl="0"/>
            <a:r>
              <a:rPr lang="en-US" altLang="zh-CN" sz="2000" dirty="0" err="1">
                <a:solidFill>
                  <a:srgbClr val="7F0000"/>
                </a:solidFill>
                <a:latin typeface="Consolas" panose="020B0609020204030204" pitchFamily="49" charset="0"/>
              </a:rPr>
              <a:t>FileNotFoundError</a:t>
            </a:r>
            <a:r>
              <a:rPr lang="en-US" altLang="zh-CN" sz="2000" dirty="0">
                <a:solidFill>
                  <a:srgbClr val="7F0000"/>
                </a:solidFill>
                <a:latin typeface="Consolas" panose="020B0609020204030204" pitchFamily="49" charset="0"/>
              </a:rPr>
              <a:t>: [</a:t>
            </a:r>
            <a:r>
              <a:rPr lang="en-US" altLang="zh-CN" sz="2000" dirty="0" err="1">
                <a:solidFill>
                  <a:srgbClr val="7F0000"/>
                </a:solidFill>
                <a:latin typeface="Consolas" panose="020B0609020204030204" pitchFamily="49" charset="0"/>
              </a:rPr>
              <a:t>Errno</a:t>
            </a:r>
            <a:r>
              <a:rPr lang="en-US" altLang="zh-CN" sz="2000" dirty="0">
                <a:solidFill>
                  <a:srgbClr val="7F0000"/>
                </a:solidFill>
                <a:latin typeface="Consolas" panose="020B0609020204030204" pitchFamily="49" charset="0"/>
              </a:rPr>
              <a:t> 2] No such file or directory: 'alice.txt'</a:t>
            </a:r>
          </a:p>
        </p:txBody>
      </p:sp>
    </p:spTree>
    <p:extLst>
      <p:ext uri="{BB962C8B-B14F-4D97-AF65-F5344CB8AC3E}">
        <p14:creationId xmlns:p14="http://schemas.microsoft.com/office/powerpoint/2010/main" val="1217425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10.3.5 </a:t>
            </a:r>
            <a:r>
              <a:rPr lang="zh-CN" altLang="en-US" dirty="0">
                <a:effectLst>
                  <a:outerShdw blurRad="38100" dist="38100" dir="2700000" algn="tl">
                    <a:srgbClr val="000000">
                      <a:alpha val="43137"/>
                    </a:srgbClr>
                  </a:outerShdw>
                </a:effectLst>
              </a:rPr>
              <a:t>处理 </a:t>
            </a:r>
            <a:r>
              <a:rPr lang="en-US" altLang="zh-CN" dirty="0" err="1">
                <a:effectLst>
                  <a:outerShdw blurRad="38100" dist="38100" dir="2700000" algn="tl">
                    <a:srgbClr val="000000">
                      <a:alpha val="43137"/>
                    </a:srgbClr>
                  </a:outerShdw>
                </a:effectLst>
                <a:latin typeface="+mj-lt"/>
              </a:rPr>
              <a:t>FileNotFoundError</a:t>
            </a:r>
            <a:r>
              <a:rPr lang="en-US" altLang="zh-CN" dirty="0">
                <a:effectLst>
                  <a:outerShdw blurRad="38100" dist="38100" dir="2700000" algn="tl">
                    <a:srgbClr val="000000">
                      <a:alpha val="43137"/>
                    </a:srgbClr>
                  </a:outerShdw>
                </a:effectLst>
              </a:rPr>
              <a:t> </a:t>
            </a:r>
            <a:r>
              <a:rPr lang="zh-CN" altLang="en-US" dirty="0">
                <a:effectLst>
                  <a:outerShdw blurRad="38100" dist="38100" dir="2700000" algn="tl">
                    <a:srgbClr val="000000">
                      <a:alpha val="43137"/>
                    </a:srgbClr>
                  </a:outerShdw>
                </a:effectLst>
              </a:rPr>
              <a:t>异常</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不要创建 </a:t>
            </a:r>
            <a:r>
              <a:rPr lang="en-US" altLang="zh-CN" dirty="0"/>
              <a:t>alice.txt </a:t>
            </a:r>
            <a:r>
              <a:rPr lang="zh-CN" altLang="en-US" dirty="0"/>
              <a:t>文件，直接尝试运行这段代码，</a:t>
            </a:r>
            <a:r>
              <a:rPr lang="en-US" altLang="zh-CN" dirty="0"/>
              <a:t>Python </a:t>
            </a:r>
            <a:r>
              <a:rPr lang="zh-CN" altLang="en-US" dirty="0"/>
              <a:t>将会给出错误，因为文件不存在</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p:txBody>
      </p:sp>
      <p:sp>
        <p:nvSpPr>
          <p:cNvPr id="5" name="箭头: 右 4">
            <a:extLst>
              <a:ext uri="{FF2B5EF4-FFF2-40B4-BE49-F238E27FC236}">
                <a16:creationId xmlns:a16="http://schemas.microsoft.com/office/drawing/2014/main" id="{94D856D0-752A-7661-DE7E-6B95144F67FC}"/>
              </a:ext>
            </a:extLst>
          </p:cNvPr>
          <p:cNvSpPr/>
          <p:nvPr/>
        </p:nvSpPr>
        <p:spPr>
          <a:xfrm>
            <a:off x="463269" y="3555846"/>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dirty="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4AFC372-405C-F2AB-364E-38D330D93CB5}"/>
              </a:ext>
            </a:extLst>
          </p:cNvPr>
          <p:cNvSpPr txBox="1"/>
          <p:nvPr/>
        </p:nvSpPr>
        <p:spPr>
          <a:xfrm>
            <a:off x="922873" y="2837433"/>
            <a:ext cx="10278527" cy="3847207"/>
          </a:xfrm>
          <a:prstGeom prst="rect">
            <a:avLst/>
          </a:prstGeom>
          <a:noFill/>
          <a:ln>
            <a:solidFill>
              <a:schemeClr val="bg2"/>
            </a:solidFill>
          </a:ln>
        </p:spPr>
        <p:txBody>
          <a:bodyPr wrap="square">
            <a:spAutoFit/>
          </a:bodyPr>
          <a:lstStyle/>
          <a:p>
            <a:pPr lvl="0"/>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pPr lvl="0"/>
            <a:r>
              <a:rPr lang="en-US" altLang="zh-CN" sz="2000" dirty="0">
                <a:solidFill>
                  <a:srgbClr val="7F0000"/>
                </a:solidFill>
                <a:latin typeface="Consolas" panose="020B0609020204030204" pitchFamily="49" charset="0"/>
              </a:rPr>
              <a:t>Traceback (most recent call last):</a:t>
            </a:r>
          </a:p>
          <a:p>
            <a:pPr lvl="0"/>
            <a:r>
              <a:rPr lang="en-US" altLang="zh-CN" sz="2000" dirty="0">
                <a:solidFill>
                  <a:srgbClr val="7F0000"/>
                </a:solidFill>
                <a:latin typeface="Consolas" panose="020B0609020204030204" pitchFamily="49" charset="0"/>
              </a:rPr>
              <a:t>  File "</a:t>
            </a:r>
            <a:r>
              <a:rPr lang="en-US" altLang="zh-CN" sz="2000" u="sng" dirty="0">
                <a:solidFill>
                  <a:srgbClr val="00007F"/>
                </a:solidFill>
                <a:latin typeface="Consolas" panose="020B0609020204030204" pitchFamily="49" charset="0"/>
              </a:rPr>
              <a:t>alice.py</a:t>
            </a:r>
            <a:r>
              <a:rPr lang="en-US" altLang="zh-CN" sz="2000" dirty="0">
                <a:solidFill>
                  <a:srgbClr val="7F0000"/>
                </a:solidFill>
                <a:latin typeface="Consolas" panose="020B0609020204030204" pitchFamily="49" charset="0"/>
              </a:rPr>
              <a:t>", line 4, in &lt;module&gt;</a:t>
            </a:r>
          </a:p>
          <a:p>
            <a:pPr lvl="0"/>
            <a:r>
              <a:rPr lang="en-US" altLang="zh-CN" sz="2000" dirty="0">
                <a:solidFill>
                  <a:srgbClr val="7F0000"/>
                </a:solidFill>
                <a:latin typeface="Consolas" panose="020B0609020204030204" pitchFamily="49" charset="0"/>
              </a:rPr>
              <a:t>    contents = </a:t>
            </a:r>
            <a:r>
              <a:rPr lang="en-US" altLang="zh-CN" sz="2000" dirty="0" err="1">
                <a:solidFill>
                  <a:srgbClr val="7F0000"/>
                </a:solidFill>
                <a:latin typeface="Consolas" panose="020B0609020204030204" pitchFamily="49" charset="0"/>
              </a:rPr>
              <a:t>path.read_text</a:t>
            </a:r>
            <a:r>
              <a:rPr lang="en-US" altLang="zh-CN" sz="2000" dirty="0">
                <a:solidFill>
                  <a:srgbClr val="7F0000"/>
                </a:solidFill>
                <a:latin typeface="Consolas" panose="020B0609020204030204" pitchFamily="49" charset="0"/>
              </a:rPr>
              <a:t>(encoding='utf-8')</a:t>
            </a:r>
          </a:p>
          <a:p>
            <a:pPr lvl="0"/>
            <a:r>
              <a:rPr lang="en-US" altLang="zh-CN" sz="2000" dirty="0">
                <a:solidFill>
                  <a:srgbClr val="7F0000"/>
                </a:solidFill>
                <a:latin typeface="Consolas" panose="020B0609020204030204" pitchFamily="49" charset="0"/>
              </a:rPr>
              <a:t>               ^^^^^^^^^^^^^^^^^^^^^^^^^^^^^^^^</a:t>
            </a:r>
          </a:p>
          <a:p>
            <a:pPr lvl="0"/>
            <a:r>
              <a:rPr lang="en-US" altLang="zh-CN" sz="2000" dirty="0">
                <a:solidFill>
                  <a:srgbClr val="7F0000"/>
                </a:solidFill>
                <a:latin typeface="Consolas" panose="020B0609020204030204" pitchFamily="49" charset="0"/>
              </a:rPr>
              <a:t>  File "</a:t>
            </a:r>
            <a:r>
              <a:rPr lang="en-US" altLang="zh-CN" sz="2000" u="sng" dirty="0">
                <a:solidFill>
                  <a:srgbClr val="00007F"/>
                </a:solidFill>
                <a:latin typeface="Consolas" panose="020B0609020204030204" pitchFamily="49" charset="0"/>
              </a:rPr>
              <a:t>/.../pathlib.py</a:t>
            </a:r>
            <a:r>
              <a:rPr lang="en-US" altLang="zh-CN" sz="2000" dirty="0">
                <a:solidFill>
                  <a:srgbClr val="7F0000"/>
                </a:solidFill>
                <a:latin typeface="Consolas" panose="020B0609020204030204" pitchFamily="49" charset="0"/>
              </a:rPr>
              <a:t>", line 1056, in </a:t>
            </a:r>
            <a:r>
              <a:rPr lang="en-US" altLang="zh-CN" sz="2000" dirty="0" err="1">
                <a:solidFill>
                  <a:srgbClr val="7F0000"/>
                </a:solidFill>
                <a:latin typeface="Consolas" panose="020B0609020204030204" pitchFamily="49" charset="0"/>
              </a:rPr>
              <a:t>read_text</a:t>
            </a:r>
            <a:endParaRPr lang="en-US" altLang="zh-CN" sz="2000" dirty="0">
              <a:solidFill>
                <a:srgbClr val="7F0000"/>
              </a:solidFill>
              <a:latin typeface="Consolas" panose="020B0609020204030204" pitchFamily="49" charset="0"/>
            </a:endParaRPr>
          </a:p>
          <a:p>
            <a:pPr lvl="0"/>
            <a:r>
              <a:rPr lang="en-US" altLang="zh-CN" sz="2000" dirty="0">
                <a:solidFill>
                  <a:srgbClr val="7F0000"/>
                </a:solidFill>
                <a:latin typeface="Consolas" panose="020B0609020204030204" pitchFamily="49" charset="0"/>
              </a:rPr>
              <a:t>    with </a:t>
            </a:r>
            <a:r>
              <a:rPr lang="en-US" altLang="zh-CN" sz="2000" dirty="0" err="1">
                <a:solidFill>
                  <a:srgbClr val="7F0000"/>
                </a:solidFill>
                <a:latin typeface="Consolas" panose="020B0609020204030204" pitchFamily="49" charset="0"/>
              </a:rPr>
              <a:t>self.open</a:t>
            </a:r>
            <a:r>
              <a:rPr lang="en-US" altLang="zh-CN" sz="2000" dirty="0">
                <a:solidFill>
                  <a:srgbClr val="7F0000"/>
                </a:solidFill>
                <a:latin typeface="Consolas" panose="020B0609020204030204" pitchFamily="49" charset="0"/>
              </a:rPr>
              <a:t>(mode='r', encoding=encoding, errors=errors) as f:</a:t>
            </a:r>
          </a:p>
          <a:p>
            <a:pPr lvl="0"/>
            <a:r>
              <a:rPr lang="en-US" altLang="zh-CN" sz="2000" dirty="0">
                <a:solidFill>
                  <a:srgbClr val="7F0000"/>
                </a:solidFill>
                <a:latin typeface="Consolas" panose="020B0609020204030204" pitchFamily="49" charset="0"/>
              </a:rPr>
              <a:t>         ^^^^^^^^^^^^^^^^^^^^^^^^^^^^^^^^^^^^^^^^^^^^^^^^^^^^^</a:t>
            </a:r>
          </a:p>
          <a:p>
            <a:pPr lvl="0"/>
            <a:r>
              <a:rPr lang="en-US" altLang="zh-CN" sz="2000" dirty="0">
                <a:solidFill>
                  <a:srgbClr val="7F0000"/>
                </a:solidFill>
                <a:latin typeface="Consolas" panose="020B0609020204030204" pitchFamily="49" charset="0"/>
              </a:rPr>
              <a:t>  File "</a:t>
            </a:r>
            <a:r>
              <a:rPr lang="en-US" altLang="zh-CN" sz="2000" u="sng" dirty="0">
                <a:solidFill>
                  <a:srgbClr val="00007F"/>
                </a:solidFill>
                <a:latin typeface="Consolas" panose="020B0609020204030204" pitchFamily="49" charset="0"/>
              </a:rPr>
              <a:t>/.../pathlib.py</a:t>
            </a:r>
            <a:r>
              <a:rPr lang="en-US" altLang="zh-CN" sz="2000" dirty="0">
                <a:solidFill>
                  <a:srgbClr val="7F0000"/>
                </a:solidFill>
                <a:latin typeface="Consolas" panose="020B0609020204030204" pitchFamily="49" charset="0"/>
              </a:rPr>
              <a:t>", line 1042, in open</a:t>
            </a:r>
          </a:p>
          <a:p>
            <a:pPr lvl="0"/>
            <a:r>
              <a:rPr lang="en-US" altLang="zh-CN" sz="2000" dirty="0">
                <a:solidFill>
                  <a:srgbClr val="7F0000"/>
                </a:solidFill>
                <a:latin typeface="Consolas" panose="020B0609020204030204" pitchFamily="49" charset="0"/>
              </a:rPr>
              <a:t>    return </a:t>
            </a:r>
            <a:r>
              <a:rPr lang="en-US" altLang="zh-CN" sz="2000" dirty="0" err="1">
                <a:solidFill>
                  <a:srgbClr val="7F0000"/>
                </a:solidFill>
                <a:latin typeface="Consolas" panose="020B0609020204030204" pitchFamily="49" charset="0"/>
              </a:rPr>
              <a:t>io.open</a:t>
            </a:r>
            <a:r>
              <a:rPr lang="en-US" altLang="zh-CN" sz="2000" dirty="0">
                <a:solidFill>
                  <a:srgbClr val="7F0000"/>
                </a:solidFill>
                <a:latin typeface="Consolas" panose="020B0609020204030204" pitchFamily="49" charset="0"/>
              </a:rPr>
              <a:t>(self, mode, buffering, encoding, errors, newline)</a:t>
            </a:r>
          </a:p>
          <a:p>
            <a:pPr lvl="0"/>
            <a:r>
              <a:rPr lang="en-US" altLang="zh-CN" sz="2000" dirty="0">
                <a:solidFill>
                  <a:srgbClr val="7F0000"/>
                </a:solidFill>
                <a:latin typeface="Consolas" panose="020B0609020204030204" pitchFamily="49" charset="0"/>
              </a:rPr>
              <a:t>           ^^^^^^^^^^^^^^^^^^^^^^^^^^^^^^^^^^^^^^^^^^^^^^^^^^^^^^^^^</a:t>
            </a:r>
          </a:p>
          <a:p>
            <a:pPr lvl="0"/>
            <a:r>
              <a:rPr lang="en-US" altLang="zh-CN" sz="2000" dirty="0" err="1">
                <a:solidFill>
                  <a:srgbClr val="7F0000"/>
                </a:solidFill>
                <a:latin typeface="Consolas" panose="020B0609020204030204" pitchFamily="49" charset="0"/>
              </a:rPr>
              <a:t>FileNotFoundError</a:t>
            </a:r>
            <a:r>
              <a:rPr lang="en-US" altLang="zh-CN" sz="2000" dirty="0">
                <a:solidFill>
                  <a:srgbClr val="7F0000"/>
                </a:solidFill>
                <a:latin typeface="Consolas" panose="020B0609020204030204" pitchFamily="49" charset="0"/>
              </a:rPr>
              <a:t>: [</a:t>
            </a:r>
            <a:r>
              <a:rPr lang="en-US" altLang="zh-CN" sz="2000" dirty="0" err="1">
                <a:solidFill>
                  <a:srgbClr val="7F0000"/>
                </a:solidFill>
                <a:latin typeface="Consolas" panose="020B0609020204030204" pitchFamily="49" charset="0"/>
              </a:rPr>
              <a:t>Errno</a:t>
            </a:r>
            <a:r>
              <a:rPr lang="en-US" altLang="zh-CN" sz="2000" dirty="0">
                <a:solidFill>
                  <a:srgbClr val="7F0000"/>
                </a:solidFill>
                <a:latin typeface="Consolas" panose="020B0609020204030204" pitchFamily="49" charset="0"/>
              </a:rPr>
              <a:t> 2] No such file or directory: 'alice.txt'</a:t>
            </a:r>
          </a:p>
        </p:txBody>
      </p:sp>
    </p:spTree>
    <p:extLst>
      <p:ext uri="{BB962C8B-B14F-4D97-AF65-F5344CB8AC3E}">
        <p14:creationId xmlns:p14="http://schemas.microsoft.com/office/powerpoint/2010/main" val="2124384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10.3.5 </a:t>
            </a:r>
            <a:r>
              <a:rPr lang="zh-CN" altLang="en-US" dirty="0">
                <a:effectLst>
                  <a:outerShdw blurRad="38100" dist="38100" dir="2700000" algn="tl">
                    <a:srgbClr val="000000">
                      <a:alpha val="43137"/>
                    </a:srgbClr>
                  </a:outerShdw>
                </a:effectLst>
              </a:rPr>
              <a:t>处理 </a:t>
            </a:r>
            <a:r>
              <a:rPr lang="en-US" altLang="zh-CN" dirty="0" err="1">
                <a:effectLst>
                  <a:outerShdw blurRad="38100" dist="38100" dir="2700000" algn="tl">
                    <a:srgbClr val="000000">
                      <a:alpha val="43137"/>
                    </a:srgbClr>
                  </a:outerShdw>
                </a:effectLst>
                <a:latin typeface="+mj-lt"/>
              </a:rPr>
              <a:t>FileNotFoundError</a:t>
            </a:r>
            <a:r>
              <a:rPr lang="en-US" altLang="zh-CN" dirty="0">
                <a:effectLst>
                  <a:outerShdw blurRad="38100" dist="38100" dir="2700000" algn="tl">
                    <a:srgbClr val="000000">
                      <a:alpha val="43137"/>
                    </a:srgbClr>
                  </a:outerShdw>
                </a:effectLst>
              </a:rPr>
              <a:t> </a:t>
            </a:r>
            <a:r>
              <a:rPr lang="zh-CN" altLang="en-US" dirty="0">
                <a:effectLst>
                  <a:outerShdw blurRad="38100" dist="38100" dir="2700000" algn="tl">
                    <a:srgbClr val="000000">
                      <a:alpha val="43137"/>
                    </a:srgbClr>
                  </a:outerShdw>
                </a:effectLst>
              </a:rPr>
              <a:t>异常</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为了处理这个异常，应将 </a:t>
            </a:r>
            <a:r>
              <a:rPr lang="en-US" altLang="zh-CN" dirty="0"/>
              <a:t>traceback </a:t>
            </a:r>
            <a:r>
              <a:rPr lang="zh-CN" altLang="en-US" dirty="0"/>
              <a:t>指出的存在问题的代码行放到 </a:t>
            </a:r>
            <a:r>
              <a:rPr lang="en-US" altLang="zh-CN" dirty="0"/>
              <a:t>try </a:t>
            </a:r>
            <a:r>
              <a:rPr lang="zh-CN" altLang="en-US" dirty="0"/>
              <a:t>代码块中，即包含 </a:t>
            </a:r>
            <a:r>
              <a:rPr lang="en-US" altLang="zh-CN" sz="2800" b="1" dirty="0" err="1">
                <a:solidFill>
                  <a:srgbClr val="258DFF"/>
                </a:solidFill>
                <a:latin typeface="Consolas" panose="020B0609020204030204" pitchFamily="49" charset="0"/>
              </a:rPr>
              <a:t>read_text</a:t>
            </a:r>
            <a:r>
              <a:rPr lang="en-US" altLang="zh-CN" sz="2800" b="1" dirty="0">
                <a:solidFill>
                  <a:srgbClr val="3F9101"/>
                </a:solidFill>
                <a:latin typeface="Consolas" panose="020B0609020204030204" pitchFamily="49" charset="0"/>
              </a:rPr>
              <a:t>()</a:t>
            </a:r>
            <a:r>
              <a:rPr lang="en-US" altLang="zh-CN" dirty="0"/>
              <a:t> </a:t>
            </a:r>
            <a:r>
              <a:rPr lang="zh-CN" altLang="en-US" dirty="0"/>
              <a:t>的代码行：</a:t>
            </a:r>
            <a:endParaRPr lang="en-US" altLang="zh-CN" dirty="0"/>
          </a:p>
        </p:txBody>
      </p:sp>
      <p:sp>
        <p:nvSpPr>
          <p:cNvPr id="5" name="箭头: 右 4">
            <a:extLst>
              <a:ext uri="{FF2B5EF4-FFF2-40B4-BE49-F238E27FC236}">
                <a16:creationId xmlns:a16="http://schemas.microsoft.com/office/drawing/2014/main" id="{94D856D0-752A-7661-DE7E-6B95144F67FC}"/>
              </a:ext>
            </a:extLst>
          </p:cNvPr>
          <p:cNvSpPr/>
          <p:nvPr/>
        </p:nvSpPr>
        <p:spPr>
          <a:xfrm>
            <a:off x="417633" y="406660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dirty="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4AFC372-405C-F2AB-364E-38D330D93CB5}"/>
              </a:ext>
            </a:extLst>
          </p:cNvPr>
          <p:cNvSpPr txBox="1"/>
          <p:nvPr/>
        </p:nvSpPr>
        <p:spPr>
          <a:xfrm>
            <a:off x="846746" y="2837433"/>
            <a:ext cx="7463889" cy="1569660"/>
          </a:xfrm>
          <a:prstGeom prst="rect">
            <a:avLst/>
          </a:prstGeom>
          <a:noFill/>
          <a:ln>
            <a:solidFill>
              <a:schemeClr val="bg2"/>
            </a:solidFill>
          </a:ln>
        </p:spPr>
        <p:txBody>
          <a:bodyPr wrap="square">
            <a:spAutoFit/>
          </a:bodyPr>
          <a:lstStyle/>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pathlib</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p>
          <a:p>
            <a:br>
              <a:rPr lang="en-US" altLang="zh-CN" sz="2400" b="1" dirty="0">
                <a:solidFill>
                  <a:srgbClr val="333333"/>
                </a:solidFill>
                <a:latin typeface="Consolas" panose="020B0609020204030204" pitchFamily="49" charset="0"/>
              </a:rPr>
            </a:br>
            <a:r>
              <a:rPr lang="en-US" altLang="zh-CN" sz="2400" b="1" dirty="0" err="1">
                <a:solidFill>
                  <a:srgbClr val="333333"/>
                </a:solidFill>
                <a:latin typeface="Consolas" panose="020B0609020204030204" pitchFamily="49" charset="0"/>
              </a:rPr>
              <a:t>path</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'alice.txt'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read_text</a:t>
            </a:r>
            <a:r>
              <a:rPr lang="en-US" altLang="zh-CN" sz="2400" b="1" dirty="0">
                <a:solidFill>
                  <a:srgbClr val="3F9101"/>
                </a:solidFill>
                <a:latin typeface="Consolas" panose="020B0609020204030204" pitchFamily="49" charset="0"/>
              </a:rPr>
              <a:t>(</a:t>
            </a:r>
            <a:r>
              <a:rPr lang="en-US" altLang="zh-CN" sz="2400" b="1" dirty="0">
                <a:solidFill>
                  <a:srgbClr val="660099"/>
                </a:solidFill>
                <a:latin typeface="Consolas" panose="020B0609020204030204" pitchFamily="49" charset="0"/>
              </a:rPr>
              <a:t>encoding</a:t>
            </a:r>
            <a:r>
              <a:rPr lang="en-US" altLang="zh-CN" sz="2400" b="1" dirty="0">
                <a:solidFill>
                  <a:srgbClr val="A71D5D"/>
                </a:solidFill>
                <a:latin typeface="Consolas" panose="020B0609020204030204" pitchFamily="49" charset="0"/>
              </a:rPr>
              <a:t>=</a:t>
            </a:r>
            <a:r>
              <a:rPr lang="en-US" altLang="zh-CN" sz="2400" b="1" dirty="0">
                <a:solidFill>
                  <a:srgbClr val="F2612A"/>
                </a:solidFill>
                <a:latin typeface="Consolas" panose="020B0609020204030204" pitchFamily="49" charset="0"/>
              </a:rPr>
              <a:t>'utf-8'</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097471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10.3.5 </a:t>
            </a:r>
            <a:r>
              <a:rPr lang="zh-CN" altLang="en-US" dirty="0">
                <a:effectLst>
                  <a:outerShdw blurRad="38100" dist="38100" dir="2700000" algn="tl">
                    <a:srgbClr val="000000">
                      <a:alpha val="43137"/>
                    </a:srgbClr>
                  </a:outerShdw>
                </a:effectLst>
              </a:rPr>
              <a:t>处理 </a:t>
            </a:r>
            <a:r>
              <a:rPr lang="en-US" altLang="zh-CN" dirty="0" err="1">
                <a:effectLst>
                  <a:outerShdw blurRad="38100" dist="38100" dir="2700000" algn="tl">
                    <a:srgbClr val="000000">
                      <a:alpha val="43137"/>
                    </a:srgbClr>
                  </a:outerShdw>
                </a:effectLst>
                <a:latin typeface="+mj-lt"/>
              </a:rPr>
              <a:t>FileNotFoundError</a:t>
            </a:r>
            <a:r>
              <a:rPr lang="en-US" altLang="zh-CN" dirty="0">
                <a:effectLst>
                  <a:outerShdw blurRad="38100" dist="38100" dir="2700000" algn="tl">
                    <a:srgbClr val="000000">
                      <a:alpha val="43137"/>
                    </a:srgbClr>
                  </a:outerShdw>
                </a:effectLst>
              </a:rPr>
              <a:t> </a:t>
            </a:r>
            <a:r>
              <a:rPr lang="zh-CN" altLang="en-US" dirty="0">
                <a:effectLst>
                  <a:outerShdw blurRad="38100" dist="38100" dir="2700000" algn="tl">
                    <a:srgbClr val="000000">
                      <a:alpha val="43137"/>
                    </a:srgbClr>
                  </a:outerShdw>
                </a:effectLst>
              </a:rPr>
              <a:t>异常</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为了处理这个异常，应将 </a:t>
            </a:r>
            <a:r>
              <a:rPr lang="en-US" altLang="zh-CN" dirty="0"/>
              <a:t>traceback </a:t>
            </a:r>
            <a:r>
              <a:rPr lang="zh-CN" altLang="en-US" dirty="0"/>
              <a:t>指出的存在问题的代码行放到 </a:t>
            </a:r>
            <a:r>
              <a:rPr lang="en-US" altLang="zh-CN" dirty="0"/>
              <a:t>try </a:t>
            </a:r>
            <a:r>
              <a:rPr lang="zh-CN" altLang="en-US" dirty="0"/>
              <a:t>代码块中，即包含 </a:t>
            </a:r>
            <a:r>
              <a:rPr lang="en-US" altLang="zh-CN" sz="2800" b="1" dirty="0" err="1">
                <a:solidFill>
                  <a:srgbClr val="258DFF"/>
                </a:solidFill>
                <a:latin typeface="Consolas" panose="020B0609020204030204" pitchFamily="49" charset="0"/>
              </a:rPr>
              <a:t>read_text</a:t>
            </a:r>
            <a:r>
              <a:rPr lang="en-US" altLang="zh-CN" sz="2800" b="1" dirty="0">
                <a:solidFill>
                  <a:srgbClr val="3F9101"/>
                </a:solidFill>
                <a:latin typeface="Consolas" panose="020B0609020204030204" pitchFamily="49" charset="0"/>
              </a:rPr>
              <a:t>()</a:t>
            </a:r>
            <a:r>
              <a:rPr lang="en-US" altLang="zh-CN" dirty="0"/>
              <a:t> </a:t>
            </a:r>
            <a:r>
              <a:rPr lang="zh-CN" altLang="en-US" dirty="0"/>
              <a:t>的代码行：</a:t>
            </a:r>
            <a:endParaRPr lang="en-US" altLang="zh-CN" dirty="0"/>
          </a:p>
        </p:txBody>
      </p:sp>
      <p:sp>
        <p:nvSpPr>
          <p:cNvPr id="5" name="箭头: 右 4">
            <a:extLst>
              <a:ext uri="{FF2B5EF4-FFF2-40B4-BE49-F238E27FC236}">
                <a16:creationId xmlns:a16="http://schemas.microsoft.com/office/drawing/2014/main" id="{94D856D0-752A-7661-DE7E-6B95144F67FC}"/>
              </a:ext>
            </a:extLst>
          </p:cNvPr>
          <p:cNvSpPr/>
          <p:nvPr/>
        </p:nvSpPr>
        <p:spPr>
          <a:xfrm>
            <a:off x="432448" y="4574200"/>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dirty="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4AFC372-405C-F2AB-364E-38D330D93CB5}"/>
              </a:ext>
            </a:extLst>
          </p:cNvPr>
          <p:cNvSpPr txBox="1"/>
          <p:nvPr/>
        </p:nvSpPr>
        <p:spPr>
          <a:xfrm>
            <a:off x="848060" y="2837433"/>
            <a:ext cx="9206965" cy="2677656"/>
          </a:xfrm>
          <a:prstGeom prst="rect">
            <a:avLst/>
          </a:prstGeom>
          <a:noFill/>
          <a:ln>
            <a:solidFill>
              <a:schemeClr val="bg2"/>
            </a:solidFill>
          </a:ln>
        </p:spPr>
        <p:txBody>
          <a:bodyPr wrap="square">
            <a:spAutoFit/>
          </a:bodyPr>
          <a:lstStyle/>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pathlib</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p>
          <a:p>
            <a:br>
              <a:rPr lang="en-US" altLang="zh-CN" sz="2400" b="1" dirty="0">
                <a:solidFill>
                  <a:srgbClr val="333333"/>
                </a:solidFill>
                <a:latin typeface="Consolas" panose="020B0609020204030204" pitchFamily="49" charset="0"/>
              </a:rPr>
            </a:br>
            <a:r>
              <a:rPr lang="en-US" altLang="zh-CN" sz="2400" b="1" dirty="0">
                <a:solidFill>
                  <a:srgbClr val="333333"/>
                </a:solidFill>
                <a:latin typeface="Consolas" panose="020B0609020204030204" pitchFamily="49" charset="0"/>
              </a:rPr>
              <a:t>path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'alice.txt'</a:t>
            </a:r>
            <a:r>
              <a:rPr lang="en-US" altLang="zh-CN" sz="2400" b="1" dirty="0">
                <a:solidFill>
                  <a:srgbClr val="3F9101"/>
                </a:solidFill>
                <a:latin typeface="Consolas" panose="020B0609020204030204" pitchFamily="49" charset="0"/>
              </a:rPr>
              <a:t>)</a:t>
            </a:r>
            <a:endParaRPr lang="en-US" altLang="zh-CN" sz="2400" b="1" dirty="0">
              <a:solidFill>
                <a:schemeClr val="bg1">
                  <a:lumMod val="65000"/>
                </a:schemeClr>
              </a:solidFill>
              <a:latin typeface="Consolas" panose="020B0609020204030204" pitchFamily="49" charset="0"/>
            </a:endParaRPr>
          </a:p>
          <a:p>
            <a:r>
              <a:rPr lang="en-US" altLang="zh-CN" sz="2400" b="1" dirty="0">
                <a:solidFill>
                  <a:srgbClr val="9E58A3"/>
                </a:solidFill>
                <a:latin typeface="Consolas" panose="020B0609020204030204" pitchFamily="49" charset="0"/>
              </a:rPr>
              <a:t>try</a:t>
            </a:r>
            <a:r>
              <a:rPr lang="en-US" altLang="zh-CN" sz="2400" b="1" dirty="0">
                <a:solidFill>
                  <a:srgbClr val="A71D5D"/>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F9101"/>
                </a:solidFill>
                <a:latin typeface="Consolas" panose="020B0609020204030204" pitchFamily="49" charset="0"/>
              </a:rPr>
              <a:t>    </a:t>
            </a: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read_text</a:t>
            </a:r>
            <a:r>
              <a:rPr lang="en-US" altLang="zh-CN" sz="2400" b="1" dirty="0">
                <a:solidFill>
                  <a:srgbClr val="3F9101"/>
                </a:solidFill>
                <a:latin typeface="Consolas" panose="020B0609020204030204" pitchFamily="49" charset="0"/>
              </a:rPr>
              <a:t>(</a:t>
            </a:r>
            <a:r>
              <a:rPr lang="en-US" altLang="zh-CN" sz="2400" b="1" dirty="0">
                <a:solidFill>
                  <a:srgbClr val="660099"/>
                </a:solidFill>
                <a:latin typeface="Consolas" panose="020B0609020204030204" pitchFamily="49" charset="0"/>
              </a:rPr>
              <a:t>encoding</a:t>
            </a:r>
            <a:r>
              <a:rPr lang="en-US" altLang="zh-CN" sz="2400" b="1" dirty="0">
                <a:solidFill>
                  <a:srgbClr val="A71D5D"/>
                </a:solidFill>
                <a:latin typeface="Consolas" panose="020B0609020204030204" pitchFamily="49" charset="0"/>
              </a:rPr>
              <a:t>=</a:t>
            </a:r>
            <a:r>
              <a:rPr lang="en-US" altLang="zh-CN" sz="2400" b="1" dirty="0">
                <a:solidFill>
                  <a:srgbClr val="F2612A"/>
                </a:solidFill>
                <a:latin typeface="Consolas" panose="020B0609020204030204" pitchFamily="49" charset="0"/>
              </a:rPr>
              <a:t>'utf-8'</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9E58A3"/>
                </a:solidFill>
                <a:latin typeface="Consolas" panose="020B0609020204030204" pitchFamily="49" charset="0"/>
              </a:rPr>
              <a:t>except </a:t>
            </a:r>
            <a:r>
              <a:rPr lang="en-US" altLang="zh-CN" sz="2400" b="1" dirty="0" err="1">
                <a:solidFill>
                  <a:srgbClr val="0200BD"/>
                </a:solidFill>
                <a:latin typeface="Consolas" panose="020B0609020204030204" pitchFamily="49" charset="0"/>
              </a:rPr>
              <a:t>FileNotFoundError</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rPr>
              <a:t>    </a:t>
            </a: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err="1">
                <a:solidFill>
                  <a:srgbClr val="F2612A"/>
                </a:solidFill>
                <a:latin typeface="Consolas" panose="020B0609020204030204" pitchFamily="49" charset="0"/>
              </a:rPr>
              <a:t>f"Sorry</a:t>
            </a:r>
            <a:r>
              <a:rPr lang="en-US" altLang="zh-CN" sz="2400" b="1" dirty="0">
                <a:solidFill>
                  <a:srgbClr val="F2612A"/>
                </a:solidFill>
                <a:latin typeface="Consolas" panose="020B0609020204030204" pitchFamily="49" charset="0"/>
              </a:rPr>
              <a:t>, the file {path} does not exist."</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4" name="文本框 3">
            <a:extLst>
              <a:ext uri="{FF2B5EF4-FFF2-40B4-BE49-F238E27FC236}">
                <a16:creationId xmlns:a16="http://schemas.microsoft.com/office/drawing/2014/main" id="{2B02CBDE-6A79-FC1F-EA00-0AF32202D20E}"/>
              </a:ext>
            </a:extLst>
          </p:cNvPr>
          <p:cNvSpPr txBox="1"/>
          <p:nvPr/>
        </p:nvSpPr>
        <p:spPr>
          <a:xfrm>
            <a:off x="848060" y="5735337"/>
            <a:ext cx="9206965" cy="830997"/>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400" dirty="0">
                <a:solidFill>
                  <a:srgbClr val="333333"/>
                </a:solidFill>
                <a:latin typeface="Consolas" panose="020B0609020204030204" pitchFamily="49" charset="0"/>
              </a:rPr>
              <a:t>Sorry, the file alice.txt does not exist.</a:t>
            </a:r>
          </a:p>
        </p:txBody>
      </p:sp>
    </p:spTree>
    <p:extLst>
      <p:ext uri="{BB962C8B-B14F-4D97-AF65-F5344CB8AC3E}">
        <p14:creationId xmlns:p14="http://schemas.microsoft.com/office/powerpoint/2010/main" val="2408983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4"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10.3.8 </a:t>
            </a:r>
            <a:r>
              <a:rPr lang="zh-CN" altLang="en-US" dirty="0">
                <a:effectLst>
                  <a:outerShdw blurRad="38100" dist="38100" dir="2700000" algn="tl">
                    <a:srgbClr val="000000">
                      <a:alpha val="43137"/>
                    </a:srgbClr>
                  </a:outerShdw>
                </a:effectLst>
              </a:rPr>
              <a:t>静默失败</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在异常发生后，可以通过 </a:t>
            </a:r>
            <a:r>
              <a:rPr lang="en-US" altLang="zh-CN" dirty="0"/>
              <a:t>pass </a:t>
            </a:r>
            <a:r>
              <a:rPr lang="zh-CN" altLang="en-US" dirty="0"/>
              <a:t>关键字来表示什么都不做，这样既不会 </a:t>
            </a:r>
            <a:r>
              <a:rPr lang="en-US" altLang="zh-CN" dirty="0"/>
              <a:t>traceback</a:t>
            </a:r>
            <a:r>
              <a:rPr lang="zh-CN" altLang="en-US" dirty="0"/>
              <a:t>，也不会给出有好的错误提示：</a:t>
            </a:r>
            <a:endParaRPr lang="en-US" altLang="zh-CN" dirty="0"/>
          </a:p>
        </p:txBody>
      </p:sp>
      <p:sp>
        <p:nvSpPr>
          <p:cNvPr id="5" name="箭头: 右 4">
            <a:extLst>
              <a:ext uri="{FF2B5EF4-FFF2-40B4-BE49-F238E27FC236}">
                <a16:creationId xmlns:a16="http://schemas.microsoft.com/office/drawing/2014/main" id="{94D856D0-752A-7661-DE7E-6B95144F67FC}"/>
              </a:ext>
            </a:extLst>
          </p:cNvPr>
          <p:cNvSpPr/>
          <p:nvPr/>
        </p:nvSpPr>
        <p:spPr>
          <a:xfrm>
            <a:off x="432448" y="4402745"/>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dirty="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4AFC372-405C-F2AB-364E-38D330D93CB5}"/>
              </a:ext>
            </a:extLst>
          </p:cNvPr>
          <p:cNvSpPr txBox="1"/>
          <p:nvPr/>
        </p:nvSpPr>
        <p:spPr>
          <a:xfrm>
            <a:off x="848060" y="2837433"/>
            <a:ext cx="9206965" cy="2677656"/>
          </a:xfrm>
          <a:prstGeom prst="rect">
            <a:avLst/>
          </a:prstGeom>
          <a:noFill/>
          <a:ln>
            <a:solidFill>
              <a:schemeClr val="bg2"/>
            </a:solidFill>
          </a:ln>
        </p:spPr>
        <p:txBody>
          <a:bodyPr wrap="square">
            <a:spAutoFit/>
          </a:bodyPr>
          <a:lstStyle/>
          <a:p>
            <a:r>
              <a:rPr lang="en-US" altLang="zh-CN" sz="2400" b="1" dirty="0">
                <a:solidFill>
                  <a:schemeClr val="bg1">
                    <a:lumMod val="65000"/>
                  </a:schemeClr>
                </a:solidFill>
                <a:latin typeface="Consolas" panose="020B0609020204030204" pitchFamily="49" charset="0"/>
              </a:rPr>
              <a:t>...</a:t>
            </a:r>
          </a:p>
          <a:p>
            <a:r>
              <a:rPr lang="en-US" altLang="zh-CN" sz="2400" b="1" dirty="0">
                <a:solidFill>
                  <a:srgbClr val="9E58A3"/>
                </a:solidFill>
                <a:latin typeface="Consolas" panose="020B0609020204030204" pitchFamily="49" charset="0"/>
              </a:rPr>
              <a:t>try</a:t>
            </a:r>
            <a:r>
              <a:rPr lang="en-US" altLang="zh-CN" sz="2400" b="1" dirty="0">
                <a:solidFill>
                  <a:srgbClr val="A71D5D"/>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F9101"/>
                </a:solidFill>
                <a:latin typeface="Consolas" panose="020B0609020204030204" pitchFamily="49" charset="0"/>
              </a:rPr>
              <a:t>    </a:t>
            </a: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read_text</a:t>
            </a:r>
            <a:r>
              <a:rPr lang="en-US" altLang="zh-CN" sz="2400" b="1" dirty="0">
                <a:solidFill>
                  <a:srgbClr val="3F9101"/>
                </a:solidFill>
                <a:latin typeface="Consolas" panose="020B0609020204030204" pitchFamily="49" charset="0"/>
              </a:rPr>
              <a:t>(</a:t>
            </a:r>
            <a:r>
              <a:rPr lang="en-US" altLang="zh-CN" sz="2400" b="1" dirty="0">
                <a:solidFill>
                  <a:srgbClr val="660099"/>
                </a:solidFill>
                <a:latin typeface="Consolas" panose="020B0609020204030204" pitchFamily="49" charset="0"/>
              </a:rPr>
              <a:t>encoding</a:t>
            </a:r>
            <a:r>
              <a:rPr lang="en-US" altLang="zh-CN" sz="2400" b="1" dirty="0">
                <a:solidFill>
                  <a:srgbClr val="A71D5D"/>
                </a:solidFill>
                <a:latin typeface="Consolas" panose="020B0609020204030204" pitchFamily="49" charset="0"/>
              </a:rPr>
              <a:t>=</a:t>
            </a:r>
            <a:r>
              <a:rPr lang="en-US" altLang="zh-CN" sz="2400" b="1" dirty="0">
                <a:solidFill>
                  <a:srgbClr val="F2612A"/>
                </a:solidFill>
                <a:latin typeface="Consolas" panose="020B0609020204030204" pitchFamily="49" charset="0"/>
              </a:rPr>
              <a:t>'utf-8'</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9E58A3"/>
                </a:solidFill>
                <a:latin typeface="Consolas" panose="020B0609020204030204" pitchFamily="49" charset="0"/>
              </a:rPr>
              <a:t>except </a:t>
            </a:r>
            <a:r>
              <a:rPr lang="en-US" altLang="zh-CN" sz="2400" b="1" dirty="0" err="1">
                <a:solidFill>
                  <a:srgbClr val="0200BD"/>
                </a:solidFill>
                <a:latin typeface="Consolas" panose="020B0609020204030204" pitchFamily="49" charset="0"/>
              </a:rPr>
              <a:t>FileNotFoundError</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rPr>
              <a:t>    </a:t>
            </a:r>
            <a:r>
              <a:rPr lang="en-US" altLang="zh-CN" sz="2400" b="1" dirty="0">
                <a:solidFill>
                  <a:srgbClr val="9E58A3"/>
                </a:solidFill>
                <a:latin typeface="Consolas" panose="020B0609020204030204" pitchFamily="49" charset="0"/>
              </a:rPr>
              <a:t>pass</a:t>
            </a:r>
          </a:p>
          <a:p>
            <a:br>
              <a:rPr lang="en-US" altLang="zh-CN" sz="2400" b="1" dirty="0">
                <a:solidFill>
                  <a:srgbClr val="333333"/>
                </a:solidFill>
                <a:latin typeface="Consolas" panose="020B0609020204030204" pitchFamily="49" charset="0"/>
              </a:rPr>
            </a:b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"Done."</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4" name="文本框 3">
            <a:extLst>
              <a:ext uri="{FF2B5EF4-FFF2-40B4-BE49-F238E27FC236}">
                <a16:creationId xmlns:a16="http://schemas.microsoft.com/office/drawing/2014/main" id="{2B02CBDE-6A79-FC1F-EA00-0AF32202D20E}"/>
              </a:ext>
            </a:extLst>
          </p:cNvPr>
          <p:cNvSpPr txBox="1"/>
          <p:nvPr/>
        </p:nvSpPr>
        <p:spPr>
          <a:xfrm>
            <a:off x="848060" y="5735337"/>
            <a:ext cx="9206965" cy="830997"/>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400" dirty="0">
                <a:solidFill>
                  <a:srgbClr val="333333"/>
                </a:solidFill>
                <a:latin typeface="Consolas" panose="020B0609020204030204" pitchFamily="49" charset="0"/>
              </a:rPr>
              <a:t>Done.</a:t>
            </a:r>
          </a:p>
        </p:txBody>
      </p:sp>
    </p:spTree>
    <p:extLst>
      <p:ext uri="{BB962C8B-B14F-4D97-AF65-F5344CB8AC3E}">
        <p14:creationId xmlns:p14="http://schemas.microsoft.com/office/powerpoint/2010/main" val="3817001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4"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10.3.9 </a:t>
            </a:r>
            <a:r>
              <a:rPr lang="zh-CN" altLang="en-US" dirty="0">
                <a:effectLst>
                  <a:outerShdw blurRad="38100" dist="38100" dir="2700000" algn="tl">
                    <a:srgbClr val="000000">
                      <a:alpha val="43137"/>
                    </a:srgbClr>
                  </a:outerShdw>
                </a:effectLst>
              </a:rPr>
              <a:t>决定报告哪些错误</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该在什么情况下向用户报告错误？又该在什么情况下静默失败呢？如果用户知道要分析哪些文件，他们可能希望在有文件未被分析时出现一条消息来告知原因。</a:t>
            </a:r>
            <a:endParaRPr lang="en-US" altLang="zh-CN" dirty="0"/>
          </a:p>
          <a:p>
            <a:pPr marL="0" indent="0">
              <a:buNone/>
            </a:pPr>
            <a:r>
              <a:rPr lang="zh-CN" altLang="en-US" dirty="0"/>
              <a:t>如果用户只想看到结果，并不知道要分析哪些文件，可能就无须在有些文件不存在时告知他们。向用户显示他们不想看到的信息可能会降低程序的可用性。</a:t>
            </a:r>
            <a:r>
              <a:rPr lang="en-US" altLang="zh-CN" dirty="0"/>
              <a:t>Python </a:t>
            </a:r>
            <a:r>
              <a:rPr lang="zh-CN" altLang="en-US" dirty="0"/>
              <a:t>的错误处理结构让你能够细致地控制与用户共享错误信息的程度，要共享多少信息由你决定。</a:t>
            </a:r>
            <a:endParaRPr lang="en-US" altLang="zh-CN" dirty="0"/>
          </a:p>
        </p:txBody>
      </p:sp>
    </p:spTree>
    <p:extLst>
      <p:ext uri="{BB962C8B-B14F-4D97-AF65-F5344CB8AC3E}">
        <p14:creationId xmlns:p14="http://schemas.microsoft.com/office/powerpoint/2010/main" val="1735591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10.4 </a:t>
            </a:r>
            <a:r>
              <a:rPr lang="zh-CN" altLang="en-US" dirty="0">
                <a:effectLst>
                  <a:outerShdw blurRad="38100" dist="38100" dir="2700000" algn="tl">
                    <a:srgbClr val="000000">
                      <a:alpha val="43137"/>
                    </a:srgbClr>
                  </a:outerShdw>
                </a:effectLst>
              </a:rPr>
              <a:t>存储数据</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lnSpcReduction="10000"/>
          </a:bodyPr>
          <a:lstStyle/>
          <a:p>
            <a:pPr marL="0" indent="0">
              <a:buNone/>
            </a:pPr>
            <a:r>
              <a:rPr lang="zh-CN" altLang="en-US" dirty="0"/>
              <a:t>很多程序要求用户输入某种信息，比如让用户存储游戏首选项或提供要可视化的数据。不管专注点是什么，程序都会把用户提供的信息存储在列表和字典等数据结构中。当用户关闭程序时，几乎总是要保存他们提供的信息。一种简单的方式是使用模块 </a:t>
            </a:r>
            <a:r>
              <a:rPr lang="en-US" altLang="zh-CN" dirty="0" err="1"/>
              <a:t>json</a:t>
            </a:r>
            <a:r>
              <a:rPr lang="en-US" altLang="zh-CN" dirty="0"/>
              <a:t> </a:t>
            </a:r>
            <a:r>
              <a:rPr lang="zh-CN" altLang="en-US" dirty="0"/>
              <a:t>来存储数据。</a:t>
            </a:r>
          </a:p>
          <a:p>
            <a:pPr marL="0" indent="0">
              <a:buNone/>
            </a:pPr>
            <a:r>
              <a:rPr lang="zh-CN" altLang="en-US" dirty="0"/>
              <a:t>模块 </a:t>
            </a:r>
            <a:r>
              <a:rPr lang="en-US" altLang="zh-CN" dirty="0" err="1"/>
              <a:t>json</a:t>
            </a:r>
            <a:r>
              <a:rPr lang="en-US" altLang="zh-CN" dirty="0"/>
              <a:t> </a:t>
            </a:r>
            <a:r>
              <a:rPr lang="zh-CN" altLang="en-US" dirty="0"/>
              <a:t>让你能够将简单的 </a:t>
            </a:r>
            <a:r>
              <a:rPr lang="en-US" altLang="zh-CN" dirty="0"/>
              <a:t>Python </a:t>
            </a:r>
            <a:r>
              <a:rPr lang="zh-CN" altLang="en-US" dirty="0"/>
              <a:t>数据结构转换为 </a:t>
            </a:r>
            <a:r>
              <a:rPr lang="en-US" altLang="zh-CN" dirty="0"/>
              <a:t>JSON </a:t>
            </a:r>
            <a:r>
              <a:rPr lang="zh-CN" altLang="en-US" dirty="0"/>
              <a:t>格式的字符串，并在程序再次运行时从文件中加载数据。你还可以使用 </a:t>
            </a:r>
            <a:r>
              <a:rPr lang="en-US" altLang="zh-CN" dirty="0" err="1"/>
              <a:t>json</a:t>
            </a:r>
            <a:r>
              <a:rPr lang="en-US" altLang="zh-CN" dirty="0"/>
              <a:t> </a:t>
            </a:r>
            <a:r>
              <a:rPr lang="zh-CN" altLang="en-US" dirty="0"/>
              <a:t>在 </a:t>
            </a:r>
            <a:r>
              <a:rPr lang="en-US" altLang="zh-CN" dirty="0"/>
              <a:t>Python </a:t>
            </a:r>
            <a:r>
              <a:rPr lang="zh-CN" altLang="en-US" dirty="0"/>
              <a:t>程序之间共享数据。更重要的是，</a:t>
            </a:r>
            <a:r>
              <a:rPr lang="en-US" altLang="zh-CN" dirty="0"/>
              <a:t>JSON </a:t>
            </a:r>
            <a:r>
              <a:rPr lang="zh-CN" altLang="en-US" dirty="0"/>
              <a:t>数据格式并不是 </a:t>
            </a:r>
            <a:r>
              <a:rPr lang="en-US" altLang="zh-CN" dirty="0"/>
              <a:t>Python </a:t>
            </a:r>
            <a:r>
              <a:rPr lang="zh-CN" altLang="en-US" dirty="0"/>
              <a:t>专用的，这让你能够将以 </a:t>
            </a:r>
            <a:r>
              <a:rPr lang="en-US" altLang="zh-CN" dirty="0"/>
              <a:t>JSON </a:t>
            </a:r>
            <a:r>
              <a:rPr lang="zh-CN" altLang="en-US" dirty="0"/>
              <a:t>格式存储的数据与使用其他编程语言的人共享。这是一种轻量级数据格式，不仅很有用，也易于学习。</a:t>
            </a:r>
            <a:endParaRPr lang="en-US" altLang="zh-CN" dirty="0"/>
          </a:p>
        </p:txBody>
      </p:sp>
    </p:spTree>
    <p:extLst>
      <p:ext uri="{BB962C8B-B14F-4D97-AF65-F5344CB8AC3E}">
        <p14:creationId xmlns:p14="http://schemas.microsoft.com/office/powerpoint/2010/main" val="3613863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10.4.1 </a:t>
            </a:r>
            <a:r>
              <a:rPr lang="zh-CN" altLang="en-US" dirty="0">
                <a:effectLst>
                  <a:outerShdw blurRad="38100" dist="38100" dir="2700000" algn="tl">
                    <a:srgbClr val="000000">
                      <a:alpha val="43137"/>
                    </a:srgbClr>
                  </a:outerShdw>
                </a:effectLst>
              </a:rPr>
              <a:t>使用 </a:t>
            </a:r>
            <a:r>
              <a:rPr lang="en-US" altLang="zh-CN" dirty="0" err="1">
                <a:effectLst>
                  <a:outerShdw blurRad="38100" dist="38100" dir="2700000" algn="tl">
                    <a:srgbClr val="000000">
                      <a:alpha val="43137"/>
                    </a:srgbClr>
                  </a:outerShdw>
                </a:effectLst>
                <a:latin typeface="+mj-lt"/>
              </a:rPr>
              <a:t>json</a:t>
            </a:r>
            <a:r>
              <a:rPr lang="en-US" altLang="zh-CN" dirty="0">
                <a:effectLst>
                  <a:outerShdw blurRad="38100" dist="38100" dir="2700000" algn="tl">
                    <a:srgbClr val="000000">
                      <a:alpha val="43137"/>
                    </a:srgbClr>
                  </a:outerShdw>
                </a:effectLst>
              </a:rPr>
              <a:t> </a:t>
            </a:r>
            <a:r>
              <a:rPr lang="zh-CN" altLang="en-US" dirty="0">
                <a:effectLst>
                  <a:outerShdw blurRad="38100" dist="38100" dir="2700000" algn="tl">
                    <a:srgbClr val="000000">
                      <a:alpha val="43137"/>
                    </a:srgbClr>
                  </a:outerShdw>
                </a:effectLst>
              </a:rPr>
              <a:t>库</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400" dirty="0"/>
              <a:t>下面先编写一个存储一组数的简短程序，再编写一个将这些数读取到内存中的程序。第一个程序将使用 </a:t>
            </a:r>
            <a:r>
              <a:rPr lang="en-US" altLang="zh-CN" sz="2400" dirty="0" err="1"/>
              <a:t>json.dumps</a:t>
            </a:r>
            <a:r>
              <a:rPr lang="en-US" altLang="zh-CN" sz="2400" dirty="0"/>
              <a:t>() </a:t>
            </a:r>
            <a:r>
              <a:rPr lang="zh-CN" altLang="en-US" sz="2400" dirty="0"/>
              <a:t>来存储这组数，而第二个程序将使用 </a:t>
            </a:r>
            <a:r>
              <a:rPr lang="en-US" altLang="zh-CN" sz="2400" dirty="0" err="1"/>
              <a:t>json.loads</a:t>
            </a:r>
            <a:r>
              <a:rPr lang="en-US" altLang="zh-CN" sz="2400" dirty="0"/>
              <a:t>() </a:t>
            </a:r>
            <a:r>
              <a:rPr lang="zh-CN" altLang="en-US" sz="2400" dirty="0"/>
              <a:t>来读取它们。</a:t>
            </a:r>
            <a:endParaRPr lang="en-US" altLang="zh-CN" sz="2400" dirty="0"/>
          </a:p>
        </p:txBody>
      </p:sp>
      <p:sp>
        <p:nvSpPr>
          <p:cNvPr id="4" name="文本框 3">
            <a:extLst>
              <a:ext uri="{FF2B5EF4-FFF2-40B4-BE49-F238E27FC236}">
                <a16:creationId xmlns:a16="http://schemas.microsoft.com/office/drawing/2014/main" id="{D89566DE-C19A-9DDD-EA24-070F85BCF3DE}"/>
              </a:ext>
            </a:extLst>
          </p:cNvPr>
          <p:cNvSpPr txBox="1"/>
          <p:nvPr/>
        </p:nvSpPr>
        <p:spPr>
          <a:xfrm>
            <a:off x="879455" y="3061638"/>
            <a:ext cx="5413899" cy="3354765"/>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number_writer.py</a:t>
            </a:r>
          </a:p>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pathlib</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br>
              <a:rPr lang="en-US" altLang="zh-CN" sz="2400" b="1" dirty="0">
                <a:solidFill>
                  <a:srgbClr val="333333"/>
                </a:solidFill>
                <a:latin typeface="Consolas" panose="020B0609020204030204" pitchFamily="49" charset="0"/>
              </a:rPr>
            </a:br>
            <a:r>
              <a:rPr lang="en-US" altLang="zh-CN" sz="2400" b="1" dirty="0">
                <a:solidFill>
                  <a:srgbClr val="9E58A3"/>
                </a:solidFill>
                <a:latin typeface="Consolas" panose="020B0609020204030204" pitchFamily="49" charset="0"/>
              </a:rPr>
              <a:t>import </a:t>
            </a:r>
            <a:r>
              <a:rPr lang="en-US" altLang="zh-CN" sz="2400" b="1" dirty="0" err="1">
                <a:solidFill>
                  <a:srgbClr val="333333"/>
                </a:solidFill>
                <a:latin typeface="Consolas" panose="020B0609020204030204" pitchFamily="49" charset="0"/>
              </a:rPr>
              <a:t>json</a:t>
            </a:r>
            <a:endParaRPr lang="en-US" altLang="zh-CN" sz="2400" b="1" dirty="0">
              <a:solidFill>
                <a:srgbClr val="333333"/>
              </a:solidFill>
              <a:latin typeface="Consolas" panose="020B0609020204030204" pitchFamily="49" charset="0"/>
            </a:endParaRPr>
          </a:p>
          <a:p>
            <a:br>
              <a:rPr lang="en-US" altLang="zh-CN" sz="2400" b="1" dirty="0">
                <a:solidFill>
                  <a:srgbClr val="333333"/>
                </a:solidFill>
                <a:latin typeface="Consolas" panose="020B0609020204030204" pitchFamily="49" charset="0"/>
              </a:rPr>
            </a:br>
            <a:r>
              <a:rPr lang="en-US" altLang="zh-CN" sz="2400" b="1" dirty="0">
                <a:solidFill>
                  <a:srgbClr val="333333"/>
                </a:solidFill>
                <a:latin typeface="Consolas" panose="020B0609020204030204" pitchFamily="49" charset="0"/>
              </a:rPr>
              <a:t>numbers </a:t>
            </a:r>
            <a:r>
              <a:rPr lang="en-US" altLang="zh-CN" sz="2400" b="1" dirty="0">
                <a:solidFill>
                  <a:srgbClr val="A71D5D"/>
                </a:solidFill>
                <a:latin typeface="Consolas" panose="020B0609020204030204" pitchFamily="49" charset="0"/>
              </a:rPr>
              <a:t>= </a:t>
            </a:r>
            <a:r>
              <a:rPr lang="en-US" altLang="zh-CN" sz="2400" b="1" dirty="0">
                <a:solidFill>
                  <a:srgbClr val="3F9101"/>
                </a:solidFill>
                <a:latin typeface="Consolas" panose="020B0609020204030204" pitchFamily="49" charset="0"/>
              </a:rPr>
              <a:t>[</a:t>
            </a:r>
            <a:r>
              <a:rPr lang="en-US" altLang="zh-CN" sz="2400" b="1" dirty="0">
                <a:solidFill>
                  <a:srgbClr val="2E6446"/>
                </a:solidFill>
                <a:latin typeface="Consolas" panose="020B0609020204030204" pitchFamily="49" charset="0"/>
              </a:rPr>
              <a:t>2</a:t>
            </a:r>
            <a:r>
              <a:rPr lang="en-US" altLang="zh-CN" sz="2400" b="1" dirty="0">
                <a:solidFill>
                  <a:srgbClr val="63A35C"/>
                </a:solidFill>
                <a:latin typeface="Consolas" panose="020B0609020204030204" pitchFamily="49" charset="0"/>
              </a:rPr>
              <a:t>, </a:t>
            </a:r>
            <a:r>
              <a:rPr lang="en-US" altLang="zh-CN" sz="2400" b="1" dirty="0">
                <a:solidFill>
                  <a:srgbClr val="2E6446"/>
                </a:solidFill>
                <a:latin typeface="Consolas" panose="020B0609020204030204" pitchFamily="49" charset="0"/>
              </a:rPr>
              <a:t>3</a:t>
            </a:r>
            <a:r>
              <a:rPr lang="en-US" altLang="zh-CN" sz="2400" b="1" dirty="0">
                <a:solidFill>
                  <a:srgbClr val="63A35C"/>
                </a:solidFill>
                <a:latin typeface="Consolas" panose="020B0609020204030204" pitchFamily="49" charset="0"/>
              </a:rPr>
              <a:t>, </a:t>
            </a:r>
            <a:r>
              <a:rPr lang="en-US" altLang="zh-CN" sz="2400" b="1" dirty="0">
                <a:solidFill>
                  <a:srgbClr val="2E6446"/>
                </a:solidFill>
                <a:latin typeface="Consolas" panose="020B0609020204030204" pitchFamily="49" charset="0"/>
              </a:rPr>
              <a:t>5</a:t>
            </a:r>
            <a:r>
              <a:rPr lang="en-US" altLang="zh-CN" sz="2400" b="1" dirty="0">
                <a:solidFill>
                  <a:srgbClr val="63A35C"/>
                </a:solidFill>
                <a:latin typeface="Consolas" panose="020B0609020204030204" pitchFamily="49" charset="0"/>
              </a:rPr>
              <a:t>, </a:t>
            </a:r>
            <a:r>
              <a:rPr lang="en-US" altLang="zh-CN" sz="2400" b="1" dirty="0">
                <a:solidFill>
                  <a:srgbClr val="2E6446"/>
                </a:solidFill>
                <a:latin typeface="Consolas" panose="020B0609020204030204" pitchFamily="49" charset="0"/>
              </a:rPr>
              <a:t>7</a:t>
            </a:r>
            <a:r>
              <a:rPr lang="en-US" altLang="zh-CN" sz="2400" b="1" dirty="0">
                <a:solidFill>
                  <a:srgbClr val="63A35C"/>
                </a:solidFill>
                <a:latin typeface="Consolas" panose="020B0609020204030204" pitchFamily="49" charset="0"/>
              </a:rPr>
              <a:t>, </a:t>
            </a:r>
            <a:r>
              <a:rPr lang="en-US" altLang="zh-CN" sz="2400" b="1" dirty="0">
                <a:solidFill>
                  <a:srgbClr val="2E6446"/>
                </a:solidFill>
                <a:latin typeface="Consolas" panose="020B0609020204030204" pitchFamily="49" charset="0"/>
              </a:rPr>
              <a:t>11</a:t>
            </a:r>
            <a:r>
              <a:rPr lang="en-US" altLang="zh-CN" sz="2400" b="1" dirty="0">
                <a:solidFill>
                  <a:srgbClr val="63A35C"/>
                </a:solidFill>
                <a:latin typeface="Consolas" panose="020B0609020204030204" pitchFamily="49" charset="0"/>
              </a:rPr>
              <a:t>, </a:t>
            </a:r>
            <a:r>
              <a:rPr lang="en-US" altLang="zh-CN" sz="2400" b="1" dirty="0">
                <a:solidFill>
                  <a:srgbClr val="2E6446"/>
                </a:solidFill>
                <a:latin typeface="Consolas" panose="020B0609020204030204" pitchFamily="49" charset="0"/>
              </a:rPr>
              <a:t>13</a:t>
            </a:r>
            <a:r>
              <a:rPr lang="en-US" altLang="zh-CN" sz="2400" b="1" dirty="0">
                <a:solidFill>
                  <a:srgbClr val="3F9101"/>
                </a:solidFill>
                <a:latin typeface="Consolas" panose="020B0609020204030204" pitchFamily="49" charset="0"/>
              </a:rPr>
              <a:t>]</a:t>
            </a:r>
          </a:p>
          <a:p>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path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a:t>
            </a:r>
            <a:r>
              <a:rPr lang="en-US" altLang="zh-CN" sz="2400" b="1" dirty="0" err="1">
                <a:solidFill>
                  <a:srgbClr val="F2612A"/>
                </a:solidFill>
                <a:latin typeface="Consolas" panose="020B0609020204030204" pitchFamily="49" charset="0"/>
              </a:rPr>
              <a:t>numbers.json</a:t>
            </a:r>
            <a:r>
              <a:rPr lang="en-US" altLang="zh-CN" sz="2400" b="1" dirty="0">
                <a:solidFill>
                  <a:srgbClr val="F2612A"/>
                </a:solidFill>
                <a:latin typeface="Consolas" panose="020B0609020204030204" pitchFamily="49" charset="0"/>
              </a:rPr>
              <a: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json</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dumps</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numbers</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write_text</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contents</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6" name="文本框 5">
            <a:extLst>
              <a:ext uri="{FF2B5EF4-FFF2-40B4-BE49-F238E27FC236}">
                <a16:creationId xmlns:a16="http://schemas.microsoft.com/office/drawing/2014/main" id="{BF3D17D3-8F3D-11F5-5B25-9AACA886D8F6}"/>
              </a:ext>
            </a:extLst>
          </p:cNvPr>
          <p:cNvSpPr txBox="1"/>
          <p:nvPr/>
        </p:nvSpPr>
        <p:spPr>
          <a:xfrm>
            <a:off x="7012879" y="4385077"/>
            <a:ext cx="3621396" cy="707886"/>
          </a:xfrm>
          <a:prstGeom prst="rect">
            <a:avLst/>
          </a:prstGeom>
          <a:noFill/>
          <a:ln>
            <a:solidFill>
              <a:schemeClr val="bg2"/>
            </a:solidFill>
          </a:ln>
        </p:spPr>
        <p:txBody>
          <a:bodyPr wrap="square">
            <a:spAutoFit/>
          </a:bodyPr>
          <a:lstStyle/>
          <a:p>
            <a:pPr lvl="0"/>
            <a:r>
              <a:rPr lang="en-US" altLang="zh-CN" sz="2000" dirty="0" err="1">
                <a:solidFill>
                  <a:srgbClr val="333333"/>
                </a:solidFill>
                <a:highlight>
                  <a:srgbClr val="FFFAD4"/>
                </a:highlight>
                <a:latin typeface="Consolas" panose="020B0609020204030204" pitchFamily="49" charset="0"/>
              </a:rPr>
              <a:t>numbers.json</a:t>
            </a:r>
            <a:endParaRPr lang="en-US" altLang="zh-CN" sz="2000" dirty="0">
              <a:solidFill>
                <a:srgbClr val="333333"/>
              </a:solidFill>
              <a:highlight>
                <a:srgbClr val="FFFAD4"/>
              </a:highlight>
              <a:latin typeface="Consolas" panose="020B0609020204030204" pitchFamily="49" charset="0"/>
            </a:endParaRPr>
          </a:p>
          <a:p>
            <a:r>
              <a:rPr lang="en-US" altLang="zh-CN" sz="2000" dirty="0">
                <a:solidFill>
                  <a:srgbClr val="333333"/>
                </a:solidFill>
                <a:latin typeface="Consolas" panose="020B0609020204030204" pitchFamily="49" charset="0"/>
              </a:rPr>
              <a:t>[2, 3, 5, 7, 11, 13]</a:t>
            </a:r>
          </a:p>
        </p:txBody>
      </p:sp>
    </p:spTree>
    <p:extLst>
      <p:ext uri="{BB962C8B-B14F-4D97-AF65-F5344CB8AC3E}">
        <p14:creationId xmlns:p14="http://schemas.microsoft.com/office/powerpoint/2010/main" val="3066489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10.1.1 </a:t>
            </a:r>
            <a:r>
              <a:rPr lang="zh-CN" altLang="en-US" dirty="0">
                <a:effectLst>
                  <a:outerShdw blurRad="38100" dist="38100" dir="2700000" algn="tl">
                    <a:srgbClr val="000000">
                      <a:alpha val="43137"/>
                    </a:srgbClr>
                  </a:outerShdw>
                </a:effectLst>
              </a:rPr>
              <a:t>读取文件的全部内容</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solidFill>
                  <a:schemeClr val="bg1">
                    <a:lumMod val="65000"/>
                  </a:schemeClr>
                </a:solidFill>
              </a:rPr>
              <a:t>打开我们的主程序文件，写入下面的代码，它将读取文本文件的内容到</a:t>
            </a:r>
            <a:r>
              <a:rPr lang="zh-CN" altLang="en-US" u="sng" dirty="0">
                <a:solidFill>
                  <a:schemeClr val="bg1">
                    <a:lumMod val="65000"/>
                  </a:schemeClr>
                </a:solidFill>
              </a:rPr>
              <a:t>内存</a:t>
            </a:r>
            <a:r>
              <a:rPr lang="zh-CN" altLang="en-US" dirty="0">
                <a:solidFill>
                  <a:schemeClr val="bg1">
                    <a:lumMod val="65000"/>
                  </a:schemeClr>
                </a:solidFill>
              </a:rPr>
              <a:t>，再将其内容显示到屏幕上：</a:t>
            </a:r>
            <a:endParaRPr lang="en-US" altLang="zh-CN" dirty="0">
              <a:solidFill>
                <a:schemeClr val="bg1">
                  <a:lumMod val="65000"/>
                </a:schemeClr>
              </a:solidFill>
            </a:endParaRPr>
          </a:p>
        </p:txBody>
      </p:sp>
      <p:sp>
        <p:nvSpPr>
          <p:cNvPr id="7" name="文本框 6">
            <a:extLst>
              <a:ext uri="{FF2B5EF4-FFF2-40B4-BE49-F238E27FC236}">
                <a16:creationId xmlns:a16="http://schemas.microsoft.com/office/drawing/2014/main" id="{DEAC74ED-0E63-DFF5-FA48-FB893E559B7C}"/>
              </a:ext>
            </a:extLst>
          </p:cNvPr>
          <p:cNvSpPr txBox="1"/>
          <p:nvPr/>
        </p:nvSpPr>
        <p:spPr>
          <a:xfrm>
            <a:off x="6301557" y="2943224"/>
            <a:ext cx="5052243" cy="2246769"/>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file_reader.py</a:t>
            </a:r>
          </a:p>
          <a:p>
            <a:r>
              <a:rPr lang="en-US" altLang="zh-CN" sz="2400" b="1" dirty="0">
                <a:solidFill>
                  <a:srgbClr val="9E58A3"/>
                </a:solidFill>
                <a:latin typeface="Consolas" panose="020B0609020204030204" pitchFamily="49" charset="0"/>
              </a:rPr>
              <a:t>from </a:t>
            </a:r>
            <a:r>
              <a:rPr lang="en-US" altLang="zh-CN" sz="2400" b="1" dirty="0">
                <a:solidFill>
                  <a:srgbClr val="333333"/>
                </a:solidFill>
                <a:latin typeface="Consolas" panose="020B0609020204030204" pitchFamily="49" charset="0"/>
              </a:rPr>
              <a:t>pathlib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br>
              <a:rPr lang="en-US" altLang="zh-CN" sz="2400" b="1" dirty="0">
                <a:solidFill>
                  <a:srgbClr val="333333"/>
                </a:solidFill>
                <a:latin typeface="Consolas" panose="020B0609020204030204" pitchFamily="49" charset="0"/>
              </a:rPr>
            </a:br>
            <a:br>
              <a:rPr lang="en-US" altLang="zh-CN" sz="2400" b="1" dirty="0">
                <a:solidFill>
                  <a:schemeClr val="bg1">
                    <a:lumMod val="65000"/>
                  </a:schemeClr>
                </a:solidFill>
                <a:latin typeface="Consolas" panose="020B0609020204030204" pitchFamily="49" charset="0"/>
              </a:rPr>
            </a:br>
            <a:r>
              <a:rPr lang="en-US" altLang="zh-CN" sz="2400" b="1" dirty="0" err="1">
                <a:solidFill>
                  <a:schemeClr val="bg1">
                    <a:lumMod val="65000"/>
                  </a:schemeClr>
                </a:solidFill>
                <a:latin typeface="Consolas" panose="020B0609020204030204" pitchFamily="49" charset="0"/>
              </a:rPr>
              <a:t>path</a:t>
            </a:r>
            <a:r>
              <a:rPr lang="en-US" altLang="zh-CN" sz="2400" b="1" dirty="0">
                <a:solidFill>
                  <a:schemeClr val="bg1">
                    <a:lumMod val="65000"/>
                  </a:schemeClr>
                </a:solidFill>
                <a:latin typeface="Consolas" panose="020B0609020204030204" pitchFamily="49" charset="0"/>
              </a:rPr>
              <a:t> = Path('pi_digits.txt')</a:t>
            </a:r>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contents = </a:t>
            </a:r>
            <a:r>
              <a:rPr lang="en-US" altLang="zh-CN" sz="2400" b="1" dirty="0" err="1">
                <a:solidFill>
                  <a:schemeClr val="bg1">
                    <a:lumMod val="65000"/>
                  </a:schemeClr>
                </a:solidFill>
                <a:latin typeface="Consolas" panose="020B0609020204030204" pitchFamily="49" charset="0"/>
              </a:rPr>
              <a:t>path.read_text</a:t>
            </a:r>
            <a:r>
              <a:rPr lang="en-US" altLang="zh-CN" sz="2400" b="1" dirty="0">
                <a:solidFill>
                  <a:schemeClr val="bg1">
                    <a:lumMod val="65000"/>
                  </a:schemeClr>
                </a:solidFill>
                <a:latin typeface="Consolas" panose="020B0609020204030204" pitchFamily="49" charset="0"/>
              </a:rPr>
              <a:t>()</a:t>
            </a:r>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print(contents)</a:t>
            </a:r>
          </a:p>
        </p:txBody>
      </p:sp>
      <p:sp>
        <p:nvSpPr>
          <p:cNvPr id="4" name="箭头: 右 3">
            <a:extLst>
              <a:ext uri="{FF2B5EF4-FFF2-40B4-BE49-F238E27FC236}">
                <a16:creationId xmlns:a16="http://schemas.microsoft.com/office/drawing/2014/main" id="{801ADC79-5BF0-0F77-1D24-D3AA6E3D717F}"/>
              </a:ext>
            </a:extLst>
          </p:cNvPr>
          <p:cNvSpPr/>
          <p:nvPr/>
        </p:nvSpPr>
        <p:spPr>
          <a:xfrm>
            <a:off x="5690714" y="331545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5" name="内容占位符 6">
            <a:extLst>
              <a:ext uri="{FF2B5EF4-FFF2-40B4-BE49-F238E27FC236}">
                <a16:creationId xmlns:a16="http://schemas.microsoft.com/office/drawing/2014/main" id="{364EFD44-4BAB-4ADF-DEAD-922A8C28C455}"/>
              </a:ext>
            </a:extLst>
          </p:cNvPr>
          <p:cNvSpPr txBox="1">
            <a:spLocks/>
          </p:cNvSpPr>
          <p:nvPr/>
        </p:nvSpPr>
        <p:spPr>
          <a:xfrm>
            <a:off x="838200" y="2890809"/>
            <a:ext cx="4605087" cy="3299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latin typeface="Consolas" panose="020B0609020204030204" pitchFamily="49" charset="0"/>
                <a:ea typeface="微软雅黑" panose="020B0503020204020204" pitchFamily="34" charset="-122"/>
              </a:rPr>
              <a:t>在第一行中，我们通过 </a:t>
            </a:r>
            <a:r>
              <a:rPr lang="en-US" altLang="zh-CN" dirty="0">
                <a:latin typeface="Consolas" panose="020B0609020204030204" pitchFamily="49" charset="0"/>
                <a:ea typeface="微软雅黑" panose="020B0503020204020204" pitchFamily="34" charset="-122"/>
              </a:rPr>
              <a:t>Python </a:t>
            </a:r>
            <a:r>
              <a:rPr lang="zh-CN" altLang="en-US" dirty="0">
                <a:latin typeface="Consolas" panose="020B0609020204030204" pitchFamily="49" charset="0"/>
                <a:ea typeface="微软雅黑" panose="020B0503020204020204" pitchFamily="34" charset="-122"/>
              </a:rPr>
              <a:t>标准库，导入了 </a:t>
            </a:r>
            <a:r>
              <a:rPr lang="en-US" altLang="zh-CN" dirty="0">
                <a:latin typeface="Consolas" panose="020B0609020204030204" pitchFamily="49" charset="0"/>
                <a:ea typeface="微软雅黑" panose="020B0503020204020204" pitchFamily="34" charset="-122"/>
              </a:rPr>
              <a:t>pathlib </a:t>
            </a:r>
            <a:r>
              <a:rPr lang="zh-CN" altLang="en-US" dirty="0">
                <a:latin typeface="Consolas" panose="020B0609020204030204" pitchFamily="49" charset="0"/>
                <a:ea typeface="微软雅黑" panose="020B0503020204020204" pitchFamily="34" charset="-122"/>
              </a:rPr>
              <a:t>模块，它能帮助我们在各种操作系统中处理文件和目录。</a:t>
            </a:r>
            <a:endParaRPr lang="en-US" altLang="zh-CN" dirty="0">
              <a:latin typeface="Consolas" panose="020B0609020204030204" pitchFamily="49" charset="0"/>
              <a:ea typeface="微软雅黑" panose="020B0503020204020204" pitchFamily="34" charset="-122"/>
            </a:endParaRPr>
          </a:p>
          <a:p>
            <a:pPr marL="0" indent="0">
              <a:buNone/>
            </a:pPr>
            <a:r>
              <a:rPr lang="zh-CN" altLang="en-US" dirty="0">
                <a:latin typeface="Consolas" panose="020B0609020204030204" pitchFamily="49" charset="0"/>
                <a:ea typeface="微软雅黑" panose="020B0503020204020204" pitchFamily="34" charset="-122"/>
              </a:rPr>
              <a:t>提供一组特定功能的模块也被称为库（</a:t>
            </a:r>
            <a:r>
              <a:rPr lang="en-US" altLang="zh-CN" dirty="0">
                <a:highlight>
                  <a:srgbClr val="FFFAD4"/>
                </a:highlight>
                <a:latin typeface="Consolas" panose="020B0609020204030204" pitchFamily="49" charset="0"/>
                <a:ea typeface="微软雅黑" panose="020B0503020204020204" pitchFamily="34" charset="-122"/>
              </a:rPr>
              <a:t>lib</a:t>
            </a:r>
            <a:r>
              <a:rPr lang="en-US" altLang="zh-CN" dirty="0">
                <a:latin typeface="Consolas" panose="020B0609020204030204" pitchFamily="49" charset="0"/>
                <a:ea typeface="微软雅黑" panose="020B0503020204020204" pitchFamily="34" charset="-122"/>
              </a:rPr>
              <a:t>rary</a:t>
            </a:r>
            <a:r>
              <a:rPr lang="zh-CN" altLang="en-US" dirty="0">
                <a:latin typeface="Consolas" panose="020B0609020204030204" pitchFamily="49" charset="0"/>
                <a:ea typeface="微软雅黑" panose="020B0503020204020204" pitchFamily="34" charset="-122"/>
              </a:rPr>
              <a:t>）</a:t>
            </a:r>
            <a:endParaRPr lang="en-US" altLang="zh-CN" dirty="0">
              <a:latin typeface="Consolas" panose="020B0609020204030204" pitchFamily="49" charset="0"/>
              <a:ea typeface="微软雅黑" panose="020B0503020204020204" pitchFamily="34" charset="-122"/>
            </a:endParaRPr>
          </a:p>
          <a:p>
            <a:pPr marL="0" indent="0">
              <a:buNone/>
            </a:pPr>
            <a:r>
              <a:rPr lang="en-US" altLang="zh-CN" dirty="0">
                <a:latin typeface="Consolas" panose="020B0609020204030204" pitchFamily="49" charset="0"/>
                <a:ea typeface="微软雅黑" panose="020B0503020204020204" pitchFamily="34" charset="-122"/>
              </a:rPr>
              <a:t>pathlib </a:t>
            </a:r>
            <a:r>
              <a:rPr lang="zh-CN" altLang="en-US" dirty="0">
                <a:latin typeface="Consolas" panose="020B0609020204030204" pitchFamily="49" charset="0"/>
                <a:ea typeface="微软雅黑" panose="020B0503020204020204" pitchFamily="34" charset="-122"/>
              </a:rPr>
              <a:t>即 </a:t>
            </a:r>
            <a:r>
              <a:rPr lang="en-US" altLang="zh-CN" dirty="0">
                <a:latin typeface="Consolas" panose="020B0609020204030204" pitchFamily="49" charset="0"/>
                <a:ea typeface="微软雅黑" panose="020B0503020204020204" pitchFamily="34" charset="-122"/>
              </a:rPr>
              <a:t>path </a:t>
            </a:r>
            <a:r>
              <a:rPr lang="en-US" altLang="zh-CN" dirty="0">
                <a:highlight>
                  <a:srgbClr val="FFFAD4"/>
                </a:highlight>
                <a:latin typeface="Consolas" panose="020B0609020204030204" pitchFamily="49" charset="0"/>
                <a:ea typeface="微软雅黑" panose="020B0503020204020204" pitchFamily="34" charset="-122"/>
              </a:rPr>
              <a:t>lib</a:t>
            </a:r>
          </a:p>
        </p:txBody>
      </p:sp>
    </p:spTree>
    <p:extLst>
      <p:ext uri="{BB962C8B-B14F-4D97-AF65-F5344CB8AC3E}">
        <p14:creationId xmlns:p14="http://schemas.microsoft.com/office/powerpoint/2010/main" val="1149247770"/>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Effect transition="in" filter="fade">
                                      <p:cBhvr>
                                        <p:cTn id="16" dur="500"/>
                                        <p:tgtEl>
                                          <p:spTgt spid="5">
                                            <p:txEl>
                                              <p:pRg st="1" end="1"/>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10.4.1 </a:t>
            </a:r>
            <a:r>
              <a:rPr lang="zh-CN" altLang="en-US" dirty="0">
                <a:effectLst>
                  <a:outerShdw blurRad="38100" dist="38100" dir="2700000" algn="tl">
                    <a:srgbClr val="000000">
                      <a:alpha val="43137"/>
                    </a:srgbClr>
                  </a:outerShdw>
                </a:effectLst>
              </a:rPr>
              <a:t>使用 </a:t>
            </a:r>
            <a:r>
              <a:rPr lang="en-US" altLang="zh-CN" dirty="0" err="1">
                <a:effectLst>
                  <a:outerShdw blurRad="38100" dist="38100" dir="2700000" algn="tl">
                    <a:srgbClr val="000000">
                      <a:alpha val="43137"/>
                    </a:srgbClr>
                  </a:outerShdw>
                </a:effectLst>
                <a:latin typeface="+mj-lt"/>
              </a:rPr>
              <a:t>json</a:t>
            </a:r>
            <a:r>
              <a:rPr lang="en-US" altLang="zh-CN" dirty="0">
                <a:effectLst>
                  <a:outerShdw blurRad="38100" dist="38100" dir="2700000" algn="tl">
                    <a:srgbClr val="000000">
                      <a:alpha val="43137"/>
                    </a:srgbClr>
                  </a:outerShdw>
                </a:effectLst>
              </a:rPr>
              <a:t> </a:t>
            </a:r>
            <a:r>
              <a:rPr lang="zh-CN" altLang="en-US" dirty="0">
                <a:effectLst>
                  <a:outerShdw blurRad="38100" dist="38100" dir="2700000" algn="tl">
                    <a:srgbClr val="000000">
                      <a:alpha val="43137"/>
                    </a:srgbClr>
                  </a:outerShdw>
                </a:effectLst>
              </a:rPr>
              <a:t>库</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400" dirty="0"/>
              <a:t>下面先编写一个存储一组数的简短程序，再编写一个将这些数读取到内存中的程序。第一个程序将使用 </a:t>
            </a:r>
            <a:r>
              <a:rPr lang="en-US" altLang="zh-CN" sz="2400" dirty="0" err="1"/>
              <a:t>json.dumps</a:t>
            </a:r>
            <a:r>
              <a:rPr lang="en-US" altLang="zh-CN" sz="2400" dirty="0"/>
              <a:t>() </a:t>
            </a:r>
            <a:r>
              <a:rPr lang="zh-CN" altLang="en-US" sz="2400" dirty="0"/>
              <a:t>来存储这组数，而第二个程序将使用 </a:t>
            </a:r>
            <a:r>
              <a:rPr lang="en-US" altLang="zh-CN" sz="2400" dirty="0" err="1"/>
              <a:t>json.loads</a:t>
            </a:r>
            <a:r>
              <a:rPr lang="en-US" altLang="zh-CN" sz="2400" dirty="0"/>
              <a:t>() </a:t>
            </a:r>
            <a:r>
              <a:rPr lang="zh-CN" altLang="en-US" sz="2400" dirty="0"/>
              <a:t>来读取它们。</a:t>
            </a:r>
            <a:endParaRPr lang="en-US" altLang="zh-CN" sz="2400" dirty="0"/>
          </a:p>
        </p:txBody>
      </p:sp>
      <p:sp>
        <p:nvSpPr>
          <p:cNvPr id="4" name="文本框 3">
            <a:extLst>
              <a:ext uri="{FF2B5EF4-FFF2-40B4-BE49-F238E27FC236}">
                <a16:creationId xmlns:a16="http://schemas.microsoft.com/office/drawing/2014/main" id="{D89566DE-C19A-9DDD-EA24-070F85BCF3DE}"/>
              </a:ext>
            </a:extLst>
          </p:cNvPr>
          <p:cNvSpPr txBox="1"/>
          <p:nvPr/>
        </p:nvSpPr>
        <p:spPr>
          <a:xfrm>
            <a:off x="879455" y="3061638"/>
            <a:ext cx="5413899" cy="3354765"/>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number_reader.py</a:t>
            </a:r>
          </a:p>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pathlib</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br>
              <a:rPr lang="en-US" altLang="zh-CN" sz="2400" b="1" dirty="0">
                <a:solidFill>
                  <a:srgbClr val="333333"/>
                </a:solidFill>
                <a:latin typeface="Consolas" panose="020B0609020204030204" pitchFamily="49" charset="0"/>
              </a:rPr>
            </a:br>
            <a:r>
              <a:rPr lang="en-US" altLang="zh-CN" sz="2400" b="1" dirty="0">
                <a:solidFill>
                  <a:srgbClr val="9E58A3"/>
                </a:solidFill>
                <a:latin typeface="Consolas" panose="020B0609020204030204" pitchFamily="49" charset="0"/>
              </a:rPr>
              <a:t>import </a:t>
            </a:r>
            <a:r>
              <a:rPr lang="en-US" altLang="zh-CN" sz="2400" b="1" dirty="0" err="1">
                <a:solidFill>
                  <a:srgbClr val="333333"/>
                </a:solidFill>
                <a:latin typeface="Consolas" panose="020B0609020204030204" pitchFamily="49" charset="0"/>
              </a:rPr>
              <a:t>json</a:t>
            </a:r>
            <a:br>
              <a:rPr lang="en-US" altLang="zh-CN" sz="2400" b="1" dirty="0">
                <a:solidFill>
                  <a:srgbClr val="333333"/>
                </a:solidFill>
                <a:latin typeface="Consolas" panose="020B0609020204030204" pitchFamily="49" charset="0"/>
              </a:rPr>
            </a:br>
            <a:br>
              <a:rPr lang="en-US" altLang="zh-CN" sz="2400" b="1" dirty="0">
                <a:solidFill>
                  <a:srgbClr val="333333"/>
                </a:solidFill>
                <a:latin typeface="Consolas" panose="020B0609020204030204" pitchFamily="49" charset="0"/>
              </a:rPr>
            </a:br>
            <a:r>
              <a:rPr lang="en-US" altLang="zh-CN" sz="2400" b="1" dirty="0">
                <a:solidFill>
                  <a:srgbClr val="333333"/>
                </a:solidFill>
                <a:latin typeface="Consolas" panose="020B0609020204030204" pitchFamily="49" charset="0"/>
              </a:rPr>
              <a:t>path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a:t>
            </a:r>
            <a:r>
              <a:rPr lang="en-US" altLang="zh-CN" sz="2400" b="1" dirty="0" err="1">
                <a:solidFill>
                  <a:srgbClr val="F2612A"/>
                </a:solidFill>
                <a:latin typeface="Consolas" panose="020B0609020204030204" pitchFamily="49" charset="0"/>
              </a:rPr>
              <a:t>numbers.json</a:t>
            </a:r>
            <a:r>
              <a:rPr lang="en-US" altLang="zh-CN" sz="2400" b="1" dirty="0">
                <a:solidFill>
                  <a:srgbClr val="F2612A"/>
                </a:solidFill>
                <a:latin typeface="Consolas" panose="020B0609020204030204" pitchFamily="49" charset="0"/>
              </a:rPr>
              <a: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read_text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numbers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json</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loads</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contents</a:t>
            </a:r>
            <a:r>
              <a:rPr lang="en-US" altLang="zh-CN" sz="2400" b="1" dirty="0">
                <a:solidFill>
                  <a:srgbClr val="3F9101"/>
                </a:solidFill>
                <a:latin typeface="Consolas" panose="020B0609020204030204" pitchFamily="49" charset="0"/>
              </a:rPr>
              <a:t>)</a:t>
            </a:r>
          </a:p>
          <a:p>
            <a:br>
              <a:rPr lang="en-US" altLang="zh-CN" sz="2400" b="1" dirty="0">
                <a:solidFill>
                  <a:srgbClr val="3F9101"/>
                </a:solidFill>
                <a:latin typeface="Consolas" panose="020B0609020204030204" pitchFamily="49" charset="0"/>
              </a:rPr>
            </a:b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numbers</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6" name="文本框 5">
            <a:extLst>
              <a:ext uri="{FF2B5EF4-FFF2-40B4-BE49-F238E27FC236}">
                <a16:creationId xmlns:a16="http://schemas.microsoft.com/office/drawing/2014/main" id="{BF3D17D3-8F3D-11F5-5B25-9AACA886D8F6}"/>
              </a:ext>
            </a:extLst>
          </p:cNvPr>
          <p:cNvSpPr txBox="1"/>
          <p:nvPr/>
        </p:nvSpPr>
        <p:spPr>
          <a:xfrm>
            <a:off x="7012879" y="4385077"/>
            <a:ext cx="3621396" cy="769441"/>
          </a:xfrm>
          <a:prstGeom prst="rect">
            <a:avLst/>
          </a:prstGeom>
          <a:noFill/>
          <a:ln>
            <a:solidFill>
              <a:schemeClr val="bg2"/>
            </a:solidFill>
          </a:ln>
        </p:spPr>
        <p:txBody>
          <a:bodyPr wrap="square">
            <a:spAutoFit/>
          </a:bodyPr>
          <a:lstStyle/>
          <a:p>
            <a:pPr lvl="0"/>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000" dirty="0">
                <a:solidFill>
                  <a:srgbClr val="333333"/>
                </a:solidFill>
                <a:latin typeface="Consolas" panose="020B0609020204030204" pitchFamily="49" charset="0"/>
              </a:rPr>
              <a:t>[2, 3, 5, 7, 11, 13]</a:t>
            </a:r>
          </a:p>
        </p:txBody>
      </p:sp>
    </p:spTree>
    <p:extLst>
      <p:ext uri="{BB962C8B-B14F-4D97-AF65-F5344CB8AC3E}">
        <p14:creationId xmlns:p14="http://schemas.microsoft.com/office/powerpoint/2010/main" val="2891297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10.4.2 </a:t>
            </a:r>
            <a:r>
              <a:rPr lang="zh-CN" altLang="en-US" dirty="0">
                <a:effectLst>
                  <a:outerShdw blurRad="38100" dist="38100" dir="2700000" algn="tl">
                    <a:srgbClr val="000000">
                      <a:alpha val="43137"/>
                    </a:srgbClr>
                  </a:outerShdw>
                </a:effectLst>
              </a:rPr>
              <a:t>保存和读取用户生成的数据</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400" dirty="0"/>
              <a:t>使用 </a:t>
            </a:r>
            <a:r>
              <a:rPr lang="en-US" altLang="zh-CN" sz="2400" dirty="0" err="1"/>
              <a:t>json</a:t>
            </a:r>
            <a:r>
              <a:rPr lang="en-US" altLang="zh-CN" sz="2400" dirty="0"/>
              <a:t> </a:t>
            </a:r>
            <a:r>
              <a:rPr lang="zh-CN" altLang="en-US" sz="2400" dirty="0"/>
              <a:t>保存用户生成的数据很有必要，因为如果不以某种方式进行存储，用户的信息就会在程序停止运行时丢失。下面来看一个这样的例子：提示用户在首次运行程序时输入自己的名字，并且在他再次运行程序时仍然记得他。</a:t>
            </a:r>
            <a:endParaRPr lang="en-US" altLang="zh-CN" sz="2400" dirty="0"/>
          </a:p>
        </p:txBody>
      </p:sp>
      <p:sp>
        <p:nvSpPr>
          <p:cNvPr id="4" name="文本框 3">
            <a:extLst>
              <a:ext uri="{FF2B5EF4-FFF2-40B4-BE49-F238E27FC236}">
                <a16:creationId xmlns:a16="http://schemas.microsoft.com/office/drawing/2014/main" id="{D89566DE-C19A-9DDD-EA24-070F85BCF3DE}"/>
              </a:ext>
            </a:extLst>
          </p:cNvPr>
          <p:cNvSpPr txBox="1"/>
          <p:nvPr/>
        </p:nvSpPr>
        <p:spPr>
          <a:xfrm>
            <a:off x="985033" y="3165403"/>
            <a:ext cx="10221933" cy="3354765"/>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remember_me.py</a:t>
            </a:r>
          </a:p>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pathlib</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br>
              <a:rPr lang="en-US" altLang="zh-CN" sz="2400" b="1" dirty="0">
                <a:solidFill>
                  <a:srgbClr val="333333"/>
                </a:solidFill>
                <a:latin typeface="Consolas" panose="020B0609020204030204" pitchFamily="49" charset="0"/>
              </a:rPr>
            </a:br>
            <a:r>
              <a:rPr lang="en-US" altLang="zh-CN" sz="2400" b="1" dirty="0">
                <a:solidFill>
                  <a:srgbClr val="9E58A3"/>
                </a:solidFill>
                <a:latin typeface="Consolas" panose="020B0609020204030204" pitchFamily="49" charset="0"/>
              </a:rPr>
              <a:t>import </a:t>
            </a:r>
            <a:r>
              <a:rPr lang="en-US" altLang="zh-CN" sz="2400" b="1" dirty="0" err="1">
                <a:solidFill>
                  <a:srgbClr val="333333"/>
                </a:solidFill>
                <a:latin typeface="Consolas" panose="020B0609020204030204" pitchFamily="49" charset="0"/>
              </a:rPr>
              <a:t>json</a:t>
            </a:r>
            <a:endParaRPr lang="en-US" altLang="zh-CN" sz="2400" b="1" dirty="0">
              <a:solidFill>
                <a:srgbClr val="333333"/>
              </a:solidFill>
              <a:latin typeface="Consolas" panose="020B0609020204030204" pitchFamily="49" charset="0"/>
            </a:endParaRPr>
          </a:p>
          <a:p>
            <a:br>
              <a:rPr lang="en-US" altLang="zh-CN" sz="2400" b="1" dirty="0">
                <a:solidFill>
                  <a:srgbClr val="333333"/>
                </a:solidFill>
                <a:latin typeface="Consolas" panose="020B0609020204030204" pitchFamily="49" charset="0"/>
              </a:rPr>
            </a:br>
            <a:r>
              <a:rPr lang="en-US" altLang="zh-CN" sz="2400" b="1" dirty="0">
                <a:solidFill>
                  <a:srgbClr val="333333"/>
                </a:solidFill>
                <a:latin typeface="Consolas" panose="020B0609020204030204" pitchFamily="49" charset="0"/>
              </a:rPr>
              <a:t>username </a:t>
            </a:r>
            <a:r>
              <a:rPr lang="en-US" altLang="zh-CN" sz="2400" b="1" dirty="0">
                <a:solidFill>
                  <a:srgbClr val="A71D5D"/>
                </a:solidFill>
                <a:latin typeface="Consolas" panose="020B0609020204030204" pitchFamily="49" charset="0"/>
              </a:rPr>
              <a:t>= </a:t>
            </a:r>
            <a:r>
              <a:rPr lang="en-US" altLang="zh-CN" sz="2400" b="1" dirty="0">
                <a:solidFill>
                  <a:srgbClr val="0200BD"/>
                </a:solidFill>
                <a:latin typeface="Consolas" panose="020B0609020204030204" pitchFamily="49" charset="0"/>
              </a:rPr>
              <a:t>input</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"What is your name? "</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path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a:t>
            </a:r>
            <a:r>
              <a:rPr lang="en-US" altLang="zh-CN" sz="2400" b="1" dirty="0" err="1">
                <a:solidFill>
                  <a:srgbClr val="F2612A"/>
                </a:solidFill>
                <a:latin typeface="Consolas" panose="020B0609020204030204" pitchFamily="49" charset="0"/>
              </a:rPr>
              <a:t>username.json</a:t>
            </a:r>
            <a:r>
              <a:rPr lang="en-US" altLang="zh-CN" sz="2400" b="1" dirty="0">
                <a:solidFill>
                  <a:srgbClr val="F2612A"/>
                </a:solidFill>
                <a:latin typeface="Consolas" panose="020B0609020204030204" pitchFamily="49" charset="0"/>
              </a:rPr>
              <a: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json</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dumps</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username</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write_text</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contents</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err="1">
                <a:solidFill>
                  <a:srgbClr val="F2612A"/>
                </a:solidFill>
                <a:latin typeface="Consolas" panose="020B0609020204030204" pitchFamily="49" charset="0"/>
              </a:rPr>
              <a:t>f"We'll</a:t>
            </a:r>
            <a:r>
              <a:rPr lang="en-US" altLang="zh-CN" sz="2400" b="1" dirty="0">
                <a:solidFill>
                  <a:srgbClr val="F2612A"/>
                </a:solidFill>
                <a:latin typeface="Consolas" panose="020B0609020204030204" pitchFamily="49" charset="0"/>
              </a:rPr>
              <a:t> remember you when you come back, </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username</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711470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10.4.2 </a:t>
            </a:r>
            <a:r>
              <a:rPr lang="zh-CN" altLang="en-US" dirty="0">
                <a:effectLst>
                  <a:outerShdw blurRad="38100" dist="38100" dir="2700000" algn="tl">
                    <a:srgbClr val="000000">
                      <a:alpha val="43137"/>
                    </a:srgbClr>
                  </a:outerShdw>
                </a:effectLst>
              </a:rPr>
              <a:t>保存和读取用户生成的数据</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首先，提示用户输入名字。接下来，将收集到的数据写入文件</a:t>
            </a:r>
            <a:r>
              <a:rPr lang="en-US" altLang="zh-CN" dirty="0" err="1"/>
              <a:t>username.json</a:t>
            </a:r>
            <a:r>
              <a:rPr lang="zh-CN" altLang="en-US" dirty="0"/>
              <a:t>。然后，打印一条消息，指出存储了用户输入的信息：</a:t>
            </a:r>
            <a:endParaRPr lang="en-US" altLang="zh-CN" dirty="0"/>
          </a:p>
        </p:txBody>
      </p:sp>
      <p:sp>
        <p:nvSpPr>
          <p:cNvPr id="4" name="文本框 3">
            <a:extLst>
              <a:ext uri="{FF2B5EF4-FFF2-40B4-BE49-F238E27FC236}">
                <a16:creationId xmlns:a16="http://schemas.microsoft.com/office/drawing/2014/main" id="{D89566DE-C19A-9DDD-EA24-070F85BCF3DE}"/>
              </a:ext>
            </a:extLst>
          </p:cNvPr>
          <p:cNvSpPr txBox="1"/>
          <p:nvPr/>
        </p:nvSpPr>
        <p:spPr>
          <a:xfrm>
            <a:off x="985033" y="3165403"/>
            <a:ext cx="10221933" cy="1077218"/>
          </a:xfrm>
          <a:prstGeom prst="rect">
            <a:avLst/>
          </a:prstGeom>
          <a:noFill/>
          <a:ln>
            <a:solidFill>
              <a:schemeClr val="bg2"/>
            </a:solidFill>
          </a:ln>
        </p:spPr>
        <p:txBody>
          <a:bodyPr wrap="square">
            <a:spAutoFit/>
          </a:bodyPr>
          <a:lstStyle/>
          <a:p>
            <a:pPr lvl="0"/>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pPr lvl="0"/>
            <a:r>
              <a:rPr lang="en-US" altLang="zh-CN" sz="2000" dirty="0">
                <a:solidFill>
                  <a:srgbClr val="333333"/>
                </a:solidFill>
                <a:latin typeface="Consolas" panose="020B0609020204030204" pitchFamily="49" charset="0"/>
              </a:rPr>
              <a:t>What is your name? </a:t>
            </a:r>
            <a:r>
              <a:rPr lang="en-US" altLang="zh-CN" sz="2000" b="1" dirty="0">
                <a:solidFill>
                  <a:srgbClr val="333333"/>
                </a:solidFill>
                <a:latin typeface="Consolas" panose="020B0609020204030204" pitchFamily="49" charset="0"/>
              </a:rPr>
              <a:t>Eric</a:t>
            </a:r>
          </a:p>
          <a:p>
            <a:pPr lvl="0"/>
            <a:r>
              <a:rPr lang="en-US" altLang="zh-CN" sz="2000" dirty="0">
                <a:solidFill>
                  <a:srgbClr val="333333"/>
                </a:solidFill>
                <a:latin typeface="Consolas" panose="020B0609020204030204" pitchFamily="49" charset="0"/>
              </a:rPr>
              <a:t>We'll remember you when you come back, Eric!</a:t>
            </a:r>
          </a:p>
        </p:txBody>
      </p:sp>
      <p:pic>
        <p:nvPicPr>
          <p:cNvPr id="5" name="图片 4">
            <a:extLst>
              <a:ext uri="{FF2B5EF4-FFF2-40B4-BE49-F238E27FC236}">
                <a16:creationId xmlns:a16="http://schemas.microsoft.com/office/drawing/2014/main" id="{6287B84D-9B06-1C99-6751-C1BF226906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0443" y="3605894"/>
            <a:ext cx="274725" cy="253387"/>
          </a:xfrm>
          <a:prstGeom prst="rect">
            <a:avLst/>
          </a:prstGeom>
        </p:spPr>
      </p:pic>
    </p:spTree>
    <p:extLst>
      <p:ext uri="{BB962C8B-B14F-4D97-AF65-F5344CB8AC3E}">
        <p14:creationId xmlns:p14="http://schemas.microsoft.com/office/powerpoint/2010/main" val="1886740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10.4.2 </a:t>
            </a:r>
            <a:r>
              <a:rPr lang="zh-CN" altLang="en-US" dirty="0">
                <a:effectLst>
                  <a:outerShdw blurRad="38100" dist="38100" dir="2700000" algn="tl">
                    <a:srgbClr val="000000">
                      <a:alpha val="43137"/>
                    </a:srgbClr>
                  </a:outerShdw>
                </a:effectLst>
              </a:rPr>
              <a:t>保存和读取用户生成的数据</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现在再编写一个程序，向名字已被存储的用户发出问候：</a:t>
            </a:r>
            <a:endParaRPr lang="en-US" altLang="zh-CN" dirty="0"/>
          </a:p>
        </p:txBody>
      </p:sp>
      <p:sp>
        <p:nvSpPr>
          <p:cNvPr id="4" name="文本框 3">
            <a:extLst>
              <a:ext uri="{FF2B5EF4-FFF2-40B4-BE49-F238E27FC236}">
                <a16:creationId xmlns:a16="http://schemas.microsoft.com/office/drawing/2014/main" id="{D89566DE-C19A-9DDD-EA24-070F85BCF3DE}"/>
              </a:ext>
            </a:extLst>
          </p:cNvPr>
          <p:cNvSpPr txBox="1"/>
          <p:nvPr/>
        </p:nvSpPr>
        <p:spPr>
          <a:xfrm>
            <a:off x="985034" y="3165403"/>
            <a:ext cx="6258730" cy="2985433"/>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greet_user.py</a:t>
            </a:r>
          </a:p>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pathlib</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br>
              <a:rPr lang="en-US" altLang="zh-CN" sz="2400" b="1" dirty="0">
                <a:solidFill>
                  <a:srgbClr val="333333"/>
                </a:solidFill>
                <a:latin typeface="Consolas" panose="020B0609020204030204" pitchFamily="49" charset="0"/>
              </a:rPr>
            </a:br>
            <a:r>
              <a:rPr lang="en-US" altLang="zh-CN" sz="2400" b="1" dirty="0">
                <a:solidFill>
                  <a:srgbClr val="9E58A3"/>
                </a:solidFill>
                <a:latin typeface="Consolas" panose="020B0609020204030204" pitchFamily="49" charset="0"/>
              </a:rPr>
              <a:t>import </a:t>
            </a:r>
            <a:r>
              <a:rPr lang="en-US" altLang="zh-CN" sz="2400" b="1" dirty="0" err="1">
                <a:solidFill>
                  <a:srgbClr val="333333"/>
                </a:solidFill>
                <a:latin typeface="Consolas" panose="020B0609020204030204" pitchFamily="49" charset="0"/>
              </a:rPr>
              <a:t>json</a:t>
            </a:r>
            <a:br>
              <a:rPr lang="en-US" altLang="zh-CN" sz="2400" b="1" dirty="0">
                <a:solidFill>
                  <a:srgbClr val="333333"/>
                </a:solidFill>
                <a:latin typeface="Consolas" panose="020B0609020204030204" pitchFamily="49" charset="0"/>
              </a:rPr>
            </a:br>
            <a:br>
              <a:rPr lang="en-US" altLang="zh-CN" sz="2400" b="1" dirty="0">
                <a:solidFill>
                  <a:srgbClr val="333333"/>
                </a:solidFill>
                <a:latin typeface="Consolas" panose="020B0609020204030204" pitchFamily="49" charset="0"/>
              </a:rPr>
            </a:br>
            <a:r>
              <a:rPr lang="en-US" altLang="zh-CN" sz="2400" b="1" dirty="0">
                <a:solidFill>
                  <a:srgbClr val="333333"/>
                </a:solidFill>
                <a:latin typeface="Consolas" panose="020B0609020204030204" pitchFamily="49" charset="0"/>
              </a:rPr>
              <a:t>path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a:t>
            </a:r>
            <a:r>
              <a:rPr lang="en-US" altLang="zh-CN" sz="2400" b="1" dirty="0" err="1">
                <a:solidFill>
                  <a:srgbClr val="F2612A"/>
                </a:solidFill>
                <a:latin typeface="Consolas" panose="020B0609020204030204" pitchFamily="49" charset="0"/>
              </a:rPr>
              <a:t>username.json</a:t>
            </a:r>
            <a:r>
              <a:rPr lang="en-US" altLang="zh-CN" sz="2400" b="1" dirty="0">
                <a:solidFill>
                  <a:srgbClr val="F2612A"/>
                </a:solidFill>
                <a:latin typeface="Consolas" panose="020B0609020204030204" pitchFamily="49" charset="0"/>
              </a:rPr>
              <a: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read_text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username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json</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loads</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contents</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err="1">
                <a:solidFill>
                  <a:srgbClr val="F2612A"/>
                </a:solidFill>
                <a:latin typeface="Consolas" panose="020B0609020204030204" pitchFamily="49" charset="0"/>
              </a:rPr>
              <a:t>f"Welcome</a:t>
            </a:r>
            <a:r>
              <a:rPr lang="en-US" altLang="zh-CN" sz="2400" b="1" dirty="0">
                <a:solidFill>
                  <a:srgbClr val="F2612A"/>
                </a:solidFill>
                <a:latin typeface="Consolas" panose="020B0609020204030204" pitchFamily="49" charset="0"/>
              </a:rPr>
              <a:t> back, </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username</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6" name="文本框 5">
            <a:extLst>
              <a:ext uri="{FF2B5EF4-FFF2-40B4-BE49-F238E27FC236}">
                <a16:creationId xmlns:a16="http://schemas.microsoft.com/office/drawing/2014/main" id="{BFDD4AEC-DBF0-BFDA-4052-2044DC947C33}"/>
              </a:ext>
            </a:extLst>
          </p:cNvPr>
          <p:cNvSpPr txBox="1"/>
          <p:nvPr/>
        </p:nvSpPr>
        <p:spPr>
          <a:xfrm>
            <a:off x="7704922" y="4273398"/>
            <a:ext cx="3648878" cy="769441"/>
          </a:xfrm>
          <a:prstGeom prst="rect">
            <a:avLst/>
          </a:prstGeom>
          <a:noFill/>
          <a:ln>
            <a:solidFill>
              <a:schemeClr val="bg2"/>
            </a:solidFill>
          </a:ln>
        </p:spPr>
        <p:txBody>
          <a:bodyPr wrap="square">
            <a:spAutoFit/>
          </a:bodyPr>
          <a:lstStyle/>
          <a:p>
            <a:pPr lvl="0"/>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pPr lvl="0"/>
            <a:r>
              <a:rPr lang="en-US" altLang="zh-CN" sz="2000" dirty="0">
                <a:solidFill>
                  <a:srgbClr val="333333"/>
                </a:solidFill>
                <a:latin typeface="Consolas" panose="020B0609020204030204" pitchFamily="49" charset="0"/>
              </a:rPr>
              <a:t>Welcome back, Eric!</a:t>
            </a:r>
          </a:p>
        </p:txBody>
      </p:sp>
    </p:spTree>
    <p:extLst>
      <p:ext uri="{BB962C8B-B14F-4D97-AF65-F5344CB8AC3E}">
        <p14:creationId xmlns:p14="http://schemas.microsoft.com/office/powerpoint/2010/main" val="294532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10.4.2 </a:t>
            </a:r>
            <a:r>
              <a:rPr lang="zh-CN" altLang="en-US" dirty="0">
                <a:effectLst>
                  <a:outerShdw blurRad="38100" dist="38100" dir="2700000" algn="tl">
                    <a:srgbClr val="000000">
                      <a:alpha val="43137"/>
                    </a:srgbClr>
                  </a:outerShdw>
                </a:effectLst>
              </a:rPr>
              <a:t>保存和读取用户生成的数据</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可以将这两个程序合并到一个程序中。</a:t>
            </a:r>
            <a:endParaRPr lang="en-US" altLang="zh-CN" dirty="0"/>
          </a:p>
        </p:txBody>
      </p:sp>
      <p:sp>
        <p:nvSpPr>
          <p:cNvPr id="5" name="文本框 4">
            <a:extLst>
              <a:ext uri="{FF2B5EF4-FFF2-40B4-BE49-F238E27FC236}">
                <a16:creationId xmlns:a16="http://schemas.microsoft.com/office/drawing/2014/main" id="{33BD2D4D-8E08-CB2B-9427-F09ADB38EB07}"/>
              </a:ext>
            </a:extLst>
          </p:cNvPr>
          <p:cNvSpPr txBox="1"/>
          <p:nvPr/>
        </p:nvSpPr>
        <p:spPr>
          <a:xfrm>
            <a:off x="838200" y="2336728"/>
            <a:ext cx="10848975" cy="4401205"/>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remember_me.py</a:t>
            </a:r>
          </a:p>
          <a:p>
            <a:r>
              <a:rPr lang="en-US" altLang="zh-CN" sz="2000" b="1" dirty="0">
                <a:solidFill>
                  <a:srgbClr val="9E58A3"/>
                </a:solidFill>
                <a:latin typeface="Consolas" panose="020B0609020204030204" pitchFamily="49" charset="0"/>
              </a:rPr>
              <a:t>from </a:t>
            </a:r>
            <a:r>
              <a:rPr lang="en-US" altLang="zh-CN" sz="2000" b="1" dirty="0" err="1">
                <a:solidFill>
                  <a:srgbClr val="333333"/>
                </a:solidFill>
                <a:latin typeface="Consolas" panose="020B0609020204030204" pitchFamily="49" charset="0"/>
              </a:rPr>
              <a:t>pathlib</a:t>
            </a:r>
            <a:r>
              <a:rPr lang="en-US" altLang="zh-CN" sz="2000" b="1" dirty="0">
                <a:solidFill>
                  <a:srgbClr val="333333"/>
                </a:solidFill>
                <a:latin typeface="Consolas" panose="020B0609020204030204" pitchFamily="49" charset="0"/>
              </a:rPr>
              <a:t> </a:t>
            </a:r>
            <a:r>
              <a:rPr lang="en-US" altLang="zh-CN" sz="2000" b="1" dirty="0">
                <a:solidFill>
                  <a:srgbClr val="9E58A3"/>
                </a:solidFill>
                <a:latin typeface="Consolas" panose="020B0609020204030204" pitchFamily="49" charset="0"/>
              </a:rPr>
              <a:t>import </a:t>
            </a:r>
            <a:r>
              <a:rPr lang="en-US" altLang="zh-CN" sz="2000" b="1" dirty="0">
                <a:solidFill>
                  <a:srgbClr val="333333"/>
                </a:solidFill>
                <a:latin typeface="Consolas" panose="020B0609020204030204" pitchFamily="49" charset="0"/>
              </a:rPr>
              <a:t>Path</a:t>
            </a:r>
            <a:br>
              <a:rPr lang="en-US" altLang="zh-CN" sz="2000" b="1" dirty="0">
                <a:solidFill>
                  <a:srgbClr val="333333"/>
                </a:solidFill>
                <a:latin typeface="Consolas" panose="020B0609020204030204" pitchFamily="49" charset="0"/>
              </a:rPr>
            </a:br>
            <a:r>
              <a:rPr lang="en-US" altLang="zh-CN" sz="2000" b="1" dirty="0">
                <a:solidFill>
                  <a:srgbClr val="9E58A3"/>
                </a:solidFill>
                <a:latin typeface="Consolas" panose="020B0609020204030204" pitchFamily="49" charset="0"/>
              </a:rPr>
              <a:t>import </a:t>
            </a:r>
            <a:r>
              <a:rPr lang="en-US" altLang="zh-CN" sz="2000" b="1" dirty="0" err="1">
                <a:solidFill>
                  <a:srgbClr val="333333"/>
                </a:solidFill>
                <a:latin typeface="Consolas" panose="020B0609020204030204" pitchFamily="49" charset="0"/>
              </a:rPr>
              <a:t>json</a:t>
            </a:r>
            <a:endParaRPr lang="en-US" altLang="zh-CN" sz="2000" b="1" dirty="0">
              <a:solidFill>
                <a:srgbClr val="333333"/>
              </a:solidFill>
              <a:latin typeface="Consolas" panose="020B0609020204030204" pitchFamily="49" charset="0"/>
            </a:endParaRPr>
          </a:p>
          <a:p>
            <a:br>
              <a:rPr lang="en-US" altLang="zh-CN" sz="2000" b="1" dirty="0">
                <a:solidFill>
                  <a:srgbClr val="333333"/>
                </a:solidFill>
                <a:latin typeface="Consolas" panose="020B0609020204030204" pitchFamily="49" charset="0"/>
              </a:rPr>
            </a:br>
            <a:r>
              <a:rPr lang="en-US" altLang="zh-CN" sz="2000" b="1" dirty="0">
                <a:solidFill>
                  <a:srgbClr val="333333"/>
                </a:solidFill>
                <a:latin typeface="Consolas" panose="020B0609020204030204" pitchFamily="49" charset="0"/>
              </a:rPr>
              <a:t>path </a:t>
            </a:r>
            <a:r>
              <a:rPr lang="en-US" altLang="zh-CN" sz="2000" b="1" dirty="0">
                <a:solidFill>
                  <a:srgbClr val="A71D5D"/>
                </a:solidFill>
                <a:latin typeface="Consolas" panose="020B0609020204030204" pitchFamily="49" charset="0"/>
              </a:rPr>
              <a:t>= </a:t>
            </a:r>
            <a:r>
              <a:rPr lang="en-US" altLang="zh-CN" sz="2000" b="1" dirty="0">
                <a:solidFill>
                  <a:srgbClr val="258DFF"/>
                </a:solidFill>
                <a:latin typeface="Consolas" panose="020B0609020204030204" pitchFamily="49" charset="0"/>
              </a:rPr>
              <a:t>Path</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a:t>
            </a:r>
            <a:r>
              <a:rPr lang="en-US" altLang="zh-CN" sz="2000" b="1" dirty="0" err="1">
                <a:solidFill>
                  <a:srgbClr val="F2612A"/>
                </a:solidFill>
                <a:latin typeface="Consolas" panose="020B0609020204030204" pitchFamily="49" charset="0"/>
              </a:rPr>
              <a:t>username.json</a:t>
            </a:r>
            <a:r>
              <a:rPr lang="en-US" altLang="zh-CN" sz="2000" b="1" dirty="0">
                <a:solidFill>
                  <a:srgbClr val="F2612A"/>
                </a:solidFill>
                <a:latin typeface="Consolas" panose="020B0609020204030204" pitchFamily="49" charset="0"/>
              </a:rPr>
              <a:t>'</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9E58A3"/>
                </a:solidFill>
                <a:latin typeface="Consolas" panose="020B0609020204030204" pitchFamily="49" charset="0"/>
              </a:rPr>
              <a:t>if </a:t>
            </a:r>
            <a:r>
              <a:rPr lang="en-US" altLang="zh-CN" sz="2000" b="1" dirty="0" err="1">
                <a:solidFill>
                  <a:srgbClr val="333333"/>
                </a:solidFill>
                <a:latin typeface="Consolas" panose="020B0609020204030204" pitchFamily="49" charset="0"/>
              </a:rPr>
              <a:t>path</a:t>
            </a:r>
            <a:r>
              <a:rPr lang="en-US" altLang="zh-CN" sz="2000" b="1" dirty="0" err="1">
                <a:solidFill>
                  <a:srgbClr val="000000"/>
                </a:solidFill>
                <a:latin typeface="Consolas" panose="020B0609020204030204" pitchFamily="49" charset="0"/>
              </a:rPr>
              <a:t>.</a:t>
            </a:r>
            <a:r>
              <a:rPr lang="en-US" altLang="zh-CN" sz="2000" b="1" dirty="0" err="1">
                <a:solidFill>
                  <a:srgbClr val="258DFF"/>
                </a:solidFill>
                <a:latin typeface="Consolas" panose="020B0609020204030204" pitchFamily="49" charset="0"/>
              </a:rPr>
              <a:t>exists</a:t>
            </a:r>
            <a:r>
              <a:rPr lang="en-US" altLang="zh-CN" sz="2000" b="1" dirty="0">
                <a:solidFill>
                  <a:srgbClr val="3F9101"/>
                </a:solidFill>
                <a:latin typeface="Consolas" panose="020B0609020204030204" pitchFamily="49" charset="0"/>
              </a:rPr>
              <a:t>()</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a:solidFill>
                  <a:srgbClr val="333333"/>
                </a:solidFill>
                <a:latin typeface="Consolas" panose="020B0609020204030204" pitchFamily="49" charset="0"/>
              </a:rPr>
              <a:t>contents </a:t>
            </a:r>
            <a:r>
              <a:rPr lang="en-US" altLang="zh-CN" sz="2000" b="1" dirty="0">
                <a:solidFill>
                  <a:srgbClr val="A71D5D"/>
                </a:solidFill>
                <a:latin typeface="Consolas" panose="020B0609020204030204" pitchFamily="49" charset="0"/>
              </a:rPr>
              <a:t>= </a:t>
            </a:r>
            <a:r>
              <a:rPr lang="en-US" altLang="zh-CN" sz="2000" b="1" dirty="0" err="1">
                <a:solidFill>
                  <a:srgbClr val="333333"/>
                </a:solidFill>
                <a:latin typeface="Consolas" panose="020B0609020204030204" pitchFamily="49" charset="0"/>
              </a:rPr>
              <a:t>path</a:t>
            </a:r>
            <a:r>
              <a:rPr lang="en-US" altLang="zh-CN" sz="2000" b="1" dirty="0" err="1">
                <a:solidFill>
                  <a:srgbClr val="000000"/>
                </a:solidFill>
                <a:latin typeface="Consolas" panose="020B0609020204030204" pitchFamily="49" charset="0"/>
              </a:rPr>
              <a:t>.</a:t>
            </a:r>
            <a:r>
              <a:rPr lang="en-US" altLang="zh-CN" sz="2000" b="1" dirty="0" err="1">
                <a:solidFill>
                  <a:srgbClr val="258DFF"/>
                </a:solidFill>
                <a:latin typeface="Consolas" panose="020B0609020204030204" pitchFamily="49" charset="0"/>
              </a:rPr>
              <a:t>read_text</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333333"/>
                </a:solidFill>
                <a:latin typeface="Consolas" panose="020B0609020204030204" pitchFamily="49" charset="0"/>
              </a:rPr>
              <a:t>username </a:t>
            </a:r>
            <a:r>
              <a:rPr lang="en-US" altLang="zh-CN" sz="2000" b="1" dirty="0">
                <a:solidFill>
                  <a:srgbClr val="A71D5D"/>
                </a:solidFill>
                <a:latin typeface="Consolas" panose="020B0609020204030204" pitchFamily="49" charset="0"/>
              </a:rPr>
              <a:t>= </a:t>
            </a:r>
            <a:r>
              <a:rPr lang="en-US" altLang="zh-CN" sz="2000" b="1" dirty="0" err="1">
                <a:solidFill>
                  <a:srgbClr val="333333"/>
                </a:solidFill>
                <a:latin typeface="Consolas" panose="020B0609020204030204" pitchFamily="49" charset="0"/>
              </a:rPr>
              <a:t>json</a:t>
            </a:r>
            <a:r>
              <a:rPr lang="en-US" altLang="zh-CN" sz="2000" b="1" dirty="0" err="1">
                <a:solidFill>
                  <a:srgbClr val="000000"/>
                </a:solidFill>
                <a:latin typeface="Consolas" panose="020B0609020204030204" pitchFamily="49" charset="0"/>
              </a:rPr>
              <a:t>.</a:t>
            </a:r>
            <a:r>
              <a:rPr lang="en-US" altLang="zh-CN" sz="2000" b="1" dirty="0" err="1">
                <a:solidFill>
                  <a:srgbClr val="258DFF"/>
                </a:solidFill>
                <a:latin typeface="Consolas" panose="020B0609020204030204" pitchFamily="49" charset="0"/>
              </a:rPr>
              <a:t>loads</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contents</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err="1">
                <a:solidFill>
                  <a:srgbClr val="F2612A"/>
                </a:solidFill>
                <a:latin typeface="Consolas" panose="020B0609020204030204" pitchFamily="49" charset="0"/>
              </a:rPr>
              <a:t>f"Welcome</a:t>
            </a:r>
            <a:r>
              <a:rPr lang="en-US" altLang="zh-CN" sz="2000" b="1" dirty="0">
                <a:solidFill>
                  <a:srgbClr val="F2612A"/>
                </a:solidFill>
                <a:latin typeface="Consolas" panose="020B0609020204030204" pitchFamily="49" charset="0"/>
              </a:rPr>
              <a:t> back, </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username</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9E58A3"/>
                </a:solidFill>
                <a:latin typeface="Consolas" panose="020B0609020204030204" pitchFamily="49" charset="0"/>
              </a:rPr>
              <a:t>else</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a:solidFill>
                  <a:srgbClr val="333333"/>
                </a:solidFill>
                <a:latin typeface="Consolas" panose="020B0609020204030204" pitchFamily="49" charset="0"/>
              </a:rPr>
              <a:t>username </a:t>
            </a:r>
            <a:r>
              <a:rPr lang="en-US" altLang="zh-CN" sz="2000" b="1" dirty="0">
                <a:solidFill>
                  <a:srgbClr val="A71D5D"/>
                </a:solidFill>
                <a:latin typeface="Consolas" panose="020B0609020204030204" pitchFamily="49" charset="0"/>
              </a:rPr>
              <a:t>= </a:t>
            </a:r>
            <a:r>
              <a:rPr lang="en-US" altLang="zh-CN" sz="2000" b="1" dirty="0">
                <a:solidFill>
                  <a:srgbClr val="0200BD"/>
                </a:solidFill>
                <a:latin typeface="Consolas" panose="020B0609020204030204" pitchFamily="49" charset="0"/>
              </a:rPr>
              <a:t>input</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"What is your name? "</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333333"/>
                </a:solidFill>
                <a:latin typeface="Consolas" panose="020B0609020204030204" pitchFamily="49" charset="0"/>
              </a:rPr>
              <a:t>contents </a:t>
            </a:r>
            <a:r>
              <a:rPr lang="en-US" altLang="zh-CN" sz="2000" b="1" dirty="0">
                <a:solidFill>
                  <a:srgbClr val="A71D5D"/>
                </a:solidFill>
                <a:latin typeface="Consolas" panose="020B0609020204030204" pitchFamily="49" charset="0"/>
              </a:rPr>
              <a:t>= </a:t>
            </a:r>
            <a:r>
              <a:rPr lang="en-US" altLang="zh-CN" sz="2000" b="1" dirty="0" err="1">
                <a:solidFill>
                  <a:srgbClr val="333333"/>
                </a:solidFill>
                <a:latin typeface="Consolas" panose="020B0609020204030204" pitchFamily="49" charset="0"/>
              </a:rPr>
              <a:t>json</a:t>
            </a:r>
            <a:r>
              <a:rPr lang="en-US" altLang="zh-CN" sz="2000" b="1" dirty="0" err="1">
                <a:solidFill>
                  <a:srgbClr val="000000"/>
                </a:solidFill>
                <a:latin typeface="Consolas" panose="020B0609020204030204" pitchFamily="49" charset="0"/>
              </a:rPr>
              <a:t>.</a:t>
            </a:r>
            <a:r>
              <a:rPr lang="en-US" altLang="zh-CN" sz="2000" b="1" dirty="0" err="1">
                <a:solidFill>
                  <a:srgbClr val="258DFF"/>
                </a:solidFill>
                <a:latin typeface="Consolas" panose="020B0609020204030204" pitchFamily="49" charset="0"/>
              </a:rPr>
              <a:t>dumps</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username</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err="1">
                <a:solidFill>
                  <a:srgbClr val="333333"/>
                </a:solidFill>
                <a:latin typeface="Consolas" panose="020B0609020204030204" pitchFamily="49" charset="0"/>
              </a:rPr>
              <a:t>path</a:t>
            </a:r>
            <a:r>
              <a:rPr lang="en-US" altLang="zh-CN" sz="2000" b="1" dirty="0" err="1">
                <a:solidFill>
                  <a:srgbClr val="000000"/>
                </a:solidFill>
                <a:latin typeface="Consolas" panose="020B0609020204030204" pitchFamily="49" charset="0"/>
              </a:rPr>
              <a:t>.</a:t>
            </a:r>
            <a:r>
              <a:rPr lang="en-US" altLang="zh-CN" sz="2000" b="1" dirty="0" err="1">
                <a:solidFill>
                  <a:srgbClr val="258DFF"/>
                </a:solidFill>
                <a:latin typeface="Consolas" panose="020B0609020204030204" pitchFamily="49" charset="0"/>
              </a:rPr>
              <a:t>write_text</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contents</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err="1">
                <a:solidFill>
                  <a:srgbClr val="F2612A"/>
                </a:solidFill>
                <a:latin typeface="Consolas" panose="020B0609020204030204" pitchFamily="49" charset="0"/>
              </a:rPr>
              <a:t>f"We'll</a:t>
            </a:r>
            <a:r>
              <a:rPr lang="en-US" altLang="zh-CN" sz="2000" b="1" dirty="0">
                <a:solidFill>
                  <a:srgbClr val="F2612A"/>
                </a:solidFill>
                <a:latin typeface="Consolas" panose="020B0609020204030204" pitchFamily="49" charset="0"/>
              </a:rPr>
              <a:t> remember you when you come back, </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username</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940299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10.4.3 </a:t>
            </a:r>
            <a:r>
              <a:rPr lang="zh-CN" altLang="en-US" dirty="0">
                <a:effectLst>
                  <a:outerShdw blurRad="38100" dist="38100" dir="2700000" algn="tl">
                    <a:srgbClr val="000000">
                      <a:alpha val="43137"/>
                    </a:srgbClr>
                  </a:outerShdw>
                </a:effectLst>
              </a:rPr>
              <a:t>重构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你经常会遇到这样的情况：</a:t>
            </a:r>
            <a:endParaRPr lang="en-US" altLang="zh-CN" dirty="0"/>
          </a:p>
          <a:p>
            <a:pPr marL="0" indent="0">
              <a:buNone/>
            </a:pPr>
            <a:r>
              <a:rPr lang="zh-CN" altLang="en-US" dirty="0"/>
              <a:t>虽然代码能够正确地运行，但还可以将其划分为一系列完成具体工作的函数来进行改进。</a:t>
            </a:r>
            <a:endParaRPr lang="en-US" altLang="zh-CN" dirty="0"/>
          </a:p>
          <a:p>
            <a:pPr marL="0" indent="0">
              <a:buNone/>
            </a:pPr>
            <a:endParaRPr lang="en-US" altLang="zh-CN" dirty="0"/>
          </a:p>
          <a:p>
            <a:pPr marL="0" indent="0">
              <a:buNone/>
            </a:pPr>
            <a:r>
              <a:rPr lang="zh-CN" altLang="en-US" dirty="0"/>
              <a:t>这样的过程称为</a:t>
            </a:r>
            <a:r>
              <a:rPr lang="zh-CN" altLang="en-US" b="1" dirty="0"/>
              <a:t>重构（</a:t>
            </a:r>
            <a:r>
              <a:rPr lang="en-US" altLang="zh-CN" b="1" dirty="0"/>
              <a:t>refactor</a:t>
            </a:r>
            <a:r>
              <a:rPr lang="zh-CN" altLang="en-US" b="1" dirty="0"/>
              <a:t>）</a:t>
            </a:r>
            <a:r>
              <a:rPr lang="zh-CN" altLang="en-US" dirty="0"/>
              <a:t>。重构让代码更清晰、更易于理解、更容易扩展。</a:t>
            </a:r>
            <a:endParaRPr lang="en-US" altLang="zh-CN" dirty="0"/>
          </a:p>
        </p:txBody>
      </p:sp>
    </p:spTree>
    <p:extLst>
      <p:ext uri="{BB962C8B-B14F-4D97-AF65-F5344CB8AC3E}">
        <p14:creationId xmlns:p14="http://schemas.microsoft.com/office/powerpoint/2010/main" val="1007887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10.4.3 </a:t>
            </a:r>
            <a:r>
              <a:rPr lang="zh-CN" altLang="en-US" dirty="0">
                <a:effectLst>
                  <a:outerShdw blurRad="38100" dist="38100" dir="2700000" algn="tl">
                    <a:srgbClr val="000000">
                      <a:alpha val="43137"/>
                    </a:srgbClr>
                  </a:outerShdw>
                </a:effectLst>
              </a:rPr>
              <a:t>重构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要重构 </a:t>
            </a:r>
            <a:r>
              <a:rPr lang="en-US" altLang="zh-CN" dirty="0"/>
              <a:t>remember_me.py</a:t>
            </a:r>
            <a:r>
              <a:rPr lang="zh-CN" altLang="en-US" dirty="0"/>
              <a:t>，可将其大部分逻辑放到一个或多个函数中。</a:t>
            </a:r>
            <a:r>
              <a:rPr lang="en-US" altLang="zh-CN" dirty="0"/>
              <a:t>remember_me.py </a:t>
            </a:r>
            <a:r>
              <a:rPr lang="zh-CN" altLang="en-US" dirty="0"/>
              <a:t>的重点是问候用户，因此将其所有代码都放到一个名为 </a:t>
            </a:r>
            <a:r>
              <a:rPr lang="en-US" altLang="zh-CN" dirty="0" err="1"/>
              <a:t>greet_user</a:t>
            </a:r>
            <a:r>
              <a:rPr lang="en-US" altLang="zh-CN" dirty="0"/>
              <a:t>()</a:t>
            </a:r>
            <a:r>
              <a:rPr lang="zh-CN" altLang="en-US" dirty="0"/>
              <a:t>的函数中：</a:t>
            </a:r>
            <a:endParaRPr lang="en-US" altLang="zh-CN" dirty="0"/>
          </a:p>
        </p:txBody>
      </p:sp>
      <p:sp>
        <p:nvSpPr>
          <p:cNvPr id="4" name="文本框 3">
            <a:extLst>
              <a:ext uri="{FF2B5EF4-FFF2-40B4-BE49-F238E27FC236}">
                <a16:creationId xmlns:a16="http://schemas.microsoft.com/office/drawing/2014/main" id="{D89566DE-C19A-9DDD-EA24-070F85BCF3DE}"/>
              </a:ext>
            </a:extLst>
          </p:cNvPr>
          <p:cNvSpPr txBox="1"/>
          <p:nvPr/>
        </p:nvSpPr>
        <p:spPr>
          <a:xfrm>
            <a:off x="985034" y="3165403"/>
            <a:ext cx="5110966" cy="3477875"/>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remember_me.py</a:t>
            </a:r>
          </a:p>
          <a:p>
            <a:r>
              <a:rPr lang="en-US" altLang="zh-CN" sz="2000" b="1" dirty="0">
                <a:solidFill>
                  <a:schemeClr val="bg1">
                    <a:lumMod val="65000"/>
                  </a:schemeClr>
                </a:solidFill>
                <a:latin typeface="Consolas" panose="020B0609020204030204" pitchFamily="49" charset="0"/>
              </a:rPr>
              <a:t>...</a:t>
            </a:r>
            <a:br>
              <a:rPr lang="en-US" altLang="zh-CN" sz="2000" b="1" dirty="0">
                <a:solidFill>
                  <a:srgbClr val="333333"/>
                </a:solidFill>
                <a:latin typeface="Consolas" panose="020B0609020204030204" pitchFamily="49" charset="0"/>
              </a:rPr>
            </a:br>
            <a:br>
              <a:rPr lang="en-US" altLang="zh-CN" sz="2000" b="1" dirty="0">
                <a:solidFill>
                  <a:srgbClr val="333333"/>
                </a:solidFill>
                <a:latin typeface="Consolas" panose="020B0609020204030204" pitchFamily="49" charset="0"/>
              </a:rPr>
            </a:br>
            <a:r>
              <a:rPr lang="en-US" altLang="zh-CN" sz="2000" b="1" dirty="0">
                <a:solidFill>
                  <a:srgbClr val="9E58A3"/>
                </a:solidFill>
                <a:latin typeface="Consolas" panose="020B0609020204030204" pitchFamily="49" charset="0"/>
              </a:rPr>
              <a:t>def </a:t>
            </a:r>
            <a:r>
              <a:rPr lang="en-US" altLang="zh-CN" sz="2000" b="1" dirty="0" err="1">
                <a:solidFill>
                  <a:srgbClr val="795DA3"/>
                </a:solidFill>
                <a:latin typeface="Consolas" panose="020B0609020204030204" pitchFamily="49" charset="0"/>
              </a:rPr>
              <a:t>greet_user</a:t>
            </a:r>
            <a:r>
              <a:rPr lang="en-US" altLang="zh-CN" sz="2000" b="1" dirty="0">
                <a:solidFill>
                  <a:srgbClr val="3F9101"/>
                </a:solidFill>
                <a:latin typeface="Consolas" panose="020B0609020204030204" pitchFamily="49" charset="0"/>
              </a:rPr>
              <a:t>()</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a:solidFill>
                  <a:srgbClr val="333333"/>
                </a:solidFill>
                <a:latin typeface="Consolas" panose="020B0609020204030204" pitchFamily="49" charset="0"/>
              </a:rPr>
              <a:t>path </a:t>
            </a:r>
            <a:r>
              <a:rPr lang="en-US" altLang="zh-CN" sz="2000" b="1" dirty="0">
                <a:solidFill>
                  <a:srgbClr val="A71D5D"/>
                </a:solidFill>
                <a:latin typeface="Consolas" panose="020B0609020204030204" pitchFamily="49" charset="0"/>
              </a:rPr>
              <a:t>= </a:t>
            </a:r>
            <a:r>
              <a:rPr lang="en-US" altLang="zh-CN" sz="2000" b="1" dirty="0">
                <a:solidFill>
                  <a:srgbClr val="258DFF"/>
                </a:solidFill>
                <a:latin typeface="Consolas" panose="020B0609020204030204" pitchFamily="49" charset="0"/>
              </a:rPr>
              <a:t>Path</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a:t>
            </a:r>
            <a:r>
              <a:rPr lang="en-US" altLang="zh-CN" sz="2000" b="1" dirty="0" err="1">
                <a:solidFill>
                  <a:srgbClr val="F2612A"/>
                </a:solidFill>
                <a:latin typeface="Consolas" panose="020B0609020204030204" pitchFamily="49" charset="0"/>
              </a:rPr>
              <a:t>username.json</a:t>
            </a:r>
            <a:r>
              <a:rPr lang="en-US" altLang="zh-CN" sz="2000" b="1" dirty="0">
                <a:solidFill>
                  <a:srgbClr val="F2612A"/>
                </a:solidFill>
                <a:latin typeface="Consolas" panose="020B0609020204030204" pitchFamily="49" charset="0"/>
              </a:rPr>
              <a:t>'</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9E58A3"/>
                </a:solidFill>
                <a:latin typeface="Consolas" panose="020B0609020204030204" pitchFamily="49" charset="0"/>
              </a:rPr>
              <a:t>if </a:t>
            </a:r>
            <a:r>
              <a:rPr lang="en-US" altLang="zh-CN" sz="2000" b="1" dirty="0" err="1">
                <a:solidFill>
                  <a:srgbClr val="333333"/>
                </a:solidFill>
                <a:latin typeface="Consolas" panose="020B0609020204030204" pitchFamily="49" charset="0"/>
              </a:rPr>
              <a:t>path</a:t>
            </a:r>
            <a:r>
              <a:rPr lang="en-US" altLang="zh-CN" sz="2000" b="1" dirty="0" err="1">
                <a:solidFill>
                  <a:srgbClr val="000000"/>
                </a:solidFill>
                <a:latin typeface="Consolas" panose="020B0609020204030204" pitchFamily="49" charset="0"/>
              </a:rPr>
              <a:t>.</a:t>
            </a:r>
            <a:r>
              <a:rPr lang="en-US" altLang="zh-CN" sz="2000" b="1" dirty="0" err="1">
                <a:solidFill>
                  <a:srgbClr val="258DFF"/>
                </a:solidFill>
                <a:latin typeface="Consolas" panose="020B0609020204030204" pitchFamily="49" charset="0"/>
              </a:rPr>
              <a:t>exists</a:t>
            </a:r>
            <a:r>
              <a:rPr lang="en-US" altLang="zh-CN" sz="2000" b="1" dirty="0">
                <a:solidFill>
                  <a:srgbClr val="3F9101"/>
                </a:solidFill>
                <a:latin typeface="Consolas" panose="020B0609020204030204" pitchFamily="49" charset="0"/>
              </a:rPr>
              <a:t>()</a:t>
            </a:r>
            <a:r>
              <a:rPr lang="en-US" altLang="zh-CN" sz="2000" b="1" dirty="0">
                <a:solidFill>
                  <a:srgbClr val="A71D5D"/>
                </a:solidFill>
                <a:latin typeface="Consolas" panose="020B0609020204030204" pitchFamily="49" charset="0"/>
              </a:rPr>
              <a:t>:</a:t>
            </a:r>
          </a:p>
          <a:p>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9E58A3"/>
                </a:solidFill>
                <a:latin typeface="Consolas" panose="020B0609020204030204" pitchFamily="49" charset="0"/>
              </a:rPr>
              <a:t>else</a:t>
            </a:r>
            <a:r>
              <a:rPr lang="en-US" altLang="zh-CN" sz="2000" b="1" dirty="0">
                <a:solidFill>
                  <a:srgbClr val="A71D5D"/>
                </a:solidFill>
                <a:latin typeface="Consolas" panose="020B0609020204030204" pitchFamily="49" charset="0"/>
              </a:rPr>
              <a:t>:</a:t>
            </a:r>
          </a:p>
          <a:p>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a:t>
            </a:r>
            <a:br>
              <a:rPr lang="en-US" altLang="zh-CN" sz="2000" b="1" dirty="0">
                <a:solidFill>
                  <a:srgbClr val="3F9101"/>
                </a:solidFill>
                <a:latin typeface="Consolas" panose="020B0609020204030204" pitchFamily="49" charset="0"/>
              </a:rPr>
            </a:br>
            <a:br>
              <a:rPr lang="en-US" altLang="zh-CN" sz="2000" b="1" dirty="0">
                <a:solidFill>
                  <a:srgbClr val="3F9101"/>
                </a:solidFill>
                <a:latin typeface="Consolas" panose="020B0609020204030204" pitchFamily="49" charset="0"/>
              </a:rPr>
            </a:br>
            <a:r>
              <a:rPr lang="en-US" altLang="zh-CN" sz="2000" b="1" dirty="0" err="1">
                <a:solidFill>
                  <a:srgbClr val="258DFF"/>
                </a:solidFill>
                <a:latin typeface="Consolas" panose="020B0609020204030204" pitchFamily="49" charset="0"/>
              </a:rPr>
              <a:t>greet_user</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111875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BF67D3-549D-0623-7687-618F66C7933B}"/>
              </a:ext>
            </a:extLst>
          </p:cNvPr>
          <p:cNvSpPr>
            <a:spLocks noGrp="1"/>
          </p:cNvSpPr>
          <p:nvPr>
            <p:ph type="title"/>
          </p:nvPr>
        </p:nvSpPr>
        <p:spPr/>
        <p:txBody>
          <a:bodyPr>
            <a:normAutofit/>
          </a:bodyPr>
          <a:lstStyle/>
          <a:p>
            <a:r>
              <a:rPr lang="en-US" altLang="zh-CN" dirty="0"/>
              <a:t>10.5 </a:t>
            </a:r>
            <a:r>
              <a:rPr lang="zh-CN" altLang="en-US" dirty="0"/>
              <a:t>小结</a:t>
            </a:r>
          </a:p>
        </p:txBody>
      </p:sp>
      <p:sp>
        <p:nvSpPr>
          <p:cNvPr id="5" name="内容占位符 4">
            <a:extLst>
              <a:ext uri="{FF2B5EF4-FFF2-40B4-BE49-F238E27FC236}">
                <a16:creationId xmlns:a16="http://schemas.microsoft.com/office/drawing/2014/main" id="{27E734E7-DC50-2043-E0F4-ADDF97100AAB}"/>
              </a:ext>
            </a:extLst>
          </p:cNvPr>
          <p:cNvSpPr>
            <a:spLocks noGrp="1"/>
          </p:cNvSpPr>
          <p:nvPr>
            <p:ph idx="1"/>
          </p:nvPr>
        </p:nvSpPr>
        <p:spPr/>
        <p:txBody>
          <a:bodyPr>
            <a:normAutofit/>
          </a:bodyPr>
          <a:lstStyle/>
          <a:p>
            <a:pPr>
              <a:lnSpc>
                <a:spcPct val="100000"/>
              </a:lnSpc>
            </a:pPr>
            <a:r>
              <a:rPr lang="zh-CN" altLang="en-US" dirty="0"/>
              <a:t>学习了如何使用文件，包括如何读取整个文件，如何读取文件中的各行，以及如何根据需要将任意数量的文本写入文件</a:t>
            </a:r>
            <a:endParaRPr lang="en-US" altLang="zh-CN" dirty="0"/>
          </a:p>
          <a:p>
            <a:pPr>
              <a:lnSpc>
                <a:spcPct val="100000"/>
              </a:lnSpc>
            </a:pPr>
            <a:r>
              <a:rPr lang="zh-CN" altLang="en-US" dirty="0"/>
              <a:t>学习了异常，以及如何处理程序可能引发的异常</a:t>
            </a:r>
            <a:endParaRPr lang="en-US" altLang="zh-CN" dirty="0"/>
          </a:p>
          <a:p>
            <a:pPr>
              <a:lnSpc>
                <a:spcPct val="100000"/>
              </a:lnSpc>
            </a:pPr>
            <a:r>
              <a:rPr lang="zh-CN" altLang="en-US" dirty="0"/>
              <a:t>如何存储 </a:t>
            </a:r>
            <a:r>
              <a:rPr lang="en-US" altLang="zh-CN" dirty="0"/>
              <a:t>Python </a:t>
            </a:r>
            <a:r>
              <a:rPr lang="zh-CN" altLang="en-US" dirty="0"/>
              <a:t>数据结构，以保存用户提供的信息，避免让用户在每次运行程序时都重新提供。</a:t>
            </a:r>
            <a:endParaRPr lang="en-US" altLang="zh-CN" dirty="0"/>
          </a:p>
          <a:p>
            <a:pPr>
              <a:lnSpc>
                <a:spcPct val="100000"/>
              </a:lnSpc>
            </a:pPr>
            <a:endParaRPr lang="en-US" altLang="zh-CN" dirty="0"/>
          </a:p>
          <a:p>
            <a:r>
              <a:rPr lang="zh-CN" altLang="en-US" dirty="0"/>
              <a:t>在下一章中，我们将学习高效的代码测试方式。这不仅能帮助你确定代码正确无误，还有助于发现扩展既有程序时可能引入的</a:t>
            </a:r>
            <a:r>
              <a:rPr lang="en-US" altLang="zh-CN" dirty="0"/>
              <a:t>bug</a:t>
            </a:r>
            <a:r>
              <a:rPr lang="zh-CN" altLang="en-US" dirty="0"/>
              <a:t>。</a:t>
            </a:r>
          </a:p>
        </p:txBody>
      </p:sp>
    </p:spTree>
    <p:extLst>
      <p:ext uri="{BB962C8B-B14F-4D97-AF65-F5344CB8AC3E}">
        <p14:creationId xmlns:p14="http://schemas.microsoft.com/office/powerpoint/2010/main" val="364430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A783DF-49A6-7EF1-661E-C574E2C2F386}"/>
              </a:ext>
            </a:extLst>
          </p:cNvPr>
          <p:cNvSpPr>
            <a:spLocks noGrp="1"/>
          </p:cNvSpPr>
          <p:nvPr>
            <p:ph type="title"/>
          </p:nvPr>
        </p:nvSpPr>
        <p:spPr/>
        <p:txBody>
          <a:bodyPr/>
          <a:lstStyle/>
          <a:p>
            <a:r>
              <a:rPr lang="zh-CN" altLang="en-US" dirty="0">
                <a:effectLst>
                  <a:outerShdw blurRad="38100" dist="38100" dir="2700000" algn="tl">
                    <a:srgbClr val="000000">
                      <a:alpha val="43137"/>
                    </a:srgbClr>
                  </a:outerShdw>
                </a:effectLst>
              </a:rPr>
              <a:t>课后拓展</a:t>
            </a:r>
          </a:p>
        </p:txBody>
      </p:sp>
      <p:sp>
        <p:nvSpPr>
          <p:cNvPr id="3" name="内容占位符 2">
            <a:extLst>
              <a:ext uri="{FF2B5EF4-FFF2-40B4-BE49-F238E27FC236}">
                <a16:creationId xmlns:a16="http://schemas.microsoft.com/office/drawing/2014/main" id="{9E0BA8B8-92DA-1AC9-79B9-A552D184BB54}"/>
              </a:ext>
            </a:extLst>
          </p:cNvPr>
          <p:cNvSpPr>
            <a:spLocks noGrp="1"/>
          </p:cNvSpPr>
          <p:nvPr>
            <p:ph idx="1"/>
          </p:nvPr>
        </p:nvSpPr>
        <p:spPr/>
        <p:txBody>
          <a:bodyPr>
            <a:normAutofit/>
          </a:bodyPr>
          <a:lstStyle/>
          <a:p>
            <a:r>
              <a:rPr lang="zh-CN" altLang="en-US" dirty="0"/>
              <a:t>学习 </a:t>
            </a:r>
            <a:r>
              <a:rPr lang="en-US" altLang="zh-CN" dirty="0"/>
              <a:t>finally </a:t>
            </a:r>
            <a:r>
              <a:rPr lang="zh-CN" altLang="en-US" dirty="0"/>
              <a:t>语句的使用</a:t>
            </a:r>
            <a:endParaRPr lang="en-US" altLang="zh-CN" dirty="0">
              <a:highlight>
                <a:srgbClr val="C0C0C0"/>
              </a:highlight>
            </a:endParaRPr>
          </a:p>
          <a:p>
            <a:r>
              <a:rPr lang="zh-CN" altLang="en-US" dirty="0"/>
              <a:t>了解常见的编码类型，尝试基于不同的编码类型创建和读取文件</a:t>
            </a:r>
            <a:endParaRPr lang="en-US" altLang="zh-CN" dirty="0"/>
          </a:p>
          <a:p>
            <a:pPr marL="0" indent="0">
              <a:buNone/>
            </a:pPr>
            <a:endParaRPr lang="en-US" altLang="zh-CN" dirty="0"/>
          </a:p>
          <a:p>
            <a:pPr marL="0" indent="0">
              <a:buNone/>
            </a:pPr>
            <a:r>
              <a:rPr lang="zh-CN" altLang="en-US" dirty="0">
                <a:highlight>
                  <a:srgbClr val="C0C0C0"/>
                </a:highlight>
              </a:rPr>
              <a:t>可选拓展</a:t>
            </a:r>
            <a:endParaRPr lang="en-US" altLang="zh-CN" dirty="0">
              <a:highlight>
                <a:srgbClr val="C0C0C0"/>
              </a:highlight>
            </a:endParaRPr>
          </a:p>
          <a:p>
            <a:r>
              <a:rPr lang="zh-CN" altLang="en-US" dirty="0"/>
              <a:t>了解 </a:t>
            </a:r>
            <a:r>
              <a:rPr lang="en-US" altLang="zh-CN" dirty="0"/>
              <a:t>Python </a:t>
            </a:r>
            <a:r>
              <a:rPr lang="zh-CN" altLang="en-US" dirty="0"/>
              <a:t>中的原始字符串概念，学习它的使用场景</a:t>
            </a:r>
            <a:endParaRPr lang="en-US" altLang="zh-CN" dirty="0"/>
          </a:p>
          <a:p>
            <a:r>
              <a:rPr lang="zh-CN" altLang="en-US" dirty="0"/>
              <a:t>学习 </a:t>
            </a:r>
            <a:r>
              <a:rPr lang="en-US" altLang="zh-CN" dirty="0"/>
              <a:t>with </a:t>
            </a:r>
            <a:r>
              <a:rPr lang="zh-CN" altLang="en-US" dirty="0"/>
              <a:t>语句块、内置函数 </a:t>
            </a:r>
            <a:r>
              <a:rPr lang="en-US" altLang="zh-CN" dirty="0"/>
              <a:t>open()</a:t>
            </a:r>
            <a:r>
              <a:rPr lang="zh-CN" altLang="en-US" dirty="0"/>
              <a:t>，并尝试结合使用它们</a:t>
            </a:r>
            <a:endParaRPr lang="en-US" altLang="zh-CN" dirty="0"/>
          </a:p>
          <a:p>
            <a:r>
              <a:rPr lang="zh-CN" altLang="en-US" dirty="0"/>
              <a:t>了解如何捕获多个异常，为异常设置别名</a:t>
            </a:r>
            <a:endParaRPr lang="en-US" altLang="zh-CN" dirty="0"/>
          </a:p>
          <a:p>
            <a:r>
              <a:rPr lang="zh-CN" altLang="en-US" dirty="0"/>
              <a:t>了解 </a:t>
            </a:r>
            <a:r>
              <a:rPr lang="en-US" altLang="zh-CN" dirty="0"/>
              <a:t>Python </a:t>
            </a:r>
            <a:r>
              <a:rPr lang="zh-CN" altLang="en-US" dirty="0"/>
              <a:t>异常组的相关内容</a:t>
            </a:r>
            <a:endParaRPr lang="en-US" altLang="zh-CN" dirty="0"/>
          </a:p>
        </p:txBody>
      </p:sp>
    </p:spTree>
    <p:extLst>
      <p:ext uri="{BB962C8B-B14F-4D97-AF65-F5344CB8AC3E}">
        <p14:creationId xmlns:p14="http://schemas.microsoft.com/office/powerpoint/2010/main" val="3745708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10.1.1 </a:t>
            </a:r>
            <a:r>
              <a:rPr lang="zh-CN" altLang="en-US" dirty="0">
                <a:effectLst>
                  <a:outerShdw blurRad="38100" dist="38100" dir="2700000" algn="tl">
                    <a:srgbClr val="000000">
                      <a:alpha val="43137"/>
                    </a:srgbClr>
                  </a:outerShdw>
                </a:effectLst>
              </a:rPr>
              <a:t>读取文件的全部内容</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solidFill>
                  <a:schemeClr val="bg1">
                    <a:lumMod val="65000"/>
                  </a:schemeClr>
                </a:solidFill>
              </a:rPr>
              <a:t>打开我们的主程序文件，写入下面的代码，它将读取文本文件的内容到</a:t>
            </a:r>
            <a:r>
              <a:rPr lang="zh-CN" altLang="en-US" u="sng" dirty="0">
                <a:solidFill>
                  <a:schemeClr val="bg1">
                    <a:lumMod val="65000"/>
                  </a:schemeClr>
                </a:solidFill>
              </a:rPr>
              <a:t>内存</a:t>
            </a:r>
            <a:r>
              <a:rPr lang="zh-CN" altLang="en-US" dirty="0">
                <a:solidFill>
                  <a:schemeClr val="bg1">
                    <a:lumMod val="65000"/>
                  </a:schemeClr>
                </a:solidFill>
              </a:rPr>
              <a:t>，再将其内容显示到屏幕上：</a:t>
            </a:r>
            <a:endParaRPr lang="en-US" altLang="zh-CN" dirty="0">
              <a:solidFill>
                <a:schemeClr val="bg1">
                  <a:lumMod val="65000"/>
                </a:schemeClr>
              </a:solidFill>
            </a:endParaRPr>
          </a:p>
        </p:txBody>
      </p:sp>
      <p:sp>
        <p:nvSpPr>
          <p:cNvPr id="7" name="文本框 6">
            <a:extLst>
              <a:ext uri="{FF2B5EF4-FFF2-40B4-BE49-F238E27FC236}">
                <a16:creationId xmlns:a16="http://schemas.microsoft.com/office/drawing/2014/main" id="{DEAC74ED-0E63-DFF5-FA48-FB893E559B7C}"/>
              </a:ext>
            </a:extLst>
          </p:cNvPr>
          <p:cNvSpPr txBox="1"/>
          <p:nvPr/>
        </p:nvSpPr>
        <p:spPr>
          <a:xfrm>
            <a:off x="6301557" y="2943224"/>
            <a:ext cx="5052243" cy="2246769"/>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file_reader.py</a:t>
            </a:r>
            <a:endParaRPr lang="en-US" altLang="zh-CN" sz="2000" dirty="0">
              <a:solidFill>
                <a:schemeClr val="bg1">
                  <a:lumMod val="65000"/>
                </a:schemeClr>
              </a:solidFill>
              <a:highlight>
                <a:srgbClr val="FFFAD4"/>
              </a:highlight>
              <a:latin typeface="Consolas" panose="020B0609020204030204" pitchFamily="49" charset="0"/>
            </a:endParaRPr>
          </a:p>
          <a:p>
            <a:r>
              <a:rPr lang="en-US" altLang="zh-CN" sz="2400" b="1" dirty="0">
                <a:solidFill>
                  <a:schemeClr val="bg1">
                    <a:lumMod val="65000"/>
                  </a:schemeClr>
                </a:solidFill>
                <a:latin typeface="Consolas" panose="020B0609020204030204" pitchFamily="49" charset="0"/>
              </a:rPr>
              <a:t>from pathlib import Path</a:t>
            </a:r>
            <a:br>
              <a:rPr lang="en-US" altLang="zh-CN" sz="2400" b="1" dirty="0">
                <a:solidFill>
                  <a:srgbClr val="333333"/>
                </a:solidFill>
                <a:latin typeface="Consolas" panose="020B0609020204030204" pitchFamily="49" charset="0"/>
              </a:rPr>
            </a:br>
            <a:br>
              <a:rPr lang="en-US" altLang="zh-CN" sz="2400" b="1" dirty="0">
                <a:solidFill>
                  <a:srgbClr val="333333"/>
                </a:solidFill>
                <a:latin typeface="Consolas" panose="020B0609020204030204" pitchFamily="49" charset="0"/>
              </a:rPr>
            </a:br>
            <a:r>
              <a:rPr lang="en-US" altLang="zh-CN" sz="2400" b="1" dirty="0" err="1">
                <a:solidFill>
                  <a:srgbClr val="333333"/>
                </a:solidFill>
                <a:latin typeface="Consolas" panose="020B0609020204030204" pitchFamily="49" charset="0"/>
              </a:rPr>
              <a:t>path</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'pi_digits.txt'</a:t>
            </a:r>
            <a:r>
              <a:rPr lang="en-US" altLang="zh-CN" sz="2400" b="1" dirty="0">
                <a:solidFill>
                  <a:srgbClr val="3F9101"/>
                </a:solidFill>
                <a:latin typeface="Consolas" panose="020B0609020204030204" pitchFamily="49" charset="0"/>
              </a:rPr>
              <a:t>)</a:t>
            </a:r>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contents = </a:t>
            </a:r>
            <a:r>
              <a:rPr lang="en-US" altLang="zh-CN" sz="2400" b="1" dirty="0" err="1">
                <a:solidFill>
                  <a:schemeClr val="bg1">
                    <a:lumMod val="65000"/>
                  </a:schemeClr>
                </a:solidFill>
                <a:latin typeface="Consolas" panose="020B0609020204030204" pitchFamily="49" charset="0"/>
              </a:rPr>
              <a:t>path.read_text</a:t>
            </a:r>
            <a:r>
              <a:rPr lang="en-US" altLang="zh-CN" sz="2400" b="1" dirty="0">
                <a:solidFill>
                  <a:schemeClr val="bg1">
                    <a:lumMod val="65000"/>
                  </a:schemeClr>
                </a:solidFill>
                <a:latin typeface="Consolas" panose="020B0609020204030204" pitchFamily="49" charset="0"/>
              </a:rPr>
              <a:t>()</a:t>
            </a:r>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print(contents)</a:t>
            </a:r>
          </a:p>
        </p:txBody>
      </p:sp>
      <p:sp>
        <p:nvSpPr>
          <p:cNvPr id="5" name="内容占位符 6">
            <a:extLst>
              <a:ext uri="{FF2B5EF4-FFF2-40B4-BE49-F238E27FC236}">
                <a16:creationId xmlns:a16="http://schemas.microsoft.com/office/drawing/2014/main" id="{364EFD44-4BAB-4ADF-DEAD-922A8C28C455}"/>
              </a:ext>
            </a:extLst>
          </p:cNvPr>
          <p:cNvSpPr txBox="1">
            <a:spLocks/>
          </p:cNvSpPr>
          <p:nvPr/>
        </p:nvSpPr>
        <p:spPr>
          <a:xfrm>
            <a:off x="838200" y="2890809"/>
            <a:ext cx="4605087" cy="3299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latin typeface="Consolas" panose="020B0609020204030204" pitchFamily="49" charset="0"/>
                <a:ea typeface="微软雅黑" panose="020B0503020204020204" pitchFamily="34" charset="-122"/>
              </a:rPr>
              <a:t>接下来我们将创建一个 </a:t>
            </a:r>
            <a:r>
              <a:rPr lang="en-US" altLang="zh-CN" b="1" dirty="0">
                <a:latin typeface="Consolas" panose="020B0609020204030204" pitchFamily="49" charset="0"/>
                <a:ea typeface="微软雅黑" panose="020B0503020204020204" pitchFamily="34" charset="-122"/>
              </a:rPr>
              <a:t>Path</a:t>
            </a:r>
            <a:r>
              <a:rPr lang="en-US" altLang="zh-CN" dirty="0">
                <a:latin typeface="Consolas" panose="020B0609020204030204" pitchFamily="49" charset="0"/>
                <a:ea typeface="微软雅黑" panose="020B0503020204020204" pitchFamily="34" charset="-122"/>
              </a:rPr>
              <a:t> </a:t>
            </a:r>
            <a:r>
              <a:rPr lang="zh-CN" altLang="en-US" dirty="0">
                <a:latin typeface="Consolas" panose="020B0609020204030204" pitchFamily="49" charset="0"/>
                <a:ea typeface="微软雅黑" panose="020B0503020204020204" pitchFamily="34" charset="-122"/>
              </a:rPr>
              <a:t>类的实例，并将它赋值给 </a:t>
            </a:r>
            <a:r>
              <a:rPr lang="en-US" altLang="zh-CN" dirty="0">
                <a:latin typeface="Consolas" panose="020B0609020204030204" pitchFamily="49" charset="0"/>
                <a:ea typeface="微软雅黑" panose="020B0503020204020204" pitchFamily="34" charset="-122"/>
              </a:rPr>
              <a:t>path </a:t>
            </a:r>
            <a:r>
              <a:rPr lang="zh-CN" altLang="en-US" dirty="0">
                <a:latin typeface="Consolas" panose="020B0609020204030204" pitchFamily="49" charset="0"/>
                <a:ea typeface="微软雅黑" panose="020B0503020204020204" pitchFamily="34" charset="-122"/>
              </a:rPr>
              <a:t>变量</a:t>
            </a:r>
            <a:endParaRPr lang="en-US" altLang="zh-CN" dirty="0">
              <a:latin typeface="Consolas" panose="020B0609020204030204" pitchFamily="49" charset="0"/>
              <a:ea typeface="微软雅黑" panose="020B0503020204020204" pitchFamily="34" charset="-122"/>
            </a:endParaRPr>
          </a:p>
          <a:p>
            <a:pPr marL="0" indent="0">
              <a:buNone/>
            </a:pPr>
            <a:r>
              <a:rPr lang="zh-CN" altLang="en-US" dirty="0">
                <a:latin typeface="Consolas" panose="020B0609020204030204" pitchFamily="49" charset="0"/>
                <a:ea typeface="微软雅黑" panose="020B0503020204020204" pitchFamily="34" charset="-122"/>
              </a:rPr>
              <a:t>这个类在实例化时接受一个称为路径的字符串参数</a:t>
            </a:r>
            <a:endParaRPr lang="en-US" altLang="zh-CN" dirty="0">
              <a:latin typeface="Consolas" panose="020B0609020204030204" pitchFamily="49" charset="0"/>
              <a:ea typeface="微软雅黑" panose="020B0503020204020204" pitchFamily="34" charset="-122"/>
            </a:endParaRPr>
          </a:p>
          <a:p>
            <a:pPr marL="0" indent="0">
              <a:buNone/>
            </a:pPr>
            <a:r>
              <a:rPr lang="zh-CN" altLang="en-US" b="1" dirty="0">
                <a:latin typeface="Consolas" panose="020B0609020204030204" pitchFamily="49" charset="0"/>
                <a:ea typeface="微软雅黑" panose="020B0503020204020204" pitchFamily="34" charset="-122"/>
              </a:rPr>
              <a:t>路径（</a:t>
            </a:r>
            <a:r>
              <a:rPr lang="en-US" altLang="zh-CN" b="1" dirty="0">
                <a:latin typeface="Consolas" panose="020B0609020204030204" pitchFamily="49" charset="0"/>
                <a:ea typeface="微软雅黑" panose="020B0503020204020204" pitchFamily="34" charset="-122"/>
              </a:rPr>
              <a:t>path</a:t>
            </a:r>
            <a:r>
              <a:rPr lang="zh-CN" altLang="en-US" b="1" dirty="0">
                <a:latin typeface="Consolas" panose="020B0609020204030204" pitchFamily="49" charset="0"/>
                <a:ea typeface="微软雅黑" panose="020B0503020204020204" pitchFamily="34" charset="-122"/>
              </a:rPr>
              <a:t>）</a:t>
            </a:r>
            <a:r>
              <a:rPr lang="zh-CN" altLang="en-US" dirty="0">
                <a:latin typeface="Consolas" panose="020B0609020204030204" pitchFamily="49" charset="0"/>
                <a:ea typeface="微软雅黑" panose="020B0503020204020204" pitchFamily="34" charset="-122"/>
              </a:rPr>
              <a:t>指的是文件或文件夹在系统中的准确位置</a:t>
            </a:r>
            <a:endParaRPr lang="en-US" altLang="zh-CN" dirty="0">
              <a:latin typeface="Consolas" panose="020B0609020204030204" pitchFamily="49" charset="0"/>
              <a:ea typeface="微软雅黑" panose="020B0503020204020204" pitchFamily="34" charset="-122"/>
            </a:endParaRPr>
          </a:p>
        </p:txBody>
      </p:sp>
      <p:sp>
        <p:nvSpPr>
          <p:cNvPr id="6" name="箭头: 右 5">
            <a:extLst>
              <a:ext uri="{FF2B5EF4-FFF2-40B4-BE49-F238E27FC236}">
                <a16:creationId xmlns:a16="http://schemas.microsoft.com/office/drawing/2014/main" id="{8E4CDE2C-1EC9-F75F-FC49-13AE48C3CBF4}"/>
              </a:ext>
            </a:extLst>
          </p:cNvPr>
          <p:cNvSpPr/>
          <p:nvPr/>
        </p:nvSpPr>
        <p:spPr>
          <a:xfrm>
            <a:off x="5690714" y="407220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Tree>
    <p:extLst>
      <p:ext uri="{BB962C8B-B14F-4D97-AF65-F5344CB8AC3E}">
        <p14:creationId xmlns:p14="http://schemas.microsoft.com/office/powerpoint/2010/main" val="2660710448"/>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10.1.1 </a:t>
            </a:r>
            <a:r>
              <a:rPr lang="zh-CN" altLang="en-US" dirty="0">
                <a:effectLst>
                  <a:outerShdw blurRad="38100" dist="38100" dir="2700000" algn="tl">
                    <a:srgbClr val="000000">
                      <a:alpha val="43137"/>
                    </a:srgbClr>
                  </a:outerShdw>
                </a:effectLst>
              </a:rPr>
              <a:t>读取文件的全部内容</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solidFill>
                  <a:schemeClr val="bg1">
                    <a:lumMod val="65000"/>
                  </a:schemeClr>
                </a:solidFill>
              </a:rPr>
              <a:t>打开我们的主程序文件，写入下面的代码，它将读取文本文件的内容到</a:t>
            </a:r>
            <a:r>
              <a:rPr lang="zh-CN" altLang="en-US" u="sng" dirty="0">
                <a:solidFill>
                  <a:schemeClr val="bg1">
                    <a:lumMod val="65000"/>
                  </a:schemeClr>
                </a:solidFill>
              </a:rPr>
              <a:t>内存</a:t>
            </a:r>
            <a:r>
              <a:rPr lang="zh-CN" altLang="en-US" dirty="0">
                <a:solidFill>
                  <a:schemeClr val="bg1">
                    <a:lumMod val="65000"/>
                  </a:schemeClr>
                </a:solidFill>
              </a:rPr>
              <a:t>，再将其内容显示到屏幕上：</a:t>
            </a:r>
            <a:endParaRPr lang="en-US" altLang="zh-CN" dirty="0">
              <a:solidFill>
                <a:schemeClr val="bg1">
                  <a:lumMod val="65000"/>
                </a:schemeClr>
              </a:solidFill>
            </a:endParaRPr>
          </a:p>
        </p:txBody>
      </p:sp>
      <p:sp>
        <p:nvSpPr>
          <p:cNvPr id="7" name="文本框 6">
            <a:extLst>
              <a:ext uri="{FF2B5EF4-FFF2-40B4-BE49-F238E27FC236}">
                <a16:creationId xmlns:a16="http://schemas.microsoft.com/office/drawing/2014/main" id="{DEAC74ED-0E63-DFF5-FA48-FB893E559B7C}"/>
              </a:ext>
            </a:extLst>
          </p:cNvPr>
          <p:cNvSpPr txBox="1"/>
          <p:nvPr/>
        </p:nvSpPr>
        <p:spPr>
          <a:xfrm>
            <a:off x="6301557" y="2943224"/>
            <a:ext cx="5052243" cy="2246769"/>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file_reader.py</a:t>
            </a:r>
            <a:endParaRPr lang="en-US" altLang="zh-CN" sz="2000" dirty="0">
              <a:solidFill>
                <a:schemeClr val="bg1">
                  <a:lumMod val="65000"/>
                </a:schemeClr>
              </a:solidFill>
              <a:highlight>
                <a:srgbClr val="FFFAD4"/>
              </a:highlight>
              <a:latin typeface="Consolas" panose="020B0609020204030204" pitchFamily="49" charset="0"/>
            </a:endParaRPr>
          </a:p>
          <a:p>
            <a:r>
              <a:rPr lang="en-US" altLang="zh-CN" sz="2400" b="1" dirty="0">
                <a:solidFill>
                  <a:schemeClr val="bg1">
                    <a:lumMod val="65000"/>
                  </a:schemeClr>
                </a:solidFill>
                <a:latin typeface="Consolas" panose="020B0609020204030204" pitchFamily="49" charset="0"/>
              </a:rPr>
              <a:t>from pathlib import Path</a:t>
            </a:r>
            <a:br>
              <a:rPr lang="en-US" altLang="zh-CN" sz="2400" b="1" dirty="0">
                <a:solidFill>
                  <a:srgbClr val="333333"/>
                </a:solidFill>
                <a:latin typeface="Consolas" panose="020B0609020204030204" pitchFamily="49" charset="0"/>
              </a:rPr>
            </a:br>
            <a:br>
              <a:rPr lang="en-US" altLang="zh-CN" sz="2400" b="1" dirty="0">
                <a:solidFill>
                  <a:schemeClr val="bg1">
                    <a:lumMod val="65000"/>
                  </a:schemeClr>
                </a:solidFill>
                <a:latin typeface="Consolas" panose="020B0609020204030204" pitchFamily="49" charset="0"/>
              </a:rPr>
            </a:br>
            <a:r>
              <a:rPr lang="en-US" altLang="zh-CN" sz="2400" b="1" dirty="0" err="1">
                <a:solidFill>
                  <a:schemeClr val="bg1">
                    <a:lumMod val="65000"/>
                  </a:schemeClr>
                </a:solidFill>
                <a:latin typeface="Consolas" panose="020B0609020204030204" pitchFamily="49" charset="0"/>
              </a:rPr>
              <a:t>path</a:t>
            </a:r>
            <a:r>
              <a:rPr lang="en-US" altLang="zh-CN" sz="2400" b="1" dirty="0">
                <a:solidFill>
                  <a:schemeClr val="bg1">
                    <a:lumMod val="65000"/>
                  </a:schemeClr>
                </a:solidFill>
                <a:latin typeface="Consolas" panose="020B0609020204030204" pitchFamily="49" charset="0"/>
              </a:rPr>
              <a:t> = Path('pi_digits.txt')</a:t>
            </a:r>
            <a:br>
              <a:rPr lang="en-US" altLang="zh-CN" sz="2400" b="1" dirty="0">
                <a:solidFill>
                  <a:schemeClr val="bg1">
                    <a:lumMod val="65000"/>
                  </a:schemeClr>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read_text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print(contents)</a:t>
            </a:r>
          </a:p>
        </p:txBody>
      </p:sp>
      <p:sp>
        <p:nvSpPr>
          <p:cNvPr id="5" name="内容占位符 6">
            <a:extLst>
              <a:ext uri="{FF2B5EF4-FFF2-40B4-BE49-F238E27FC236}">
                <a16:creationId xmlns:a16="http://schemas.microsoft.com/office/drawing/2014/main" id="{364EFD44-4BAB-4ADF-DEAD-922A8C28C455}"/>
              </a:ext>
            </a:extLst>
          </p:cNvPr>
          <p:cNvSpPr txBox="1">
            <a:spLocks/>
          </p:cNvSpPr>
          <p:nvPr/>
        </p:nvSpPr>
        <p:spPr>
          <a:xfrm>
            <a:off x="838200" y="2890809"/>
            <a:ext cx="4605087" cy="3299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latin typeface="Consolas" panose="020B0609020204030204" pitchFamily="49" charset="0"/>
                <a:ea typeface="微软雅黑" panose="020B0503020204020204" pitchFamily="34" charset="-122"/>
              </a:rPr>
              <a:t>有了 </a:t>
            </a:r>
            <a:r>
              <a:rPr lang="en-US" altLang="zh-CN" b="1" dirty="0">
                <a:latin typeface="Consolas" panose="020B0609020204030204" pitchFamily="49" charset="0"/>
                <a:ea typeface="微软雅黑" panose="020B0503020204020204" pitchFamily="34" charset="-122"/>
              </a:rPr>
              <a:t>Path</a:t>
            </a:r>
            <a:r>
              <a:rPr lang="en-US" altLang="zh-CN" dirty="0">
                <a:latin typeface="Consolas" panose="020B0609020204030204" pitchFamily="49" charset="0"/>
                <a:ea typeface="微软雅黑" panose="020B0503020204020204" pitchFamily="34" charset="-122"/>
              </a:rPr>
              <a:t> </a:t>
            </a:r>
            <a:r>
              <a:rPr lang="zh-CN" altLang="en-US" dirty="0">
                <a:latin typeface="Consolas" panose="020B0609020204030204" pitchFamily="49" charset="0"/>
                <a:ea typeface="微软雅黑" panose="020B0503020204020204" pitchFamily="34" charset="-122"/>
              </a:rPr>
              <a:t>对象后，可以使用 </a:t>
            </a:r>
            <a:r>
              <a:rPr lang="en-US" altLang="zh-CN" b="1" dirty="0" err="1">
                <a:solidFill>
                  <a:srgbClr val="258DFF"/>
                </a:solidFill>
                <a:latin typeface="Consolas" panose="020B0609020204030204" pitchFamily="49" charset="0"/>
              </a:rPr>
              <a:t>read_text</a:t>
            </a:r>
            <a:r>
              <a:rPr lang="en-US" altLang="zh-CN" b="1" dirty="0">
                <a:solidFill>
                  <a:srgbClr val="3F9101"/>
                </a:solidFill>
                <a:latin typeface="Consolas" panose="020B0609020204030204" pitchFamily="49" charset="0"/>
              </a:rPr>
              <a:t>()</a:t>
            </a:r>
            <a:r>
              <a:rPr lang="en-US" altLang="zh-CN" dirty="0">
                <a:latin typeface="Consolas" panose="020B0609020204030204" pitchFamily="49" charset="0"/>
                <a:ea typeface="微软雅黑" panose="020B0503020204020204" pitchFamily="34" charset="-122"/>
              </a:rPr>
              <a:t> </a:t>
            </a:r>
            <a:r>
              <a:rPr lang="zh-CN" altLang="en-US" dirty="0">
                <a:latin typeface="Consolas" panose="020B0609020204030204" pitchFamily="49" charset="0"/>
                <a:ea typeface="微软雅黑" panose="020B0503020204020204" pitchFamily="34" charset="-122"/>
              </a:rPr>
              <a:t>方法来读取指定路径对应文件的全部内容，我们将内容赋值给了 </a:t>
            </a:r>
            <a:r>
              <a:rPr lang="en-US" altLang="zh-CN" dirty="0">
                <a:latin typeface="Consolas" panose="020B0609020204030204" pitchFamily="49" charset="0"/>
                <a:ea typeface="微软雅黑" panose="020B0503020204020204" pitchFamily="34" charset="-122"/>
              </a:rPr>
              <a:t>contents </a:t>
            </a:r>
            <a:r>
              <a:rPr lang="zh-CN" altLang="en-US" dirty="0">
                <a:latin typeface="Consolas" panose="020B0609020204030204" pitchFamily="49" charset="0"/>
                <a:ea typeface="微软雅黑" panose="020B0503020204020204" pitchFamily="34" charset="-122"/>
              </a:rPr>
              <a:t>变量</a:t>
            </a:r>
          </a:p>
        </p:txBody>
      </p:sp>
      <p:sp>
        <p:nvSpPr>
          <p:cNvPr id="6" name="箭头: 右 5">
            <a:extLst>
              <a:ext uri="{FF2B5EF4-FFF2-40B4-BE49-F238E27FC236}">
                <a16:creationId xmlns:a16="http://schemas.microsoft.com/office/drawing/2014/main" id="{8E4CDE2C-1EC9-F75F-FC49-13AE48C3CBF4}"/>
              </a:ext>
            </a:extLst>
          </p:cNvPr>
          <p:cNvSpPr/>
          <p:nvPr/>
        </p:nvSpPr>
        <p:spPr>
          <a:xfrm>
            <a:off x="5690714" y="4395263"/>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Tree>
    <p:extLst>
      <p:ext uri="{BB962C8B-B14F-4D97-AF65-F5344CB8AC3E}">
        <p14:creationId xmlns:p14="http://schemas.microsoft.com/office/powerpoint/2010/main" val="50071292"/>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a:spAutoFit/>
      </a:bodyPr>
      <a:lstStyle>
        <a:defPPr algn="l">
          <a:defRPr sz="2400" b="0" i="0" u="none" strike="noStrike" dirty="0" smtClean="0">
            <a:latin typeface="Consolas" panose="020B0609020204030204" pitchFamily="49"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9815</TotalTime>
  <Words>8408</Words>
  <Application>Microsoft Office PowerPoint</Application>
  <PresentationFormat>宽屏</PresentationFormat>
  <Paragraphs>675</Paragraphs>
  <Slides>78</Slides>
  <Notes>75</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78</vt:i4>
      </vt:variant>
    </vt:vector>
  </HeadingPairs>
  <TitlesOfParts>
    <vt:vector size="91" baseType="lpstr">
      <vt:lpstr>FZKTJW--GB1-0</vt:lpstr>
      <vt:lpstr>FZSSJW--GB1-0</vt:lpstr>
      <vt:lpstr>TheSansMonoCondensed-</vt:lpstr>
      <vt:lpstr>TimesNewRoman</vt:lpstr>
      <vt:lpstr>等线</vt:lpstr>
      <vt:lpstr>华文琥珀</vt:lpstr>
      <vt:lpstr>微软雅黑</vt:lpstr>
      <vt:lpstr>Arial</vt:lpstr>
      <vt:lpstr>Arial Black</vt:lpstr>
      <vt:lpstr>Consolas</vt:lpstr>
      <vt:lpstr>Verdana</vt:lpstr>
      <vt:lpstr>Wingdings</vt:lpstr>
      <vt:lpstr>Office 主题​​</vt:lpstr>
      <vt:lpstr>Python编程：从入门到实践 （第三版）</vt:lpstr>
      <vt:lpstr>关于本讲义</vt:lpstr>
      <vt:lpstr>第 10 章 文件和异常</vt:lpstr>
      <vt:lpstr>10.1 读取文件</vt:lpstr>
      <vt:lpstr>10.1 读取文件</vt:lpstr>
      <vt:lpstr>10.1.1 读取文件的全部内容</vt:lpstr>
      <vt:lpstr>10.1.1 读取文件的全部内容</vt:lpstr>
      <vt:lpstr>10.1.1 读取文件的全部内容</vt:lpstr>
      <vt:lpstr>10.1.1 读取文件的全部内容</vt:lpstr>
      <vt:lpstr>10.1.1 读取文件的全部内容</vt:lpstr>
      <vt:lpstr>10.1.1 读取文件的全部内容</vt:lpstr>
      <vt:lpstr>10.1.1 读取文件的全部内容</vt:lpstr>
      <vt:lpstr>10.1.1 读取文件的全部内容</vt:lpstr>
      <vt:lpstr>10.1.1 读取文件的全部内容</vt:lpstr>
      <vt:lpstr>10.1.2 文件路径</vt:lpstr>
      <vt:lpstr>10.1.2 文件路径：相对路径</vt:lpstr>
      <vt:lpstr>10.1.2 文件路径：相对路径</vt:lpstr>
      <vt:lpstr>10.1.2 文件路径：相对路径</vt:lpstr>
      <vt:lpstr>10.1.2 文件路径：相对路径</vt:lpstr>
      <vt:lpstr>10.1.2 文件路径：相对路径</vt:lpstr>
      <vt:lpstr>10.1.2 文件路径：相对路径</vt:lpstr>
      <vt:lpstr>10.1.2 文件路径：绝对路径</vt:lpstr>
      <vt:lpstr>10.1.2 文件路径：绝对路径</vt:lpstr>
      <vt:lpstr>10.1.2 文件路径：绝对路径</vt:lpstr>
      <vt:lpstr>10.1.2 文件路径：绝对路径</vt:lpstr>
      <vt:lpstr>10.1.2 文件路径：绝对路径</vt:lpstr>
      <vt:lpstr>10.1.2 文件路径：避免误会</vt:lpstr>
      <vt:lpstr>10.1.2 文件路径：避免误会</vt:lpstr>
      <vt:lpstr>10.1.2 文件路径：避免误会</vt:lpstr>
      <vt:lpstr>10.1.2 文件路径：避免误会</vt:lpstr>
      <vt:lpstr>10.1.3 访问文件中的各行</vt:lpstr>
      <vt:lpstr>10.1.3 访问文件中的各行</vt:lpstr>
      <vt:lpstr>10.1.3 访问文件中的各行</vt:lpstr>
      <vt:lpstr>10.1.3 访问文件中的各行</vt:lpstr>
      <vt:lpstr>10.1.4 使用文件的内容</vt:lpstr>
      <vt:lpstr>10.1.4 使用文件的内容</vt:lpstr>
      <vt:lpstr>10.1.4 使用文件的内容</vt:lpstr>
      <vt:lpstr>10.1.4 使用文件的内容</vt:lpstr>
      <vt:lpstr>10.1.4 使用文件的内容</vt:lpstr>
      <vt:lpstr>10.1.5 包含100 万位的大型文件</vt:lpstr>
      <vt:lpstr>10.1.5 包含100 万位的大型文件</vt:lpstr>
      <vt:lpstr>10.1.5 包含100 万位的大型文件</vt:lpstr>
      <vt:lpstr>10.1.6 圆周率值中包含你的生日吗</vt:lpstr>
      <vt:lpstr>10.2.1 写入一行</vt:lpstr>
      <vt:lpstr>10.2.2 写入多行</vt:lpstr>
      <vt:lpstr>10.2.2 写入多行</vt:lpstr>
      <vt:lpstr>10.2.2 写入多行</vt:lpstr>
      <vt:lpstr>10.2.2 写入多行</vt:lpstr>
      <vt:lpstr>10.3 异常</vt:lpstr>
      <vt:lpstr>10.3.1 “除零错误”异常</vt:lpstr>
      <vt:lpstr>10.3.2 使用 try-except 代码块</vt:lpstr>
      <vt:lpstr>10.3.2 使用 try-except 代码块</vt:lpstr>
      <vt:lpstr>10.3.3 异常导致的崩溃</vt:lpstr>
      <vt:lpstr>10.3.3 异常导致的崩溃</vt:lpstr>
      <vt:lpstr>10.3.3 异常导致的崩溃</vt:lpstr>
      <vt:lpstr>10.3.3 异常导致的崩溃</vt:lpstr>
      <vt:lpstr>10.3.4 异常的 else 代码块</vt:lpstr>
      <vt:lpstr>10.3.4 异常的 else 代码块</vt:lpstr>
      <vt:lpstr>10.3.4 异常的 else 代码块</vt:lpstr>
      <vt:lpstr>10.3.4 异常的 else 代码块</vt:lpstr>
      <vt:lpstr>10.3.5 处理 FileNotFoundError 异常</vt:lpstr>
      <vt:lpstr>10.3.5 处理 FileNotFoundError 异常</vt:lpstr>
      <vt:lpstr>10.3.5 处理 FileNotFoundError 异常</vt:lpstr>
      <vt:lpstr>10.3.5 处理 FileNotFoundError 异常</vt:lpstr>
      <vt:lpstr>10.3.5 处理 FileNotFoundError 异常</vt:lpstr>
      <vt:lpstr>10.3.8 静默失败</vt:lpstr>
      <vt:lpstr>10.3.9 决定报告哪些错误</vt:lpstr>
      <vt:lpstr>10.4 存储数据</vt:lpstr>
      <vt:lpstr>10.4.1 使用 json 库</vt:lpstr>
      <vt:lpstr>10.4.1 使用 json 库</vt:lpstr>
      <vt:lpstr>10.4.2 保存和读取用户生成的数据</vt:lpstr>
      <vt:lpstr>10.4.2 保存和读取用户生成的数据</vt:lpstr>
      <vt:lpstr>10.4.2 保存和读取用户生成的数据</vt:lpstr>
      <vt:lpstr>10.4.2 保存和读取用户生成的数据</vt:lpstr>
      <vt:lpstr>10.4.3 重构</vt:lpstr>
      <vt:lpstr>10.4.3 重构</vt:lpstr>
      <vt:lpstr>10.5 小结</vt:lpstr>
      <vt:lpstr>课后拓展</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Scruel Tao</dc:creator>
  <cp:lastModifiedBy>Scruel Tao</cp:lastModifiedBy>
  <cp:revision>1</cp:revision>
  <dcterms:created xsi:type="dcterms:W3CDTF">2023-04-03T03:10:02Z</dcterms:created>
  <dcterms:modified xsi:type="dcterms:W3CDTF">2023-05-29T16:09:52Z</dcterms:modified>
</cp:coreProperties>
</file>