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EC6-ED1F-4281-828A-5E21384E7B80}" v="1543" dt="2023-05-16T03:54:46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6" d="100"/>
          <a:sy n="76" d="100"/>
        </p:scale>
        <p:origin x="305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5-27T08:35:23.926" v="5522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5-16T03:54:52.730" v="5395" actId="478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4-29T18:28:34.621" v="2879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delSp modSp add mod modTransition modAnim modNotesTx">
        <pc:chgData name="Scruel Tao" userId="5ea5c98d59b44d4b" providerId="LiveId" clId="{87D85EC6-ED1F-4281-828A-5E21384E7B80}" dt="2023-05-27T08:35:23.926" v="5522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mod">
          <ac:chgData name="Scruel Tao" userId="5ea5c98d59b44d4b" providerId="LiveId" clId="{87D85EC6-ED1F-4281-828A-5E21384E7B80}" dt="2023-04-30T12:38:29.252" v="3271" actId="1076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 dirty="0">
                <a:latin typeface="FZSSJW--GB1-0"/>
              </a:rPr>
              <a:t>sort()</a:t>
            </a:r>
            <a:r>
              <a:rPr lang="zh-CN" altLang="en-US" sz="1200" b="0" i="0" u="none" strike="noStrike" baseline="0" dirty="0">
                <a:latin typeface="FZSSJW--GB1-0"/>
              </a:rPr>
              <a:t>方法，但此时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这便是 </a:t>
            </a:r>
            <a:r>
              <a:rPr lang="en-US" altLang="zh-CN"/>
              <a:t>Python </a:t>
            </a:r>
            <a:r>
              <a:rPr lang="zh-CN" altLang="en-US" dirty="0"/>
              <a:t>的</a:t>
            </a:r>
            <a:r>
              <a:rPr lang="zh-CN" altLang="zh-CN" dirty="0"/>
              <a:t>交互式解释器</a:t>
            </a:r>
            <a:r>
              <a:rPr lang="en-US" altLang="zh-CN" dirty="0"/>
              <a:t> 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D3FBF-8547-5AAA-DDF0-16E08AB2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35" y="3429000"/>
            <a:ext cx="7740329" cy="26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3861659" y="6108928"/>
            <a:ext cx="415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dirty="0">
                <a:latin typeface="Consolas" panose="020B0609020204030204" pitchFamily="49" charset="0"/>
              </a:rPr>
              <a:t>letters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'redline',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即元素的位置：可用于访问列表中的元素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1839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2023-05-27T08:35:24Z</dcterms:modified>
</cp:coreProperties>
</file>