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291" r:id="rId14"/>
    <p:sldId id="304" r:id="rId15"/>
    <p:sldId id="292" r:id="rId16"/>
    <p:sldId id="305" r:id="rId17"/>
    <p:sldId id="293" r:id="rId18"/>
    <p:sldId id="306" r:id="rId19"/>
    <p:sldId id="294" r:id="rId20"/>
    <p:sldId id="295" r:id="rId21"/>
    <p:sldId id="296" r:id="rId22"/>
    <p:sldId id="368" r:id="rId23"/>
    <p:sldId id="298" r:id="rId24"/>
    <p:sldId id="299" r:id="rId25"/>
    <p:sldId id="300" r:id="rId26"/>
    <p:sldId id="297" r:id="rId27"/>
    <p:sldId id="28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67D7D-BC74-4496-B91F-814518757E7E}" v="1327" dt="2023-05-27T02:40:08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6" d="100"/>
          <a:sy n="76" d="100"/>
        </p:scale>
        <p:origin x="305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5-27T04:11:03.754" v="5417" actId="1037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5-16T03:56:28.323" v="5402" actId="478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16T03:56:28.323" v="5402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4-29T18:30:14.345" v="3308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27T02:40:08.731" v="5414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8.731" v="5414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27T02:40:01.896" v="5410" actId="20577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1.896" v="5410" actId="20577"/>
          <ac:spMkLst>
            <pc:docMk/>
            <pc:sldMk cId="3708578349" sldId="301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27T04:11:03.754" v="5417" actId="1037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27T04:11:03.754" v="5417" actId="1037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16T03:56:38.516" v="5403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4B67D7D-BC74-4496-B91F-814518757E7E}" dt="2023-05-16T03:56:38.516" v="5403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4B67D7D-BC74-4496-B91F-814518757E7E}" dt="2023-05-16T03:56:38.516" v="5403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>
                <a:latin typeface="FZSSJW--GB1-0"/>
              </a:rPr>
              <a:t>如果 </a:t>
            </a:r>
            <a:r>
              <a:rPr lang="en-US" altLang="zh-CN" sz="1200" b="0" i="0" u="none" strike="noStrike" baseline="0">
                <a:latin typeface="FZSSJW--GB1-0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语句处的条件为 </a:t>
            </a:r>
            <a:r>
              <a:rPr lang="en-US" altLang="zh-CN" sz="1200" b="0" i="0" u="none" strike="noStrike" baseline="0">
                <a:latin typeface="FZSSJW--GB1-0"/>
              </a:rPr>
              <a:t>True</a:t>
            </a:r>
            <a:r>
              <a:rPr lang="zh-CN" altLang="en-US" sz="1200" b="0" i="0" u="none" strike="noStrike" baseline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>
                <a:latin typeface="TheSansMonoCondensed-"/>
              </a:rPr>
              <a:t>False</a:t>
            </a:r>
            <a:r>
              <a:rPr lang="zh-CN" altLang="en-US" sz="1200" b="0" i="0" u="none" strike="noStrike" baseline="0">
                <a:latin typeface="FZSSJW--GB1-0"/>
              </a:rPr>
              <a:t>，就执行</a:t>
            </a:r>
            <a:r>
              <a:rPr lang="zh-CN" altLang="en-US" sz="1200" b="0" i="0" u="none" strike="noStrike" baseline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>
                <a:latin typeface="Wingdings2"/>
              </a:rPr>
              <a:t>else </a:t>
            </a:r>
            <a:r>
              <a:rPr lang="zh-CN" altLang="en-US" sz="1200" b="0" i="0" u="none" strike="noStrike" baseline="0">
                <a:latin typeface="Wingdings2"/>
              </a:rPr>
              <a:t>后的）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这次 </a:t>
            </a:r>
            <a:r>
              <a:rPr lang="en-US" altLang="zh-CN" sz="1200" b="0" i="0" u="none" strike="noStrike" baseline="0">
                <a:latin typeface="TheSansMonoCondensed-"/>
              </a:rPr>
              <a:t>age </a:t>
            </a:r>
            <a:r>
              <a:rPr lang="zh-CN" altLang="en-US" sz="1200" b="0" i="0" u="none" strike="noStrike" baseline="0">
                <a:latin typeface="FZSSJW--GB1-0"/>
              </a:rPr>
              <a:t>小于 </a:t>
            </a:r>
            <a:r>
              <a:rPr lang="en-US" altLang="zh-CN" sz="1200" b="0" i="0" u="none" strike="noStrike" baseline="0">
                <a:latin typeface="TheSansMonoCondensed-"/>
              </a:rPr>
              <a:t>18</a:t>
            </a:r>
            <a:r>
              <a:rPr lang="zh-CN" altLang="en-US" sz="1200" b="0" i="0" u="none" strike="noStrike" baseline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代码块中的代码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>
                <a:latin typeface="FZSSJW--GB1-0"/>
              </a:rPr>
              <a:t>而当年满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>
                <a:latin typeface="TimesNewRoman"/>
              </a:rPr>
              <a:t>40 </a:t>
            </a:r>
            <a:r>
              <a:rPr lang="zh-CN" altLang="en-US" sz="1200" b="0" i="0" u="none" strike="noStrike" baseline="0">
                <a:latin typeface="FZSSJW--GB1-0"/>
              </a:rPr>
              <a:t>美元。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0BD6-7E53-8C38-3FC6-4399F3FA7741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390AA-4B93-DD05-E2BA-A92585A95D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244003-1FC0-6A38-3D26-BD5D2D3A61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and</a:t>
            </a:r>
            <a:r>
              <a:rPr lang="zh-CN" altLang="en-US" b="1" i="0" u="none" strike="noStrike" baseline="0">
                <a:solidFill>
                  <a:srgbClr val="333333"/>
                </a:solidFill>
              </a:rPr>
              <a:t>、</a:t>
            </a:r>
            <a:r>
              <a:rPr lang="en-US" altLang="zh-CN" b="1" i="0" u="none" strike="noStrike" baseline="0">
                <a:solidFill>
                  <a:srgbClr val="8541F5"/>
                </a:solidFill>
              </a:rPr>
              <a:t>or</a:t>
            </a:r>
            <a:r>
              <a:rPr lang="en-US" altLang="zh-CN" b="1" i="0" u="none" strike="noStrike" baseline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not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r>
              <a:rPr lang="en-US" altLang="zh-CN" b="1" i="0" u="none" strike="noStrike" baseline="0">
                <a:solidFill>
                  <a:srgbClr val="8541F5"/>
                </a:solidFill>
              </a:rPr>
              <a:t>in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86029" y="3933954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>
                <a:latin typeface="微软雅黑" panose="020B0503020204020204" pitchFamily="34" charset="-122"/>
              </a:rPr>
              <a:t>：不过是条件测试的别名</a:t>
            </a:r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pitchFamily="34" charset="-122"/>
              </a:rPr>
              <a:t>布尔值</a:t>
            </a:r>
            <a:r>
              <a:rPr lang="zh-CN" altLang="en-US">
                <a:latin typeface="微软雅黑" panose="020B0503020204020204" pitchFamily="34" charset="-122"/>
              </a:rPr>
              <a:t>：存储布尔表达式结果的变量</a:t>
            </a:r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3085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2524</Words>
  <Application>Microsoft Office PowerPoint</Application>
  <PresentationFormat>宽屏</PresentationFormat>
  <Paragraphs>241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2023-05-27T04:11:12Z</dcterms:modified>
</cp:coreProperties>
</file>