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3D01-CABB-4B2D-80EC-648726E3C219}" v="2383" dt="2023-05-16T03:56:2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5" d="100"/>
          <a:sy n="65" d="100"/>
        </p:scale>
        <p:origin x="69" y="2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5-27T04:04:09.324" v="6397" actId="14100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5-16T03:56:16.049" v="6376" actId="478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4-29T18:30:12.253" v="2699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8623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9116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8633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F4A2D72-7588-A1A6-108F-2A6CC629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比起拥有一词多义的字典              </a:t>
            </a:r>
            <a:r>
              <a:rPr lang="en-US" altLang="zh-CN" sz="2600" dirty="0"/>
              <a:t>Python </a:t>
            </a:r>
            <a:r>
              <a:rPr lang="zh-CN" altLang="en-US" sz="2600" dirty="0"/>
              <a:t>的字典更像是菜单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来表示。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3020</Words>
  <Application>Microsoft Office PowerPoint</Application>
  <PresentationFormat>宽屏</PresentationFormat>
  <Paragraphs>281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2023-05-27T04:04:09Z</dcterms:modified>
</cp:coreProperties>
</file>