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367" r:id="rId14"/>
    <p:sldId id="371" r:id="rId15"/>
    <p:sldId id="369" r:id="rId16"/>
    <p:sldId id="372" r:id="rId17"/>
    <p:sldId id="370" r:id="rId18"/>
    <p:sldId id="271" r:id="rId19"/>
    <p:sldId id="311" r:id="rId20"/>
    <p:sldId id="280" r:id="rId21"/>
    <p:sldId id="282" r:id="rId22"/>
    <p:sldId id="281" r:id="rId23"/>
    <p:sldId id="275" r:id="rId24"/>
    <p:sldId id="373" r:id="rId25"/>
    <p:sldId id="374" r:id="rId26"/>
    <p:sldId id="376" r:id="rId27"/>
    <p:sldId id="284" r:id="rId28"/>
    <p:sldId id="285" r:id="rId29"/>
    <p:sldId id="272" r:id="rId30"/>
    <p:sldId id="273" r:id="rId31"/>
    <p:sldId id="286" r:id="rId32"/>
    <p:sldId id="279" r:id="rId33"/>
    <p:sldId id="274" r:id="rId34"/>
    <p:sldId id="27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87582" autoAdjust="0"/>
  </p:normalViewPr>
  <p:slideViewPr>
    <p:cSldViewPr snapToGrid="0">
      <p:cViewPr varScale="1">
        <p:scale>
          <a:sx n="70" d="100"/>
          <a:sy n="70" d="100"/>
        </p:scale>
        <p:origin x="45" y="7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6-05T04:03:11.995" v="12051" actId="1076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12T17:00:46.954" v="6683" actId="20577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 ord">
          <ac:chgData name="Scruel Tao" userId="5ea5c98d59b44d4b" providerId="LiveId" clId="{42F73B06-DA81-4C67-8473-07E158E9C79B}" dt="2023-05-06T20:38:55.339" v="6417" actId="166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5-12T17:00:46.954" v="6683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2:14:04.542" v="11548" actId="207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3T12:14:04.542" v="11548" actId="207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6-02T13:45:08.635" v="7370" actId="20577"/>
        <pc:sldMkLst>
          <pc:docMk/>
          <pc:sldMk cId="0" sldId="260"/>
        </pc:sldMkLst>
        <pc:spChg chg="del">
          <ac:chgData name="Scruel Tao" userId="5ea5c98d59b44d4b" providerId="LiveId" clId="{42F73B06-DA81-4C67-8473-07E158E9C79B}" dt="2023-05-16T03:57:12.184" v="6716" actId="478"/>
          <ac:spMkLst>
            <pc:docMk/>
            <pc:sldMk cId="0" sldId="260"/>
            <ac:spMk id="2" creationId="{51B8E4C0-E15B-4BD0-7B5B-A44A3D5B0C34}"/>
          </ac:spMkLst>
        </pc:spChg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6-02T13:45:08.635" v="7370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 modNotesTx">
        <pc:chgData name="Scruel Tao" userId="5ea5c98d59b44d4b" providerId="LiveId" clId="{42F73B06-DA81-4C67-8473-07E158E9C79B}" dt="2023-05-12T18:18:07.102" v="6692" actId="20577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6T09:05:23.971" v="6370" actId="20577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6T16:47:23.211" v="6372" actId="207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12T18:17:59.430" v="6691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5:28:16.231" v="11549" actId="14826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3T15:28:16.231" v="11549" actId="14826"/>
          <ac:picMkLst>
            <pc:docMk/>
            <pc:sldMk cId="1122177192" sldId="262"/>
            <ac:picMk id="4" creationId="{1025CE4E-D3BC-5184-15B8-313E85995FFB}"/>
          </ac:picMkLst>
        </pc:picChg>
      </pc:sldChg>
      <pc:sldChg chg="modSp mod modTransition modClrScheme chgLayout">
        <pc:chgData name="Scruel Tao" userId="5ea5c98d59b44d4b" providerId="LiveId" clId="{42F73B06-DA81-4C67-8473-07E158E9C79B}" dt="2023-05-14T16:29:25.572" v="6715" actId="167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14T16:29:25.572" v="6715" actId="167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del mod modTransition modClrScheme delAnim modAnim chgLayout">
        <pc:chgData name="Scruel Tao" userId="5ea5c98d59b44d4b" providerId="LiveId" clId="{42F73B06-DA81-4C67-8473-07E158E9C79B}" dt="2023-06-02T15:30:44.703" v="8596" actId="2696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6-02T15:30:40.413" v="8594" actId="21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5-06T16:49:35.170" v="6373" actId="21"/>
          <ac:spMkLst>
            <pc:docMk/>
            <pc:sldMk cId="3416507657" sldId="265"/>
            <ac:spMk id="3" creationId="{9F610B5B-8735-5D53-AB8A-372E2C772012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6-02T15:30:30.356" v="8591" actId="21"/>
          <ac:spMkLst>
            <pc:docMk/>
            <pc:sldMk cId="3416507657" sldId="265"/>
            <ac:spMk id="5" creationId="{334FF01F-2A65-44F6-34F9-69AC934A31D7}"/>
          </ac:spMkLst>
        </pc:spChg>
        <pc:spChg chg="add del">
          <ac:chgData name="Scruel Tao" userId="5ea5c98d59b44d4b" providerId="LiveId" clId="{42F73B06-DA81-4C67-8473-07E158E9C79B}" dt="2023-05-06T16:49:40.194" v="6375" actId="22"/>
          <ac:spMkLst>
            <pc:docMk/>
            <pc:sldMk cId="3416507657" sldId="265"/>
            <ac:spMk id="6" creationId="{6138E7CB-416D-4AC2-092C-2DE171F6B713}"/>
          </ac:spMkLst>
        </pc:spChg>
        <pc:picChg chg="add del mod">
          <ac:chgData name="Scruel Tao" userId="5ea5c98d59b44d4b" providerId="LiveId" clId="{42F73B06-DA81-4C67-8473-07E158E9C79B}" dt="2023-06-02T15:30:26.440" v="8589" actId="21"/>
          <ac:picMkLst>
            <pc:docMk/>
            <pc:sldMk cId="3416507657" sldId="265"/>
            <ac:picMk id="4" creationId="{7850C5CF-974D-7A2E-4144-1F1D9936F5F1}"/>
          </ac:picMkLst>
        </pc:picChg>
        <pc:picChg chg="add del">
          <ac:chgData name="Scruel Tao" userId="5ea5c98d59b44d4b" providerId="LiveId" clId="{42F73B06-DA81-4C67-8473-07E158E9C79B}" dt="2023-06-02T15:30:25.904" v="8588" actId="21"/>
          <ac:picMkLst>
            <pc:docMk/>
            <pc:sldMk cId="3416507657" sldId="265"/>
            <ac:picMk id="7" creationId="{36F00B75-C062-53D8-BF31-1B8E92E9E481}"/>
          </ac:picMkLst>
        </pc:picChg>
        <pc:picChg chg="add del mod">
          <ac:chgData name="Scruel Tao" userId="5ea5c98d59b44d4b" providerId="LiveId" clId="{42F73B06-DA81-4C67-8473-07E158E9C79B}" dt="2023-05-06T16:51:54.324" v="6381" actId="21"/>
          <ac:picMkLst>
            <pc:docMk/>
            <pc:sldMk cId="3416507657" sldId="265"/>
            <ac:picMk id="8" creationId="{775AA5F3-CA0A-B7F9-1060-F4601EF41F6B}"/>
          </ac:picMkLst>
        </pc:picChg>
        <pc:picChg chg="add del mod ord">
          <ac:chgData name="Scruel Tao" userId="5ea5c98d59b44d4b" providerId="LiveId" clId="{42F73B06-DA81-4C67-8473-07E158E9C79B}" dt="2023-06-02T15:30:27.379" v="8590" actId="21"/>
          <ac:picMkLst>
            <pc:docMk/>
            <pc:sldMk cId="3416507657" sldId="265"/>
            <ac:picMk id="11" creationId="{44AA24C5-508C-4D40-7E65-55D5627E4671}"/>
          </ac:picMkLst>
        </pc:picChg>
        <pc:cxnChg chg="add del mod">
          <ac:chgData name="Scruel Tao" userId="5ea5c98d59b44d4b" providerId="LiveId" clId="{42F73B06-DA81-4C67-8473-07E158E9C79B}" dt="2023-05-06T16:53:54.908" v="6413" actId="21"/>
          <ac:cxnSpMkLst>
            <pc:docMk/>
            <pc:sldMk cId="3416507657" sldId="265"/>
            <ac:cxnSpMk id="10" creationId="{0A7B695A-9A9D-BC9D-7815-5CE2B5E48024}"/>
          </ac:cxnSpMkLst>
        </pc:cxnChg>
      </pc:sldChg>
      <pc:sldChg chg="addSp delSp modSp mod modTransition modClrScheme chgLayout">
        <pc:chgData name="Scruel Tao" userId="5ea5c98d59b44d4b" providerId="LiveId" clId="{42F73B06-DA81-4C67-8473-07E158E9C79B}" dt="2023-05-14T15:57:27.361" v="6710" actId="1076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del mod">
          <ac:chgData name="Scruel Tao" userId="5ea5c98d59b44d4b" providerId="LiveId" clId="{42F73B06-DA81-4C67-8473-07E158E9C79B}" dt="2023-05-14T15:54:29.917" v="6693" actId="478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5-14T15:56:44.599" v="6704" actId="478"/>
          <ac:picMkLst>
            <pc:docMk/>
            <pc:sldMk cId="192831406" sldId="270"/>
            <ac:picMk id="6" creationId="{BC097D40-41E8-4C54-B8AE-5016EE65DBB3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add del mod ord">
          <ac:chgData name="Scruel Tao" userId="5ea5c98d59b44d4b" providerId="LiveId" clId="{42F73B06-DA81-4C67-8473-07E158E9C79B}" dt="2023-05-14T15:54:37.164" v="6698" actId="478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42F73B06-DA81-4C67-8473-07E158E9C79B}" dt="2023-05-14T15:55:06.458" v="6702" actId="1076"/>
          <ac:picMkLst>
            <pc:docMk/>
            <pc:sldMk cId="192831406" sldId="270"/>
            <ac:picMk id="9" creationId="{C4E0BA8B-E96C-1CCA-0C38-38BA68E749FF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add del">
          <ac:chgData name="Scruel Tao" userId="5ea5c98d59b44d4b" providerId="LiveId" clId="{42F73B06-DA81-4C67-8473-07E158E9C79B}" dt="2023-05-14T15:56:57.349" v="6706" actId="478"/>
          <ac:picMkLst>
            <pc:docMk/>
            <pc:sldMk cId="192831406" sldId="270"/>
            <ac:picMk id="11" creationId="{F6796458-43B3-A408-58F7-9C6627053A91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  <pc:picChg chg="add mod">
          <ac:chgData name="Scruel Tao" userId="5ea5c98d59b44d4b" providerId="LiveId" clId="{42F73B06-DA81-4C67-8473-07E158E9C79B}" dt="2023-05-14T15:57:27.361" v="6710" actId="1076"/>
          <ac:picMkLst>
            <pc:docMk/>
            <pc:sldMk cId="192831406" sldId="270"/>
            <ac:picMk id="13" creationId="{3CC94CF2-21C3-B572-38BB-A0944EC95AB0}"/>
          </ac:picMkLst>
        </pc:picChg>
      </pc:sldChg>
      <pc:sldChg chg="addSp delSp modSp mod modTransition addAnim delAnim modAnim modNotesTx">
        <pc:chgData name="Scruel Tao" userId="5ea5c98d59b44d4b" providerId="LiveId" clId="{42F73B06-DA81-4C67-8473-07E158E9C79B}" dt="2023-06-05T04:03:11.995" v="12051" actId="1076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5T03:51:56.596" v="11610" actId="20577"/>
          <ac:spMkLst>
            <pc:docMk/>
            <pc:sldMk cId="555885545" sldId="27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5-24T16:15:18.735" v="7046" actId="478"/>
          <ac:spMkLst>
            <pc:docMk/>
            <pc:sldMk cId="555885545" sldId="271"/>
            <ac:spMk id="6" creationId="{96411E61-71A7-90DE-7A32-314B47B9E195}"/>
          </ac:spMkLst>
        </pc:spChg>
        <pc:spChg chg="add del">
          <ac:chgData name="Scruel Tao" userId="5ea5c98d59b44d4b" providerId="LiveId" clId="{42F73B06-DA81-4C67-8473-07E158E9C79B}" dt="2023-06-05T03:42:21.629" v="11554" actId="22"/>
          <ac:spMkLst>
            <pc:docMk/>
            <pc:sldMk cId="555885545" sldId="271"/>
            <ac:spMk id="7" creationId="{7F85CC18-AC5D-FB60-DF4F-2F46924A2A37}"/>
          </ac:spMkLst>
        </pc:spChg>
        <pc:spChg chg="add del mod">
          <ac:chgData name="Scruel Tao" userId="5ea5c98d59b44d4b" providerId="LiveId" clId="{42F73B06-DA81-4C67-8473-07E158E9C79B}" dt="2023-06-05T04:01:37.954" v="11860" actId="21"/>
          <ac:spMkLst>
            <pc:docMk/>
            <pc:sldMk cId="555885545" sldId="271"/>
            <ac:spMk id="15" creationId="{108769B8-97BD-C0E6-4BBD-A8C8FC2C4C61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5T03:57:20.556" v="11654" actId="478"/>
          <ac:picMkLst>
            <pc:docMk/>
            <pc:sldMk cId="555885545" sldId="271"/>
            <ac:picMk id="4" creationId="{7853697B-912C-5F40-1F6A-10CD14560FDC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add del mod">
          <ac:chgData name="Scruel Tao" userId="5ea5c98d59b44d4b" providerId="LiveId" clId="{42F73B06-DA81-4C67-8473-07E158E9C79B}" dt="2023-06-05T03:57:19.395" v="11653"/>
          <ac:picMkLst>
            <pc:docMk/>
            <pc:sldMk cId="555885545" sldId="271"/>
            <ac:picMk id="9" creationId="{0D3969B3-3018-A250-BC13-17E7CD0944C5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6-05T03:57:50.203" v="11656"/>
          <ac:picMkLst>
            <pc:docMk/>
            <pc:sldMk cId="555885545" sldId="271"/>
            <ac:picMk id="11" creationId="{23D3939C-8234-6298-7CAB-D7474C7B484D}"/>
          </ac:picMkLst>
        </pc:picChg>
        <pc:picChg chg="add mod">
          <ac:chgData name="Scruel Tao" userId="5ea5c98d59b44d4b" providerId="LiveId" clId="{42F73B06-DA81-4C67-8473-07E158E9C79B}" dt="2023-06-05T04:03:11.995" v="12051" actId="1076"/>
          <ac:picMkLst>
            <pc:docMk/>
            <pc:sldMk cId="555885545" sldId="271"/>
            <ac:picMk id="13" creationId="{E02580EA-DC05-D002-FEB4-DD7CC58CFB9E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2T16:29:43.999" v="10627" actId="20577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6-02T16:29:43.999" v="10627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6-05T03:53:23.169" v="11646" actId="14100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6-02T16:14:59.062" v="9463"/>
          <ac:spMkLst>
            <pc:docMk/>
            <pc:sldMk cId="1525970791" sldId="275"/>
            <ac:spMk id="4" creationId="{8BB27853-CC13-415D-ADA0-9A3FF79F3D5E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6-02T16:23:57.888" v="10267" actId="2057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6-05T03:53:23.169" v="11646" actId="14100"/>
          <ac:picMkLst>
            <pc:docMk/>
            <pc:sldMk cId="1525970791" sldId="275"/>
            <ac:picMk id="8" creationId="{28A16F33-A272-826C-8E01-2B22E4E377A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del mod">
          <ac:chgData name="Scruel Tao" userId="5ea5c98d59b44d4b" providerId="LiveId" clId="{42F73B06-DA81-4C67-8473-07E158E9C79B}" dt="2023-06-02T16:14:57.899" v="9462" actId="478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6-02T16:52:47.156" v="11546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59:34.139" v="9016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6-05T03:52:33.567" v="11633" actId="207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6-05T03:52:33.567" v="11633" actId="207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6-02T16:01:22.199" v="9017" actId="14826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6-05T03:53:18.660" v="11645" actId="14100"/>
        <pc:sldMkLst>
          <pc:docMk/>
          <pc:sldMk cId="908115860" sldId="281"/>
        </pc:sldMkLst>
        <pc:spChg chg="add del mod">
          <ac:chgData name="Scruel Tao" userId="5ea5c98d59b44d4b" providerId="LiveId" clId="{42F73B06-DA81-4C67-8473-07E158E9C79B}" dt="2023-06-02T16:13:34.568" v="9461"/>
          <ac:spMkLst>
            <pc:docMk/>
            <pc:sldMk cId="908115860" sldId="281"/>
            <ac:spMk id="4" creationId="{DE69AA56-DCC1-D217-5F20-926EF6C094C7}"/>
          </ac:spMkLst>
        </pc:spChg>
        <pc:spChg chg="mod">
          <ac:chgData name="Scruel Tao" userId="5ea5c98d59b44d4b" providerId="LiveId" clId="{42F73B06-DA81-4C67-8473-07E158E9C79B}" dt="2023-06-05T03:52:45.389" v="11643" actId="14100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13:33.660" v="9460" actId="478"/>
          <ac:picMkLst>
            <pc:docMk/>
            <pc:sldMk cId="908115860" sldId="281"/>
            <ac:picMk id="7" creationId="{F8B2DF25-F112-20DD-C76E-F59A1BDB922C}"/>
          </ac:picMkLst>
        </pc:picChg>
        <pc:picChg chg="add mod">
          <ac:chgData name="Scruel Tao" userId="5ea5c98d59b44d4b" providerId="LiveId" clId="{42F73B06-DA81-4C67-8473-07E158E9C79B}" dt="2023-06-05T03:53:18.660" v="11645" actId="14100"/>
          <ac:picMkLst>
            <pc:docMk/>
            <pc:sldMk cId="908115860" sldId="281"/>
            <ac:picMk id="8" creationId="{BBDF345A-ACA2-AFDC-8957-87457A4097D2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09.889" v="11644" actId="14100"/>
        <pc:sldMkLst>
          <pc:docMk/>
          <pc:sldMk cId="1594483198" sldId="282"/>
        </pc:sldMkLst>
        <pc:spChg chg="add del mod">
          <ac:chgData name="Scruel Tao" userId="5ea5c98d59b44d4b" providerId="LiveId" clId="{42F73B06-DA81-4C67-8473-07E158E9C79B}" dt="2023-06-02T16:07:23.433" v="9031"/>
          <ac:spMkLst>
            <pc:docMk/>
            <pc:sldMk cId="1594483198" sldId="282"/>
            <ac:spMk id="4" creationId="{F192788F-E451-5005-3314-CBEA200F0BCD}"/>
          </ac:spMkLst>
        </pc:spChg>
        <pc:spChg chg="mod">
          <ac:chgData name="Scruel Tao" userId="5ea5c98d59b44d4b" providerId="LiveId" clId="{42F73B06-DA81-4C67-8473-07E158E9C79B}" dt="2023-06-05T03:52:37.199" v="11634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05:04.586" v="9030" actId="478"/>
          <ac:picMkLst>
            <pc:docMk/>
            <pc:sldMk cId="1594483198" sldId="282"/>
            <ac:picMk id="6" creationId="{D7C28290-2B24-6F10-26AE-AA778CFD0AE0}"/>
          </ac:picMkLst>
        </pc:picChg>
        <pc:picChg chg="add del mod">
          <ac:chgData name="Scruel Tao" userId="5ea5c98d59b44d4b" providerId="LiveId" clId="{42F73B06-DA81-4C67-8473-07E158E9C79B}" dt="2023-06-02T16:02:03.254" v="9024" actId="478"/>
          <ac:picMkLst>
            <pc:docMk/>
            <pc:sldMk cId="1594483198" sldId="282"/>
            <ac:picMk id="7" creationId="{0EC97AC6-5373-86D3-6B29-02CCA748C95C}"/>
          </ac:picMkLst>
        </pc:picChg>
        <pc:picChg chg="add del">
          <ac:chgData name="Scruel Tao" userId="5ea5c98d59b44d4b" providerId="LiveId" clId="{42F73B06-DA81-4C67-8473-07E158E9C79B}" dt="2023-06-02T16:03:06.015" v="9027" actId="22"/>
          <ac:picMkLst>
            <pc:docMk/>
            <pc:sldMk cId="1594483198" sldId="282"/>
            <ac:picMk id="9" creationId="{E9DC4DE6-E850-8C53-B000-B303DE06D8FD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add mod">
          <ac:chgData name="Scruel Tao" userId="5ea5c98d59b44d4b" providerId="LiveId" clId="{42F73B06-DA81-4C67-8473-07E158E9C79B}" dt="2023-06-05T03:53:09.889" v="11644" actId="14100"/>
          <ac:picMkLst>
            <pc:docMk/>
            <pc:sldMk cId="1594483198" sldId="282"/>
            <ac:picMk id="11" creationId="{468E6746-31C3-018E-3E32-4C4A040F244F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6T20:40:02.896" v="6424" actId="107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40:02.896" v="6424" actId="1076"/>
          <ac:spMkLst>
            <pc:docMk/>
            <pc:sldMk cId="1355169620" sldId="283"/>
            <ac:spMk id="3" creationId="{4C2E732F-A50A-4A52-40B9-986D3F10E91A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42.701" v="11650" actId="14100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6-02T16:47:36.061" v="11482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6:29.669" v="9472"/>
          <ac:spMkLst>
            <pc:docMk/>
            <pc:sldMk cId="1521228770" sldId="284"/>
            <ac:spMk id="6" creationId="{6517F62F-F633-0A36-BE7E-9C415D5A153C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6:28.805" v="9471" actId="478"/>
          <ac:picMkLst>
            <pc:docMk/>
            <pc:sldMk cId="1521228770" sldId="284"/>
            <ac:picMk id="8" creationId="{B8572228-83F5-9541-4226-6825E87128EE}"/>
          </ac:picMkLst>
        </pc:picChg>
        <pc:picChg chg="add mod">
          <ac:chgData name="Scruel Tao" userId="5ea5c98d59b44d4b" providerId="LiveId" clId="{42F73B06-DA81-4C67-8473-07E158E9C79B}" dt="2023-06-05T03:53:42.701" v="11650" actId="14100"/>
          <ac:picMkLst>
            <pc:docMk/>
            <pc:sldMk cId="1521228770" sldId="284"/>
            <ac:picMk id="9" creationId="{A509ADDC-1F52-B0E4-A760-B9949AFC0576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 modNotesTx">
        <pc:chgData name="Scruel Tao" userId="5ea5c98d59b44d4b" providerId="LiveId" clId="{42F73B06-DA81-4C67-8473-07E158E9C79B}" dt="2023-06-05T03:53:47.799" v="11651" actId="14100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6-02T16:45:53.255" v="11406" actId="1076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6-02T16:47:38.078" v="11483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9:53.821" v="9862"/>
          <ac:spMkLst>
            <pc:docMk/>
            <pc:sldMk cId="4038958788" sldId="285"/>
            <ac:spMk id="7" creationId="{9379B9B7-251C-4193-8633-02EFD22B8E6D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9:53.462" v="9861" actId="478"/>
          <ac:picMkLst>
            <pc:docMk/>
            <pc:sldMk cId="4038958788" sldId="285"/>
            <ac:picMk id="8" creationId="{B2689DC9-F0D0-78AB-B085-C5A5AC71D70C}"/>
          </ac:picMkLst>
        </pc:picChg>
        <pc:picChg chg="add del mod">
          <ac:chgData name="Scruel Tao" userId="5ea5c98d59b44d4b" providerId="LiveId" clId="{42F73B06-DA81-4C67-8473-07E158E9C79B}" dt="2023-06-05T03:53:47.799" v="11651" actId="14100"/>
          <ac:picMkLst>
            <pc:docMk/>
            <pc:sldMk cId="4038958788" sldId="285"/>
            <ac:picMk id="10" creationId="{8FADF6E9-5187-34BF-98AF-44CE79D97BAF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 modNotesTx">
        <pc:chgData name="Scruel Tao" userId="5ea5c98d59b44d4b" providerId="LiveId" clId="{42F73B06-DA81-4C67-8473-07E158E9C79B}" dt="2023-06-01T04:40:14.829" v="7111" actId="20577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39:11.895" v="6419" actId="1076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addSp delSp modSp add mod modTransition modNotesTx">
        <pc:chgData name="Scruel Tao" userId="5ea5c98d59b44d4b" providerId="LiveId" clId="{42F73B06-DA81-4C67-8473-07E158E9C79B}" dt="2023-06-05T03:52:26.119" v="11631" actId="20577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6-05T03:52:26.119" v="11631" actId="20577"/>
          <ac:spMkLst>
            <pc:docMk/>
            <pc:sldMk cId="706773735" sldId="31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04:55.813" v="9029"/>
          <ac:spMkLst>
            <pc:docMk/>
            <pc:sldMk cId="706773735" sldId="311"/>
            <ac:spMk id="6" creationId="{C6844800-B2FC-DF30-CA4F-D8606E690FD5}"/>
          </ac:spMkLst>
        </pc:spChg>
        <pc:picChg chg="del mod">
          <ac:chgData name="Scruel Tao" userId="5ea5c98d59b44d4b" providerId="LiveId" clId="{42F73B06-DA81-4C67-8473-07E158E9C79B}" dt="2023-06-02T16:04:54.693" v="9028" actId="478"/>
          <ac:picMkLst>
            <pc:docMk/>
            <pc:sldMk cId="706773735" sldId="31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6-02T16:26:47.478" v="10444" actId="14826"/>
          <ac:picMkLst>
            <pc:docMk/>
            <pc:sldMk cId="706773735" sldId="311"/>
            <ac:picMk id="8" creationId="{C2FF0611-1065-9722-49E1-B3C045A5A248}"/>
          </ac:picMkLst>
        </pc:pic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Chg chg="addSp delSp modSp add mod ord modNotesTx">
        <pc:chgData name="Scruel Tao" userId="5ea5c98d59b44d4b" providerId="LiveId" clId="{42F73B06-DA81-4C67-8473-07E158E9C79B}" dt="2023-06-02T16:25:34.067" v="10436" actId="20577"/>
        <pc:sldMkLst>
          <pc:docMk/>
          <pc:sldMk cId="1263324175" sldId="367"/>
        </pc:sldMkLst>
        <pc:spChg chg="mod">
          <ac:chgData name="Scruel Tao" userId="5ea5c98d59b44d4b" providerId="LiveId" clId="{42F73B06-DA81-4C67-8473-07E158E9C79B}" dt="2023-06-01T04:42:29.502" v="7125" actId="20577"/>
          <ac:spMkLst>
            <pc:docMk/>
            <pc:sldMk cId="1263324175" sldId="367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25:02.968" v="8210" actId="20577"/>
          <ac:spMkLst>
            <pc:docMk/>
            <pc:sldMk cId="1263324175" sldId="367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6-01T04:47:11.773" v="7360"/>
          <ac:picMkLst>
            <pc:docMk/>
            <pc:sldMk cId="1263324175" sldId="367"/>
            <ac:picMk id="4" creationId="{86DB9B4F-5D6D-4566-042C-FDD19ABDDC3A}"/>
          </ac:picMkLst>
        </pc:picChg>
        <pc:picChg chg="add del mod">
          <ac:chgData name="Scruel Tao" userId="5ea5c98d59b44d4b" providerId="LiveId" clId="{42F73B06-DA81-4C67-8473-07E158E9C79B}" dt="2023-06-02T15:14:26.099" v="7512" actId="478"/>
          <ac:picMkLst>
            <pc:docMk/>
            <pc:sldMk cId="1263324175" sldId="367"/>
            <ac:picMk id="4" creationId="{AEDC33BB-96F6-C82A-5F76-0EB244403552}"/>
          </ac:picMkLst>
        </pc:picChg>
        <pc:picChg chg="add mod">
          <ac:chgData name="Scruel Tao" userId="5ea5c98d59b44d4b" providerId="LiveId" clId="{42F73B06-DA81-4C67-8473-07E158E9C79B}" dt="2023-06-02T15:27:00.457" v="8368" actId="1076"/>
          <ac:picMkLst>
            <pc:docMk/>
            <pc:sldMk cId="1263324175" sldId="367"/>
            <ac:picMk id="7" creationId="{1B605BC5-7434-CCC1-44E2-C8AE5A7A6ACA}"/>
          </ac:picMkLst>
        </pc:picChg>
        <pc:picChg chg="add del mod">
          <ac:chgData name="Scruel Tao" userId="5ea5c98d59b44d4b" providerId="LiveId" clId="{42F73B06-DA81-4C67-8473-07E158E9C79B}" dt="2023-06-01T04:47:57.740" v="7365"/>
          <ac:picMkLst>
            <pc:docMk/>
            <pc:sldMk cId="1263324175" sldId="367"/>
            <ac:picMk id="7" creationId="{D9AB2F12-EF71-D193-40F5-58A562CA9545}"/>
          </ac:picMkLst>
        </pc:picChg>
        <pc:picChg chg="add del mod">
          <ac:chgData name="Scruel Tao" userId="5ea5c98d59b44d4b" providerId="LiveId" clId="{42F73B06-DA81-4C67-8473-07E158E9C79B}" dt="2023-06-02T15:21:34.356" v="7859" actId="21"/>
          <ac:picMkLst>
            <pc:docMk/>
            <pc:sldMk cId="1263324175" sldId="367"/>
            <ac:picMk id="9" creationId="{A4E60CBE-8956-9CC9-7CE5-77B0E7F75625}"/>
          </ac:picMkLst>
        </pc:picChg>
        <pc:picChg chg="add del mod">
          <ac:chgData name="Scruel Tao" userId="5ea5c98d59b44d4b" providerId="LiveId" clId="{42F73B06-DA81-4C67-8473-07E158E9C79B}" dt="2023-06-02T15:11:13.968" v="7456" actId="478"/>
          <ac:picMkLst>
            <pc:docMk/>
            <pc:sldMk cId="1263324175" sldId="367"/>
            <ac:picMk id="11" creationId="{44AA24C5-508C-4D40-7E65-55D5627E4671}"/>
          </ac:picMkLst>
        </pc:picChg>
      </pc:sldChg>
      <pc:sldChg chg="addSp delSp modSp add del mod chgLayout">
        <pc:chgData name="Scruel Tao" userId="5ea5c98d59b44d4b" providerId="LiveId" clId="{42F73B06-DA81-4C67-8473-07E158E9C79B}" dt="2023-05-07T15:39:40.094" v="6491" actId="47"/>
        <pc:sldMkLst>
          <pc:docMk/>
          <pc:sldMk cId="2773861659" sldId="367"/>
        </pc:sldMkLst>
        <pc:spChg chg="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5-07T15:27:09.125" v="6459" actId="478"/>
          <ac:spMkLst>
            <pc:docMk/>
            <pc:sldMk cId="2773861659" sldId="367"/>
            <ac:spMk id="3" creationId="{B919DED7-EDDF-A9D7-FFE1-8104659F6D9E}"/>
          </ac:spMkLst>
        </pc:spChg>
        <pc:spChg chg="add del mo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6" creationId="{75451877-E50F-F274-9307-D428BE038589}"/>
          </ac:spMkLst>
        </pc:spChg>
        <pc:spChg chg="add mod ord">
          <ac:chgData name="Scruel Tao" userId="5ea5c98d59b44d4b" providerId="LiveId" clId="{42F73B06-DA81-4C67-8473-07E158E9C79B}" dt="2023-05-07T15:27:25.808" v="6490" actId="20577"/>
          <ac:spMkLst>
            <pc:docMk/>
            <pc:sldMk cId="2773861659" sldId="367"/>
            <ac:spMk id="7" creationId="{AEF32D1D-FED2-7071-A96D-A91884DB91AC}"/>
          </ac:spMkLst>
        </pc:spChg>
        <pc:spChg chg="add 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8" creationId="{B7CDD84C-6F29-C99F-508E-2FBC7FDA92DD}"/>
          </ac:spMkLst>
        </pc:spChg>
        <pc:picChg chg="del">
          <ac:chgData name="Scruel Tao" userId="5ea5c98d59b44d4b" providerId="LiveId" clId="{42F73B06-DA81-4C67-8473-07E158E9C79B}" dt="2023-05-07T15:26:57.230" v="6443" actId="478"/>
          <ac:picMkLst>
            <pc:docMk/>
            <pc:sldMk cId="2773861659" sldId="367"/>
            <ac:picMk id="5" creationId="{91F646AF-DCFD-7B44-A4F5-21F01F47F131}"/>
          </ac:picMkLst>
        </pc:picChg>
        <pc:picChg chg="del">
          <ac:chgData name="Scruel Tao" userId="5ea5c98d59b44d4b" providerId="LiveId" clId="{42F73B06-DA81-4C67-8473-07E158E9C79B}" dt="2023-05-07T15:26:59.729" v="6444" actId="478"/>
          <ac:picMkLst>
            <pc:docMk/>
            <pc:sldMk cId="2773861659" sldId="367"/>
            <ac:picMk id="9" creationId="{83E1DED6-3890-04C1-AAF9-C65E31A76C71}"/>
          </ac:picMkLst>
        </pc:picChg>
      </pc:sldChg>
      <pc:sldChg chg="addSp delSp modSp add del mod modNotesTx">
        <pc:chgData name="Scruel Tao" userId="5ea5c98d59b44d4b" providerId="LiveId" clId="{42F73B06-DA81-4C67-8473-07E158E9C79B}" dt="2023-06-02T15:27:27.579" v="8375" actId="47"/>
        <pc:sldMkLst>
          <pc:docMk/>
          <pc:sldMk cId="400875011" sldId="368"/>
        </pc:sldMkLst>
        <pc:spChg chg="mod">
          <ac:chgData name="Scruel Tao" userId="5ea5c98d59b44d4b" providerId="LiveId" clId="{42F73B06-DA81-4C67-8473-07E158E9C79B}" dt="2023-06-02T15:26:37.504" v="8366" actId="21"/>
          <ac:spMkLst>
            <pc:docMk/>
            <pc:sldMk cId="400875011" sldId="368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18:55.002" v="7531" actId="22"/>
          <ac:picMkLst>
            <pc:docMk/>
            <pc:sldMk cId="400875011" sldId="368"/>
            <ac:picMk id="4" creationId="{6A0CFECA-B700-9767-12A9-847562D0A3A0}"/>
          </ac:picMkLst>
        </pc:picChg>
        <pc:picChg chg="mod">
          <ac:chgData name="Scruel Tao" userId="5ea5c98d59b44d4b" providerId="LiveId" clId="{42F73B06-DA81-4C67-8473-07E158E9C79B}" dt="2023-06-02T15:26:44.621" v="8367" actId="14100"/>
          <ac:picMkLst>
            <pc:docMk/>
            <pc:sldMk cId="400875011" sldId="368"/>
            <ac:picMk id="7" creationId="{1B605BC5-7434-CCC1-44E2-C8AE5A7A6ACA}"/>
          </ac:picMkLst>
        </pc:picChg>
        <pc:picChg chg="del">
          <ac:chgData name="Scruel Tao" userId="5ea5c98d59b44d4b" providerId="LiveId" clId="{42F73B06-DA81-4C67-8473-07E158E9C79B}" dt="2023-06-02T15:18:34.523" v="7525" actId="478"/>
          <ac:picMkLst>
            <pc:docMk/>
            <pc:sldMk cId="400875011" sldId="368"/>
            <ac:picMk id="9" creationId="{A4E60CBE-8956-9CC9-7CE5-77B0E7F75625}"/>
          </ac:picMkLst>
        </pc:picChg>
      </pc:sldChg>
      <pc:sldChg chg="addSp delSp modSp add mod modNotesTx">
        <pc:chgData name="Scruel Tao" userId="5ea5c98d59b44d4b" providerId="LiveId" clId="{42F73B06-DA81-4C67-8473-07E158E9C79B}" dt="2023-06-02T15:28:01.382" v="8434" actId="20577"/>
        <pc:sldMkLst>
          <pc:docMk/>
          <pc:sldMk cId="1718870275" sldId="369"/>
        </pc:sldMkLst>
        <pc:spChg chg="mod">
          <ac:chgData name="Scruel Tao" userId="5ea5c98d59b44d4b" providerId="LiveId" clId="{42F73B06-DA81-4C67-8473-07E158E9C79B}" dt="2023-06-02T15:27:07.140" v="8370"/>
          <ac:spMkLst>
            <pc:docMk/>
            <pc:sldMk cId="1718870275" sldId="369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27:18.844" v="8373" actId="22"/>
          <ac:picMkLst>
            <pc:docMk/>
            <pc:sldMk cId="1718870275" sldId="369"/>
            <ac:picMk id="4" creationId="{934CC766-D154-3D99-D70D-6FF0E93909DD}"/>
          </ac:picMkLst>
        </pc:picChg>
        <pc:picChg chg="mod">
          <ac:chgData name="Scruel Tao" userId="5ea5c98d59b44d4b" providerId="LiveId" clId="{42F73B06-DA81-4C67-8473-07E158E9C79B}" dt="2023-06-02T15:27:21.052" v="8374" actId="14826"/>
          <ac:picMkLst>
            <pc:docMk/>
            <pc:sldMk cId="1718870275" sldId="369"/>
            <ac:picMk id="7" creationId="{1B605BC5-7434-CCC1-44E2-C8AE5A7A6ACA}"/>
          </ac:picMkLst>
        </pc:picChg>
      </pc:sldChg>
      <pc:sldChg chg="modSp add mod">
        <pc:chgData name="Scruel Tao" userId="5ea5c98d59b44d4b" providerId="LiveId" clId="{42F73B06-DA81-4C67-8473-07E158E9C79B}" dt="2023-06-02T15:40:06.839" v="8761" actId="20577"/>
        <pc:sldMkLst>
          <pc:docMk/>
          <pc:sldMk cId="2999776910" sldId="370"/>
        </pc:sldMkLst>
        <pc:spChg chg="mod">
          <ac:chgData name="Scruel Tao" userId="5ea5c98d59b44d4b" providerId="LiveId" clId="{42F73B06-DA81-4C67-8473-07E158E9C79B}" dt="2023-06-02T15:30:41.881" v="8595"/>
          <ac:spMkLst>
            <pc:docMk/>
            <pc:sldMk cId="2999776910" sldId="370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40:06.839" v="8761" actId="20577"/>
          <ac:spMkLst>
            <pc:docMk/>
            <pc:sldMk cId="2999776910" sldId="370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2T15:31:44.864" v="8597" actId="14826"/>
          <ac:picMkLst>
            <pc:docMk/>
            <pc:sldMk cId="2999776910" sldId="370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5:34.882" v="8644"/>
        <pc:sldMkLst>
          <pc:docMk/>
          <pc:sldMk cId="2826834387" sldId="371"/>
        </pc:sldMkLst>
        <pc:picChg chg="mod modCrop">
          <ac:chgData name="Scruel Tao" userId="5ea5c98d59b44d4b" providerId="LiveId" clId="{42F73B06-DA81-4C67-8473-07E158E9C79B}" dt="2023-06-02T15:35:19.052" v="8639" actId="1076"/>
          <ac:picMkLst>
            <pc:docMk/>
            <pc:sldMk cId="2826834387" sldId="371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7:09.268" v="8659" actId="1076"/>
        <pc:sldMkLst>
          <pc:docMk/>
          <pc:sldMk cId="883490720" sldId="372"/>
        </pc:sldMkLst>
        <pc:picChg chg="mod modCrop">
          <ac:chgData name="Scruel Tao" userId="5ea5c98d59b44d4b" providerId="LiveId" clId="{42F73B06-DA81-4C67-8473-07E158E9C79B}" dt="2023-06-02T15:37:09.268" v="8659" actId="1076"/>
          <ac:picMkLst>
            <pc:docMk/>
            <pc:sldMk cId="883490720" sldId="372"/>
            <ac:picMk id="7" creationId="{1B605BC5-7434-CCC1-44E2-C8AE5A7A6ACA}"/>
          </ac:picMkLst>
        </pc:picChg>
      </pc:sldChg>
      <pc:sldChg chg="addSp delSp modSp add mod">
        <pc:chgData name="Scruel Tao" userId="5ea5c98d59b44d4b" providerId="LiveId" clId="{42F73B06-DA81-4C67-8473-07E158E9C79B}" dt="2023-06-05T03:53:27.871" v="11647" actId="14100"/>
        <pc:sldMkLst>
          <pc:docMk/>
          <pc:sldMk cId="1685033620" sldId="373"/>
        </pc:sldMkLst>
        <pc:spChg chg="add del mod">
          <ac:chgData name="Scruel Tao" userId="5ea5c98d59b44d4b" providerId="LiveId" clId="{42F73B06-DA81-4C67-8473-07E158E9C79B}" dt="2023-06-02T16:33:51.777" v="10630"/>
          <ac:spMkLst>
            <pc:docMk/>
            <pc:sldMk cId="1685033620" sldId="373"/>
            <ac:spMk id="4" creationId="{C066EFFD-F17F-E109-003B-08621B36B967}"/>
          </ac:spMkLst>
        </pc:spChg>
        <pc:spChg chg="mod">
          <ac:chgData name="Scruel Tao" userId="5ea5c98d59b44d4b" providerId="LiveId" clId="{42F73B06-DA81-4C67-8473-07E158E9C79B}" dt="2023-06-02T16:35:50.479" v="10678" actId="207"/>
          <ac:spMkLst>
            <pc:docMk/>
            <pc:sldMk cId="1685033620" sldId="37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21.812" v="11298" actId="207"/>
          <ac:spMkLst>
            <pc:docMk/>
            <pc:sldMk cId="1685033620" sldId="373"/>
            <ac:spMk id="6" creationId="{446DB7A6-FEBA-3FD3-6743-1F2AC323733E}"/>
          </ac:spMkLst>
        </pc:spChg>
        <pc:picChg chg="del">
          <ac:chgData name="Scruel Tao" userId="5ea5c98d59b44d4b" providerId="LiveId" clId="{42F73B06-DA81-4C67-8473-07E158E9C79B}" dt="2023-06-02T16:33:50.700" v="10629" actId="478"/>
          <ac:picMkLst>
            <pc:docMk/>
            <pc:sldMk cId="1685033620" sldId="373"/>
            <ac:picMk id="8" creationId="{28A16F33-A272-826C-8E01-2B22E4E377A1}"/>
          </ac:picMkLst>
        </pc:picChg>
        <pc:picChg chg="add mod modCrop">
          <ac:chgData name="Scruel Tao" userId="5ea5c98d59b44d4b" providerId="LiveId" clId="{42F73B06-DA81-4C67-8473-07E158E9C79B}" dt="2023-06-05T03:53:27.871" v="11647" actId="14100"/>
          <ac:picMkLst>
            <pc:docMk/>
            <pc:sldMk cId="1685033620" sldId="373"/>
            <ac:picMk id="9" creationId="{583A600A-4746-5EE5-9671-20667897CEAA}"/>
          </ac:picMkLst>
        </pc:picChg>
      </pc:sldChg>
      <pc:sldChg chg="addSp delSp modSp add mod modTransition modNotesTx">
        <pc:chgData name="Scruel Tao" userId="5ea5c98d59b44d4b" providerId="LiveId" clId="{42F73B06-DA81-4C67-8473-07E158E9C79B}" dt="2023-06-05T03:53:32.130" v="11648" actId="14100"/>
        <pc:sldMkLst>
          <pc:docMk/>
          <pc:sldMk cId="1540976929" sldId="374"/>
        </pc:sldMkLst>
        <pc:spChg chg="add del mod">
          <ac:chgData name="Scruel Tao" userId="5ea5c98d59b44d4b" providerId="LiveId" clId="{42F73B06-DA81-4C67-8473-07E158E9C79B}" dt="2023-06-02T16:44:37.404" v="11390" actId="478"/>
          <ac:spMkLst>
            <pc:docMk/>
            <pc:sldMk cId="1540976929" sldId="374"/>
            <ac:spMk id="4" creationId="{CC8B99EC-9892-F8D3-2C71-4EC76D9A3868}"/>
          </ac:spMkLst>
        </pc:spChg>
        <pc:spChg chg="mod">
          <ac:chgData name="Scruel Tao" userId="5ea5c98d59b44d4b" providerId="LiveId" clId="{42F73B06-DA81-4C67-8473-07E158E9C79B}" dt="2023-06-02T16:45:08.886" v="11397" actId="20577"/>
          <ac:spMkLst>
            <pc:docMk/>
            <pc:sldMk cId="1540976929" sldId="37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19.221" v="11297" actId="207"/>
          <ac:spMkLst>
            <pc:docMk/>
            <pc:sldMk cId="1540976929" sldId="374"/>
            <ac:spMk id="6" creationId="{446DB7A6-FEBA-3FD3-6743-1F2AC323733E}"/>
          </ac:spMkLst>
        </pc:spChg>
        <pc:picChg chg="add del mod modCrop">
          <ac:chgData name="Scruel Tao" userId="5ea5c98d59b44d4b" providerId="LiveId" clId="{42F73B06-DA81-4C67-8473-07E158E9C79B}" dt="2023-06-02T16:44:36.859" v="11389"/>
          <ac:picMkLst>
            <pc:docMk/>
            <pc:sldMk cId="1540976929" sldId="374"/>
            <ac:picMk id="7" creationId="{BFDC823C-0C32-8274-00C1-D34806DA310E}"/>
          </ac:picMkLst>
        </pc:picChg>
        <pc:picChg chg="add del mod modCrop">
          <ac:chgData name="Scruel Tao" userId="5ea5c98d59b44d4b" providerId="LiveId" clId="{42F73B06-DA81-4C67-8473-07E158E9C79B}" dt="2023-06-05T03:53:32.130" v="11648" actId="14100"/>
          <ac:picMkLst>
            <pc:docMk/>
            <pc:sldMk cId="1540976929" sldId="374"/>
            <ac:picMk id="9" creationId="{583A600A-4746-5EE5-9671-20667897CEAA}"/>
          </ac:picMkLst>
        </pc:picChg>
      </pc:sldChg>
      <pc:sldChg chg="addSp delSp modSp add del mod modTransition">
        <pc:chgData name="Scruel Tao" userId="5ea5c98d59b44d4b" providerId="LiveId" clId="{42F73B06-DA81-4C67-8473-07E158E9C79B}" dt="2023-06-02T16:45:15.434" v="11399" actId="47"/>
        <pc:sldMkLst>
          <pc:docMk/>
          <pc:sldMk cId="892392772" sldId="375"/>
        </pc:sldMkLst>
        <pc:spChg chg="add del mod">
          <ac:chgData name="Scruel Tao" userId="5ea5c98d59b44d4b" providerId="LiveId" clId="{42F73B06-DA81-4C67-8473-07E158E9C79B}" dt="2023-06-02T16:44:40.662" v="11391" actId="21"/>
          <ac:spMkLst>
            <pc:docMk/>
            <pc:sldMk cId="892392772" sldId="375"/>
            <ac:spMk id="4" creationId="{1332FD4F-714A-B2CD-F783-9D768A9A3EB2}"/>
          </ac:spMkLst>
        </pc:spChg>
        <pc:spChg chg="add mod">
          <ac:chgData name="Scruel Tao" userId="5ea5c98d59b44d4b" providerId="LiveId" clId="{42F73B06-DA81-4C67-8473-07E158E9C79B}" dt="2023-06-02T16:45:13.891" v="11398" actId="478"/>
          <ac:spMkLst>
            <pc:docMk/>
            <pc:sldMk cId="892392772" sldId="375"/>
            <ac:spMk id="10" creationId="{602FE92D-E108-EF0E-A479-D0AA306C7C11}"/>
          </ac:spMkLst>
        </pc:spChg>
        <pc:picChg chg="add del mod">
          <ac:chgData name="Scruel Tao" userId="5ea5c98d59b44d4b" providerId="LiveId" clId="{42F73B06-DA81-4C67-8473-07E158E9C79B}" dt="2023-06-02T16:44:49.777" v="11394" actId="21"/>
          <ac:picMkLst>
            <pc:docMk/>
            <pc:sldMk cId="892392772" sldId="375"/>
            <ac:picMk id="7" creationId="{CF63D22C-FC45-A44E-6C56-E299264D8853}"/>
          </ac:picMkLst>
        </pc:picChg>
        <pc:picChg chg="add del mod">
          <ac:chgData name="Scruel Tao" userId="5ea5c98d59b44d4b" providerId="LiveId" clId="{42F73B06-DA81-4C67-8473-07E158E9C79B}" dt="2023-06-02T16:45:13.891" v="11398" actId="478"/>
          <ac:picMkLst>
            <pc:docMk/>
            <pc:sldMk cId="892392772" sldId="375"/>
            <ac:picMk id="9" creationId="{583A600A-4746-5EE5-9671-20667897CEAA}"/>
          </ac:picMkLst>
        </pc:picChg>
      </pc:sldChg>
      <pc:sldChg chg="addSp delSp modSp add mod">
        <pc:chgData name="Scruel Tao" userId="5ea5c98d59b44d4b" providerId="LiveId" clId="{42F73B06-DA81-4C67-8473-07E158E9C79B}" dt="2023-06-05T03:53:37.899" v="11649" actId="14100"/>
        <pc:sldMkLst>
          <pc:docMk/>
          <pc:sldMk cId="2094629854" sldId="376"/>
        </pc:sldMkLst>
        <pc:spChg chg="add del mod">
          <ac:chgData name="Scruel Tao" userId="5ea5c98d59b44d4b" providerId="LiveId" clId="{42F73B06-DA81-4C67-8473-07E158E9C79B}" dt="2023-06-02T16:44:52.781" v="11396"/>
          <ac:spMkLst>
            <pc:docMk/>
            <pc:sldMk cId="2094629854" sldId="376"/>
            <ac:spMk id="4" creationId="{D79D7106-5F98-DBCE-350A-8B041F842A85}"/>
          </ac:spMkLst>
        </pc:spChg>
        <pc:spChg chg="mod">
          <ac:chgData name="Scruel Tao" userId="5ea5c98d59b44d4b" providerId="LiveId" clId="{42F73B06-DA81-4C67-8473-07E158E9C79B}" dt="2023-06-02T16:47:28.886" v="11479" actId="20577"/>
          <ac:spMkLst>
            <pc:docMk/>
            <pc:sldMk cId="2094629854" sldId="376"/>
            <ac:spMk id="5" creationId="{334FF01F-2A65-44F6-34F9-69AC934A31D7}"/>
          </ac:spMkLst>
        </pc:spChg>
        <pc:picChg chg="add mod">
          <ac:chgData name="Scruel Tao" userId="5ea5c98d59b44d4b" providerId="LiveId" clId="{42F73B06-DA81-4C67-8473-07E158E9C79B}" dt="2023-06-05T03:53:37.899" v="11649" actId="14100"/>
          <ac:picMkLst>
            <pc:docMk/>
            <pc:sldMk cId="2094629854" sldId="376"/>
            <ac:picMk id="7" creationId="{9A0B1B14-8CFD-6FF1-DC93-0B0183D1778B}"/>
          </ac:picMkLst>
        </pc:picChg>
        <pc:picChg chg="del">
          <ac:chgData name="Scruel Tao" userId="5ea5c98d59b44d4b" providerId="LiveId" clId="{42F73B06-DA81-4C67-8473-07E158E9C79B}" dt="2023-06-02T16:44:51.730" v="11395" actId="478"/>
          <ac:picMkLst>
            <pc:docMk/>
            <pc:sldMk cId="2094629854" sldId="376"/>
            <ac:picMk id="9" creationId="{583A600A-4746-5EE5-9671-20667897CEAA}"/>
          </ac:picMkLst>
        </pc:picChg>
      </pc:sldChg>
      <pc:sldMasterChg chg="modTransition modSldLayout">
        <pc:chgData name="Scruel Tao" userId="5ea5c98d59b44d4b" providerId="LiveId" clId="{42F73B06-DA81-4C67-8473-07E158E9C79B}" dt="2023-05-16T03:57:15.956" v="671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16T03:57:15.956" v="671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42F73B06-DA81-4C67-8473-07E158E9C79B}" dt="2023-05-16T03:57:15.956" v="671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F2F99C1F-7DFD-4850-835A-88AC504601BD}"/>
    <pc:docChg chg="undo custSel modSld">
      <pc:chgData name="Scruel Tao" userId="5ea5c98d59b44d4b" providerId="LiveId" clId="{F2F99C1F-7DFD-4850-835A-88AC504601BD}" dt="2023-08-13T17:27:47.120" v="1554" actId="20577"/>
      <pc:docMkLst>
        <pc:docMk/>
      </pc:docMkLst>
      <pc:sldChg chg="modNotesTx">
        <pc:chgData name="Scruel Tao" userId="5ea5c98d59b44d4b" providerId="LiveId" clId="{F2F99C1F-7DFD-4850-835A-88AC504601BD}" dt="2023-08-12T11:05:57.445" v="29" actId="20577"/>
        <pc:sldMkLst>
          <pc:docMk/>
          <pc:sldMk cId="1199684676" sldId="259"/>
        </pc:sldMkLst>
      </pc:sldChg>
      <pc:sldChg chg="modSp modNotesTx">
        <pc:chgData name="Scruel Tao" userId="5ea5c98d59b44d4b" providerId="LiveId" clId="{F2F99C1F-7DFD-4850-835A-88AC504601BD}" dt="2023-08-13T16:16:36.089" v="1194" actId="207"/>
        <pc:sldMkLst>
          <pc:docMk/>
          <pc:sldMk cId="3351160539" sldId="261"/>
        </pc:sldMkLst>
        <pc:spChg chg="mod">
          <ac:chgData name="Scruel Tao" userId="5ea5c98d59b44d4b" providerId="LiveId" clId="{F2F99C1F-7DFD-4850-835A-88AC504601BD}" dt="2023-08-13T16:16:36.089" v="1194" actId="207"/>
          <ac:spMkLst>
            <pc:docMk/>
            <pc:sldMk cId="3351160539" sldId="261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2T11:19:53.003" v="808" actId="20577"/>
        <pc:sldMkLst>
          <pc:docMk/>
          <pc:sldMk cId="1122177192" sldId="262"/>
        </pc:sldMkLst>
      </pc:sldChg>
      <pc:sldChg chg="modSp modNotesTx">
        <pc:chgData name="Scruel Tao" userId="5ea5c98d59b44d4b" providerId="LiveId" clId="{F2F99C1F-7DFD-4850-835A-88AC504601BD}" dt="2023-08-12T11:19:33.431" v="789" actId="20577"/>
        <pc:sldMkLst>
          <pc:docMk/>
          <pc:sldMk cId="3725727672" sldId="264"/>
        </pc:sldMkLst>
        <pc:spChg chg="mod">
          <ac:chgData name="Scruel Tao" userId="5ea5c98d59b44d4b" providerId="LiveId" clId="{F2F99C1F-7DFD-4850-835A-88AC504601BD}" dt="2023-08-12T11:18:10.330" v="732" actId="20577"/>
          <ac:spMkLst>
            <pc:docMk/>
            <pc:sldMk cId="3725727672" sldId="264"/>
            <ac:spMk id="15" creationId="{57CD949C-3C60-4F11-3188-DAAC2954E147}"/>
          </ac:spMkLst>
        </pc:spChg>
      </pc:sldChg>
      <pc:sldChg chg="modNotesTx">
        <pc:chgData name="Scruel Tao" userId="5ea5c98d59b44d4b" providerId="LiveId" clId="{F2F99C1F-7DFD-4850-835A-88AC504601BD}" dt="2023-08-12T11:13:27.783" v="701" actId="20577"/>
        <pc:sldMkLst>
          <pc:docMk/>
          <pc:sldMk cId="192831406" sldId="270"/>
        </pc:sldMkLst>
      </pc:sldChg>
      <pc:sldChg chg="modNotesTx">
        <pc:chgData name="Scruel Tao" userId="5ea5c98d59b44d4b" providerId="LiveId" clId="{F2F99C1F-7DFD-4850-835A-88AC504601BD}" dt="2023-08-12T11:24:19.486" v="1154" actId="20577"/>
        <pc:sldMkLst>
          <pc:docMk/>
          <pc:sldMk cId="555885545" sldId="271"/>
        </pc:sldMkLst>
      </pc:sldChg>
      <pc:sldChg chg="modNotesTx">
        <pc:chgData name="Scruel Tao" userId="5ea5c98d59b44d4b" providerId="LiveId" clId="{F2F99C1F-7DFD-4850-835A-88AC504601BD}" dt="2023-08-12T11:24:59.267" v="1191" actId="20577"/>
        <pc:sldMkLst>
          <pc:docMk/>
          <pc:sldMk cId="1751565490" sldId="276"/>
        </pc:sldMkLst>
      </pc:sldChg>
      <pc:sldChg chg="modSp mod">
        <pc:chgData name="Scruel Tao" userId="5ea5c98d59b44d4b" providerId="LiveId" clId="{F2F99C1F-7DFD-4850-835A-88AC504601BD}" dt="2023-08-12T11:18:02.927" v="731" actId="20577"/>
        <pc:sldMkLst>
          <pc:docMk/>
          <pc:sldMk cId="1355169620" sldId="283"/>
        </pc:sldMkLst>
        <pc:spChg chg="mod">
          <ac:chgData name="Scruel Tao" userId="5ea5c98d59b44d4b" providerId="LiveId" clId="{F2F99C1F-7DFD-4850-835A-88AC504601BD}" dt="2023-08-12T11:18:02.927" v="731" actId="20577"/>
          <ac:spMkLst>
            <pc:docMk/>
            <pc:sldMk cId="1355169620" sldId="283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3T17:27:47.120" v="1554" actId="20577"/>
        <pc:sldMkLst>
          <pc:docMk/>
          <pc:sldMk cId="4038958788" sldId="285"/>
        </pc:sldMkLst>
      </pc:sldChg>
      <pc:sldChg chg="modNotesTx">
        <pc:chgData name="Scruel Tao" userId="5ea5c98d59b44d4b" providerId="LiveId" clId="{F2F99C1F-7DFD-4850-835A-88AC504601BD}" dt="2023-08-12T11:21:11.175" v="965" actId="20577"/>
        <pc:sldMkLst>
          <pc:docMk/>
          <pc:sldMk cId="1263324175" sldId="367"/>
        </pc:sldMkLst>
      </pc:sldChg>
      <pc:sldChg chg="modSp mod modNotesTx">
        <pc:chgData name="Scruel Tao" userId="5ea5c98d59b44d4b" providerId="LiveId" clId="{F2F99C1F-7DFD-4850-835A-88AC504601BD}" dt="2023-08-12T11:23:35.249" v="1128" actId="20577"/>
        <pc:sldMkLst>
          <pc:docMk/>
          <pc:sldMk cId="1718870275" sldId="369"/>
        </pc:sldMkLst>
        <pc:spChg chg="mod">
          <ac:chgData name="Scruel Tao" userId="5ea5c98d59b44d4b" providerId="LiveId" clId="{F2F99C1F-7DFD-4850-835A-88AC504601BD}" dt="2023-08-12T11:23:35.249" v="1128" actId="20577"/>
          <ac:spMkLst>
            <pc:docMk/>
            <pc:sldMk cId="1718870275" sldId="369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2T11:22:04.547" v="1014" actId="113"/>
        <pc:sldMkLst>
          <pc:docMk/>
          <pc:sldMk cId="2826834387" sldId="371"/>
        </pc:sldMkLst>
      </pc:sldChg>
      <pc:sldChg chg="modSp mod">
        <pc:chgData name="Scruel Tao" userId="5ea5c98d59b44d4b" providerId="LiveId" clId="{F2F99C1F-7DFD-4850-835A-88AC504601BD}" dt="2023-08-12T11:23:40.018" v="1129" actId="20577"/>
        <pc:sldMkLst>
          <pc:docMk/>
          <pc:sldMk cId="883490720" sldId="372"/>
        </pc:sldMkLst>
        <pc:spChg chg="mod">
          <ac:chgData name="Scruel Tao" userId="5ea5c98d59b44d4b" providerId="LiveId" clId="{F2F99C1F-7DFD-4850-835A-88AC504601BD}" dt="2023-08-12T11:23:40.018" v="1129" actId="20577"/>
          <ac:spMkLst>
            <pc:docMk/>
            <pc:sldMk cId="883490720" sldId="372"/>
            <ac:spMk id="5" creationId="{334FF01F-2A65-44F6-34F9-69AC934A31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dit.com/r/programmerhumor/comments/140nw42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安装相关插件时，请务必认准 </a:t>
            </a:r>
            <a:r>
              <a:rPr lang="en-US" altLang="zh-CN" b="0" dirty="0"/>
              <a:t>Microsoft </a:t>
            </a:r>
            <a:r>
              <a:rPr lang="zh-CN" altLang="en-US" b="0" dirty="0"/>
              <a:t>（微软）的字样和认证标记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6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如果有提示错误，请重试之前的步骤，实在不行可以搜索错误的内容，一般网络上都已有解决方案了。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8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2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3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幽默一下：国外视频网站上关于新建文件夹的教程，也就长达四个半小时，所以编程没有什么难的 </a:t>
            </a:r>
            <a:r>
              <a:rPr lang="en-US" altLang="zh-CN" sz="12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</a:p>
          <a:p>
            <a:endParaRPr lang="en-US" altLang="zh-CN" sz="12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When you want to start learning the base before you start coding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3"/>
              </a:rPr>
              <a:t>https://reddit.com/r/programmerhumor/comments/140nw42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44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b="1" u="none" dirty="0"/>
              <a:t>：</a:t>
            </a:r>
            <a:r>
              <a:rPr lang="en-US" altLang="zh-CN" dirty="0"/>
              <a:t>File -&gt; Open Folder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新建文件</a:t>
            </a:r>
            <a:r>
              <a:rPr lang="zh-CN" altLang="en-US" dirty="0"/>
              <a:t>：</a:t>
            </a:r>
            <a:r>
              <a:rPr lang="en-US" altLang="zh-CN" dirty="0"/>
              <a:t>New File</a:t>
            </a:r>
          </a:p>
          <a:p>
            <a:r>
              <a:rPr lang="zh-CN" altLang="en-US" dirty="0"/>
              <a:t>新建文件等操作的操作方式不止一种，可在熟悉后选择自己觉得方便的操作方式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2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8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3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左图是著名编程语言网站的趋势榜，右图是身为终身仁慈独裁者的 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Python 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之父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龟叔（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Guido van Rossum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）参加 </a:t>
            </a:r>
            <a:r>
              <a:rPr lang="en-US" altLang="zh-CN" dirty="0" err="1">
                <a:solidFill>
                  <a:srgbClr val="222222"/>
                </a:solidFill>
                <a:effectLst/>
                <a:latin typeface="Helvetica Neue"/>
              </a:rPr>
              <a:t>PyC</a:t>
            </a:r>
            <a:r>
              <a:rPr lang="en-US" altLang="zh-CN" dirty="0" err="1"/>
              <a:t>on</a:t>
            </a:r>
            <a:r>
              <a:rPr lang="en-US" altLang="zh-CN" dirty="0"/>
              <a:t> 2010 </a:t>
            </a:r>
            <a:r>
              <a:rPr lang="zh-CN" altLang="en-US" dirty="0"/>
              <a:t>时的照片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05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在打开文件后，上边的菜单栏可能会隐藏，此时只要点击左上角的“三个横”图标，就能看到被隐藏的菜单选项了</a:t>
            </a:r>
            <a:endParaRPr lang="en-US" altLang="zh-CN" dirty="0"/>
          </a:p>
          <a:p>
            <a:r>
              <a:rPr lang="zh-CN" altLang="en-US" dirty="0"/>
              <a:t>在你熟悉使用以后，也可以通过快捷键的方式来运行程序，快捷键一般会显示在选项的最右侧（这里就不演示了）</a:t>
            </a:r>
            <a:endParaRPr lang="en-US" altLang="zh-CN" dirty="0"/>
          </a:p>
          <a:p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r>
              <a:rPr lang="zh-CN" altLang="en-US" b="0" u="none" dirty="0">
                <a:latin typeface="Consolas" panose="020B0609020204030204" pitchFamily="49" charset="0"/>
              </a:rPr>
              <a:t>：</a:t>
            </a:r>
            <a:r>
              <a:rPr lang="en-US" altLang="zh-CN" b="0" u="none" dirty="0">
                <a:latin typeface="Consolas" panose="020B0609020204030204" pitchFamily="49" charset="0"/>
              </a:rPr>
              <a:t>Run -&gt; Run Without Debugging</a:t>
            </a:r>
            <a:endParaRPr lang="en-US" altLang="zh-CN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终端（</a:t>
            </a:r>
            <a:r>
              <a:rPr lang="en-US" altLang="zh-CN" dirty="0"/>
              <a:t>Terminal</a:t>
            </a:r>
            <a:r>
              <a:rPr lang="zh-CN" altLang="en-US" dirty="0"/>
              <a:t>）实际上包含了之前提到的“命令提示符”，</a:t>
            </a:r>
            <a:r>
              <a:rPr lang="en-US" altLang="zh-CN" dirty="0"/>
              <a:t>VS Code </a:t>
            </a:r>
            <a:r>
              <a:rPr lang="zh-CN" altLang="en-US" dirty="0"/>
              <a:t>为我们方便地集成了功能，使得</a:t>
            </a:r>
            <a:r>
              <a:rPr lang="zh-CN" altLang="en-US"/>
              <a:t>我们可以在</a:t>
            </a:r>
            <a:r>
              <a:rPr lang="zh-CN" altLang="en-US" dirty="0"/>
              <a:t>这一个</a:t>
            </a:r>
            <a:r>
              <a:rPr lang="zh-CN" altLang="en-US"/>
              <a:t>窗口中，专心完成我们</a:t>
            </a:r>
            <a:r>
              <a:rPr lang="zh-CN" altLang="en-US" dirty="0"/>
              <a:t>想要做</a:t>
            </a:r>
            <a:r>
              <a:rPr lang="zh-CN" altLang="en-US"/>
              <a:t>的一切。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，推荐按照书来做一下操作。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如果你是初学者，可选拓展部分可</a:t>
            </a:r>
            <a:r>
              <a:rPr lang="zh-CN" altLang="en-US" b="1"/>
              <a:t>直接忽略（包括后面的章节），之后回来</a:t>
            </a:r>
            <a:r>
              <a:rPr lang="zh-CN" altLang="en-US" b="1" dirty="0"/>
              <a:t>翻阅也不</a:t>
            </a:r>
            <a:r>
              <a:rPr lang="zh-CN" altLang="en-US" b="1"/>
              <a:t>迟，以避免增加学习的负担</a:t>
            </a:r>
            <a:r>
              <a:rPr lang="zh-CN" altLang="en-US" b="1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TimesNewRoman"/>
              </a:rPr>
              <a:t>补充一下，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这个名称来源于</a:t>
            </a:r>
            <a:r>
              <a:rPr lang="en-US" altLang="zh-CN" sz="2800" dirty="0">
                <a:hlinkClick r:id="rId3"/>
              </a:rPr>
              <a:t>《Monty Python </a:t>
            </a:r>
            <a:r>
              <a:rPr lang="zh-CN" altLang="en-US" sz="2800" dirty="0">
                <a:hlinkClick r:id="rId3"/>
              </a:rPr>
              <a:t>的飞行马戏团</a:t>
            </a:r>
            <a:r>
              <a:rPr lang="en-US" altLang="zh-CN" sz="2800" dirty="0">
                <a:hlinkClick r:id="rId3"/>
              </a:rPr>
              <a:t>》</a:t>
            </a:r>
            <a:r>
              <a:rPr lang="zh-CN" altLang="en-US" sz="2800" dirty="0"/>
              <a:t>这部剧本，</a:t>
            </a:r>
            <a:r>
              <a:rPr lang="zh-CN" altLang="en-US" sz="1800" b="0" i="0" u="none" strike="noStrike" baseline="0" dirty="0">
                <a:latin typeface="FZSSJW--GB1-0"/>
              </a:rPr>
              <a:t>而不是单词的含义：蟒蛇。不过，蟒蛇们将会无处不在 </a:t>
            </a:r>
            <a:r>
              <a:rPr lang="en-US" altLang="zh-CN" sz="1800" b="0" i="0" u="none" strike="noStrike" baseline="0" dirty="0">
                <a:latin typeface="FZSSJW--GB1-0"/>
              </a:rPr>
              <a:t>:) </a:t>
            </a:r>
          </a:p>
          <a:p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en-US" altLang="zh-CN" dirty="0"/>
              <a:t>https://docs.python.org/zh-cn/3/faq/general.html#why-is-it-called-python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补充：附图为 </a:t>
            </a:r>
            <a:r>
              <a:rPr lang="en-US" altLang="zh-CN" dirty="0"/>
              <a:t>Linux </a:t>
            </a:r>
            <a:r>
              <a:rPr lang="zh-CN" altLang="en-US" dirty="0"/>
              <a:t>系统上的终端窗口（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终端</a:t>
            </a:r>
            <a:r>
              <a:rPr lang="en-US" altLang="zh-CN" dirty="0"/>
              <a:t>+ spaceship </a:t>
            </a:r>
            <a:r>
              <a:rPr lang="zh-CN" altLang="en-US" dirty="0"/>
              <a:t>主题），其他系统的默认显示效果，虽然可能没有这么好看，但你没有必要提前涉及相关内容。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在其他系统中的“命令提示符”，一般被叫做终端（</a:t>
            </a:r>
            <a:r>
              <a:rPr lang="en-US" altLang="zh-CN" dirty="0"/>
              <a:t>Terminal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系统中，如果出现一个询问你</a:t>
            </a:r>
            <a:r>
              <a:rPr lang="en-US" altLang="zh-CN" dirty="0"/>
              <a:t>”</a:t>
            </a:r>
            <a:r>
              <a:rPr lang="zh-CN" altLang="en-US" dirty="0"/>
              <a:t>是否要安装命令行开发者工具</a:t>
            </a:r>
            <a:r>
              <a:rPr lang="en-US" altLang="zh-CN" dirty="0"/>
              <a:t>”</a:t>
            </a:r>
            <a:r>
              <a:rPr lang="zh-CN" altLang="en-US" dirty="0"/>
              <a:t>弹出框，请单击安装（</a:t>
            </a:r>
            <a:r>
              <a:rPr lang="en-US" altLang="zh-CN" dirty="0"/>
              <a:t>Install</a:t>
            </a:r>
            <a:r>
              <a:rPr lang="zh-CN" altLang="en-US" dirty="0"/>
              <a:t>）。随后可能会出现一条消息，指出需要很长时间才能安装完成，但只要你的网络连接不是很慢，一般只需要不到 </a:t>
            </a:r>
            <a:r>
              <a:rPr lang="en-US" altLang="zh-CN" dirty="0"/>
              <a:t>20 </a:t>
            </a:r>
            <a:r>
              <a:rPr lang="zh-CN" altLang="en-US" dirty="0"/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当然，你也可以选择自己喜欢的编辑器。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汉化操作是个可选项，我们很少会涉及到生僻单词的使用，所以如果你想顺便熟悉一下英文，那就不用配置汉化了，后文在备注中会尽量附上英文原文。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nriquebastos/4402567003/in/pool-pycon20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insights.stackoverflow.com/trends?tags=java%2Cc%2Cc%2B%2B%2Cpython%2Cjavascript%2Crust%2Cc%23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8" y="2753582"/>
            <a:ext cx="8484343" cy="39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25" b="37977"/>
          <a:stretch/>
        </p:blipFill>
        <p:spPr>
          <a:xfrm>
            <a:off x="4036373" y="2856730"/>
            <a:ext cx="3579177" cy="38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0284"/>
            <a:ext cx="8484343" cy="3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6" t="59599"/>
          <a:stretch/>
        </p:blipFill>
        <p:spPr>
          <a:xfrm>
            <a:off x="2215937" y="3355247"/>
            <a:ext cx="7760125" cy="28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9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和安装汉化扩展时的步骤类似，点击插件菜单后，请在搜索框中输入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，并点击安装来安装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4024"/>
            <a:ext cx="8484343" cy="39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在桌面上新建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2580EA-DC05-D002-FEB4-DD7CC58C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3146326"/>
            <a:ext cx="7292972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，并点选菜单项的</a:t>
            </a:r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dirty="0"/>
              <a:t>，来打开桌面上新建的文件夹</a:t>
            </a: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2FF0611-1065-9722-49E1-B3C045A5A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有问询信任弹窗的话请点选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右键左边空白处，点击</a:t>
            </a:r>
            <a:r>
              <a:rPr lang="zh-CN" altLang="en-US" b="1" u="sng" dirty="0"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latin typeface="Consolas" panose="020B0609020204030204" pitchFamily="49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68E6746-31C3-018E-3E32-4C4A040F2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606172"/>
          </a:xfrm>
        </p:spPr>
        <p:txBody>
          <a:bodyPr tIns="46800"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右键左边空白处，点击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在显示的输入框中，输入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并按回车键，以新建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代码文件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BDF345A-ACA2-AFDC-8957-87457A409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打开新建的文件，在其中输入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8A16F33-A272-826C-8E01-2B22E4E37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16"/>
          <a:stretch/>
        </p:blipFill>
        <p:spPr>
          <a:xfrm>
            <a:off x="6668492" y="2257575"/>
            <a:ext cx="4400931" cy="3850046"/>
          </a:xfrm>
        </p:spPr>
      </p:pic>
    </p:spTree>
    <p:extLst>
      <p:ext uri="{BB962C8B-B14F-4D97-AF65-F5344CB8AC3E}">
        <p14:creationId xmlns:p14="http://schemas.microsoft.com/office/powerpoint/2010/main" val="16850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3" b="17745"/>
          <a:stretch/>
        </p:blipFill>
        <p:spPr>
          <a:xfrm>
            <a:off x="6681373" y="2273116"/>
            <a:ext cx="4400931" cy="3806560"/>
          </a:xfrm>
        </p:spPr>
      </p:pic>
    </p:spTree>
    <p:extLst>
      <p:ext uri="{BB962C8B-B14F-4D97-AF65-F5344CB8AC3E}">
        <p14:creationId xmlns:p14="http://schemas.microsoft.com/office/powerpoint/2010/main" val="154097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（推荐点选开启</a:t>
            </a:r>
            <a:r>
              <a:rPr lang="zh-CN" altLang="en-US" b="1" dirty="0"/>
              <a:t>自动保存</a:t>
            </a:r>
            <a:r>
              <a:rPr lang="zh-CN" altLang="en-US" dirty="0"/>
              <a:t>功能）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9A0B1B14-8CFD-6FF1-DC93-0B0183D17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91" b="-1"/>
          <a:stretch/>
        </p:blipFill>
        <p:spPr>
          <a:xfrm>
            <a:off x="6667318" y="2231312"/>
            <a:ext cx="4400931" cy="38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选择菜单项 </a:t>
            </a:r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509ADDC-1F52-B0E4-A760-B9949AFC0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选择菜单项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检查下方终端窗口中的输出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2055948" y="5870818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ADF6E9-5187-34BF-98AF-44CE79D97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检查输入的每个字符：是否遗漏，大小写和中英文符号是否输错</a:t>
            </a:r>
            <a:endParaRPr lang="en-US" altLang="zh-CN" dirty="0"/>
          </a:p>
          <a:p>
            <a:r>
              <a:rPr lang="zh-CN" altLang="en-US" dirty="0"/>
              <a:t>阅读编辑窗口</a:t>
            </a:r>
            <a:r>
              <a:rPr lang="en-US" altLang="zh-CN" dirty="0"/>
              <a:t>/</a:t>
            </a:r>
            <a:r>
              <a:rPr lang="zh-CN" altLang="en-US" dirty="0">
                <a:latin typeface="Consolas" panose="020B0609020204030204" pitchFamily="49" charset="0"/>
              </a:rPr>
              <a:t>终端</a:t>
            </a:r>
            <a:r>
              <a:rPr lang="zh-CN" altLang="en-US" dirty="0"/>
              <a:t>输出窗口中给出的错误报告信息</a:t>
            </a:r>
            <a:endParaRPr lang="en-US" altLang="zh-CN" dirty="0"/>
          </a:p>
          <a:p>
            <a:r>
              <a:rPr lang="zh-CN" altLang="en-US" dirty="0"/>
              <a:t>可以休息一会儿，然后再重新阅读，好好检查一下输入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r>
              <a:rPr lang="zh-CN" altLang="en-US" dirty="0"/>
              <a:t>如果还是不行，试试删除文件夹，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 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/>
              <a:t>IDE</a:t>
            </a:r>
            <a:r>
              <a:rPr lang="zh-CN" altLang="en-US" dirty="0"/>
              <a:t>，比较 </a:t>
            </a:r>
            <a:r>
              <a:rPr lang="en-US" altLang="zh-CN" dirty="0"/>
              <a:t>VS Code</a:t>
            </a:r>
            <a:r>
              <a:rPr lang="zh-CN" altLang="en-US" dirty="0"/>
              <a:t> 和 </a:t>
            </a:r>
            <a:r>
              <a:rPr lang="en-US" altLang="zh-CN" dirty="0"/>
              <a:t>PyCharm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虚拟环境的相关内容（项目部分时会提及）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选择一个你喜欢的虚拟环境，使用它创建环境并在其中运行代码</a:t>
            </a:r>
            <a:endParaRPr lang="en-US" altLang="zh-CN" dirty="0"/>
          </a:p>
          <a:p>
            <a:r>
              <a:rPr lang="zh-CN" altLang="en-US" dirty="0"/>
              <a:t>探索一下 </a:t>
            </a:r>
            <a:r>
              <a:rPr lang="en-US" altLang="zh-CN" dirty="0"/>
              <a:t>Python </a:t>
            </a:r>
            <a:r>
              <a:rPr lang="zh-CN" altLang="en-US" dirty="0"/>
              <a:t>世界中的其他彩蛋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类库丰富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3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605986" y="2164068"/>
            <a:ext cx="46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书中使用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3.11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版本运行代码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书中的代码片段：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&gt;&gt;&gt; </a:t>
            </a:r>
            <a:r>
              <a:rPr lang="en-US" altLang="zh-CN" sz="1900" b="1" i="0" u="none" strike="noStrike" baseline="0" dirty="0">
                <a:highlight>
                  <a:srgbClr val="F0F0F0"/>
                </a:highlight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Hello Python interpreter!</a:t>
            </a:r>
            <a:endParaRPr lang="en-US" altLang="zh-CN" sz="1900" dirty="0">
              <a:highlight>
                <a:srgbClr val="F0F0F0"/>
              </a:highlight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17762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36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0BA8B-E96C-1CCA-0C38-38BA68E7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9" y="2814904"/>
            <a:ext cx="4785775" cy="32311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C94CF2-21C3-B572-38BB-A0944EC95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88" y="2812807"/>
            <a:ext cx="4784400" cy="32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解释器的版本号，</a:t>
            </a:r>
            <a:r>
              <a:rPr lang="zh-CN" alt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即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C2E732F-A50A-4A52-40B9-986D3F10E91A}"/>
              </a:ext>
            </a:extLst>
          </p:cNvPr>
          <p:cNvSpPr/>
          <p:nvPr/>
        </p:nvSpPr>
        <p:spPr>
          <a:xfrm>
            <a:off x="3605085" y="483181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2235</Words>
  <Application>Microsoft Office PowerPoint</Application>
  <PresentationFormat>宽屏</PresentationFormat>
  <Paragraphs>247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FZSSJW--GB1-0</vt:lpstr>
      <vt:lpstr>Helvetica Neue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配置——汉化</vt:lpstr>
      <vt:lpstr>1.3 VS Code 配置——汉化</vt:lpstr>
      <vt:lpstr>1.3 VS Code 配置——汉化</vt:lpstr>
      <vt:lpstr>1.3 VS Code 配置——汉化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2023-08-13T17:27:52Z</dcterms:modified>
</cp:coreProperties>
</file>