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4" dt="2023-05-31T06:47:3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5" d="100"/>
          <a:sy n="55" d="100"/>
        </p:scale>
        <p:origin x="11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5-31T06:49:50.050" v="5540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5-16T03:54:52.730" v="5395" actId="478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4-29T18:28:34.621" v="2879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delSp modSp add mod modTransition modAnim modNotesTx">
        <pc:chgData name="Scruel Tao" userId="5ea5c98d59b44d4b" providerId="LiveId" clId="{87D85EC6-ED1F-4281-828A-5E21384E7B80}" dt="2023-05-31T06:49:50.050" v="5540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mod">
          <ac:chgData name="Scruel Tao" userId="5ea5c98d59b44d4b" providerId="LiveId" clId="{87D85EC6-ED1F-4281-828A-5E21384E7B80}" dt="2023-04-30T12:38:29.252" v="3271" actId="1076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zh-CN"/>
              <a:t>交互式解释器</a:t>
            </a:r>
            <a:r>
              <a:rPr lang="zh-CN" altLang="en-US"/>
              <a:t>，即 </a:t>
            </a:r>
            <a:r>
              <a:rPr lang="en-US" altLang="zh-CN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D3FBF-8547-5AAA-DDF0-16E08AB2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35" y="3429000"/>
            <a:ext cx="7740329" cy="26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1841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2023-05-31T06:49:50Z</dcterms:modified>
</cp:coreProperties>
</file>