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916" dt="2023-06-02T16:51:27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7" d="100"/>
          <a:sy n="87" d="100"/>
        </p:scale>
        <p:origin x="278" y="5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2T16:52:47.156" v="11546" actId="20577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5-24T16:15:04.661" v="7045" actId="1076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24T16:15:04.661" v="7045" actId="1076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24T16:15:18.735" v="7046" actId="478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2T16:23:57.888" v="10267" actId="2057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2T16:15:43.229" v="9470" actId="14826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2T16:26:55.657" v="10449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2T16:26:55.657" v="10449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2T16:46:55.531" v="11455" actId="20577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2T16:46:55.531" v="11455" actId="20577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2T16:13:34.568" v="9461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2T16:27:43.400" v="10501" actId="115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2T16:26:58.257" v="1045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2T16:10:26.886" v="9190" actId="14826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2T16:47:36.061" v="11482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2T16:16:29.669" v="9472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2T16:47:38.078" v="11483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2T16:19:53.821" v="9862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2T16:27:24.680" v="10484" actId="115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2T16:26:01.019" v="10443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2T16:42:21.812" v="11298" actId="207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2T16:37:39.494" v="10777" actId="1036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2T16:45:08.886" v="11397" actId="20577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2T16:44:37.404" v="11390" actId="478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2T16:47:28.886" v="11479" actId="20577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2T16:44:52.781" v="11396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为了降低国内初学者的学习门槛，教程将使用汉化后的 </a:t>
            </a:r>
            <a:r>
              <a:rPr lang="en-US" altLang="zh-CN" dirty="0"/>
              <a:t>VS Code </a:t>
            </a:r>
            <a:r>
              <a:rPr lang="zh-CN" altLang="en-US" dirty="0"/>
              <a:t>做演示，虽然个人其实偏好使用英文原版，毕竟常用功能涉及的英文单词并不多。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终端：</a:t>
            </a:r>
            <a:r>
              <a:rPr lang="en-US" altLang="zh-CN" dirty="0"/>
              <a:t>Terminal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如果你是初学者，可选拓展部分可直接忽略，以后回来翻阅也不迟，避免增加学习负担。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"Monty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"</a:t>
            </a:r>
            <a:r>
              <a:rPr lang="zh-CN" altLang="en-US" sz="2800" dirty="0"/>
              <a:t> 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而不是单词的含义蟒蛇。虽然，蟒蛇们将会无处不在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附图是在 </a:t>
            </a:r>
            <a:r>
              <a:rPr lang="en-US" altLang="zh-CN" dirty="0"/>
              <a:t>Linux </a:t>
            </a:r>
            <a:r>
              <a:rPr lang="zh-CN" altLang="en-US" dirty="0"/>
              <a:t>上采用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主题的效果，</a:t>
            </a:r>
            <a:r>
              <a:rPr lang="en-US" altLang="zh-CN" dirty="0"/>
              <a:t>windows </a:t>
            </a:r>
            <a:r>
              <a:rPr lang="zh-CN" altLang="en-US" dirty="0"/>
              <a:t>上显示的没有这么好看，不过执行命令之类的都是一样的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汉化是一个可选项，我们涉及到的操作不会涉及很多单词，如果你想顺便熟悉一下英文，这一步则是可选的，后文在备注中也会附上英文。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安装汉化插件时，请认准 </a:t>
            </a:r>
            <a:r>
              <a:rPr lang="en-US" altLang="zh-CN" dirty="0"/>
              <a:t>Microsoft </a:t>
            </a:r>
            <a:r>
              <a:rPr lang="zh-CN" altLang="en-US" dirty="0"/>
              <a:t>（微软）的字样和认证标记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如果有提示错误，请重试之前的步骤。当安装完毕后，右下角会出现一个小弹窗，点击后会自动重启，并完成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如果有提示错误，请重试之前的步骤。当安装完毕后，右下角会出现一个小弹窗，点击后会自动重启，并完成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，来打开刚才新建的文件夹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 tIns="46800"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，来打开刚才新建的文件夹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191363" cy="3666700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7"/>
            <a:ext cx="4191363" cy="3625403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191363" cy="36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>
                <a:latin typeface="Consolas" panose="020B0609020204030204" pitchFamily="49" charset="0"/>
              </a:rPr>
              <a:t>终端</a:t>
            </a:r>
            <a:r>
              <a:rPr lang="zh-CN" altLang="en-US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2112</Words>
  <Application>Microsoft Office PowerPoint</Application>
  <PresentationFormat>宽屏</PresentationFormat>
  <Paragraphs>239</Paragraphs>
  <Slides>34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2023-06-02T16:52:48Z</dcterms:modified>
</cp:coreProperties>
</file>