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7035" dt="2023-06-02T17:16:2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1404" autoAdjust="0"/>
  </p:normalViewPr>
  <p:slideViewPr>
    <p:cSldViewPr snapToGrid="0">
      <p:cViewPr varScale="1">
        <p:scale>
          <a:sx n="80" d="100"/>
          <a:sy n="80" d="100"/>
        </p:scale>
        <p:origin x="552" y="4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6-02T17:18:40.839" v="25331" actId="20577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24T16:52:58.636" v="24371" actId="205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6-02T13:39:50.457" v="24389" actId="20577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16T03:57:03.765" v="2117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6-02T13:39:50.457" v="24389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6-02T15:43:20.759" v="24426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 modNotesTx">
        <pc:chgData name="Scruel Tao" userId="5ea5c98d59b44d4b" providerId="LiveId" clId="{A52ED264-C864-416B-BFF4-46855FE833A0}" dt="2023-06-02T17:12:23.292" v="2523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6-02T17:00:48.591" v="24734"/>
          <ac:spMkLst>
            <pc:docMk/>
            <pc:sldMk cId="1913575198" sldId="278"/>
            <ac:spMk id="5" creationId="{6FE1C1EF-C451-354B-B3A6-D3C6C7E83FC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6-02T17:00:47.186" v="24733" actId="478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  <pc:picChg chg="add mod">
          <ac:chgData name="Scruel Tao" userId="5ea5c98d59b44d4b" providerId="LiveId" clId="{A52ED264-C864-416B-BFF4-46855FE833A0}" dt="2023-06-02T17:01:04.392" v="24736" actId="1076"/>
          <ac:picMkLst>
            <pc:docMk/>
            <pc:sldMk cId="1913575198" sldId="278"/>
            <ac:picMk id="9" creationId="{BD06C848-6C36-7185-BFA5-66C1D8110EBE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addAnim delAnim modAnim">
        <pc:chgData name="Scruel Tao" userId="5ea5c98d59b44d4b" providerId="LiveId" clId="{A52ED264-C864-416B-BFF4-46855FE833A0}" dt="2023-06-02T17:16:20.982" v="25249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6-02T17:16:20.982" v="25249"/>
          <ac:spMkLst>
            <pc:docMk/>
            <pc:sldMk cId="702299361" sldId="280"/>
            <ac:spMk id="5" creationId="{9AE2DB2E-82A3-4D81-4676-42EB63FB5242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del mod">
          <ac:chgData name="Scruel Tao" userId="5ea5c98d59b44d4b" providerId="LiveId" clId="{A52ED264-C864-416B-BFF4-46855FE833A0}" dt="2023-06-02T17:16:20.982" v="25249"/>
          <ac:picMkLst>
            <pc:docMk/>
            <pc:sldMk cId="702299361" sldId="280"/>
            <ac:picMk id="7" creationId="{892B7DE8-C757-27A5-D92F-D7E061F540FA}"/>
          </ac:picMkLst>
        </pc:picChg>
        <pc:picChg chg="add del mod">
          <ac:chgData name="Scruel Tao" userId="5ea5c98d59b44d4b" providerId="LiveId" clId="{A52ED264-C864-416B-BFF4-46855FE833A0}" dt="2023-06-02T17:16:20.309" v="25248" actId="478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6-02T17:18:40.839" v="25331" actId="20577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6-02T17:17:03.472" v="2525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6-02T16:57:21.766" v="24601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6-02T16:57:17.057" v="24600" actId="14826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6-02T16:56:39.381" v="24599" actId="1482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modAnim chgLayout modNotesTx">
        <pc:chgData name="Scruel Tao" userId="5ea5c98d59b44d4b" providerId="LiveId" clId="{A52ED264-C864-416B-BFF4-46855FE833A0}" dt="2023-06-02T17:12:17.507" v="25234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6-02T16:59:42.282" v="24678" actId="1076"/>
          <ac:picMkLst>
            <pc:docMk/>
            <pc:sldMk cId="3719777542" sldId="284"/>
            <ac:picMk id="5" creationId="{B3D39F90-08B4-86C1-5806-CF3E19836A4C}"/>
          </ac:picMkLst>
        </pc:picChg>
        <pc:picChg chg="add del mod">
          <ac:chgData name="Scruel Tao" userId="5ea5c98d59b44d4b" providerId="LiveId" clId="{A52ED264-C864-416B-BFF4-46855FE833A0}" dt="2023-06-02T16:58:39.334" v="24602" actId="478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6-02T17:12:35.655" v="25239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add del mod">
          <ac:chgData name="Scruel Tao" userId="5ea5c98d59b44d4b" providerId="LiveId" clId="{A52ED264-C864-416B-BFF4-46855FE833A0}" dt="2023-06-02T17:03:21.283" v="24740" actId="478"/>
          <ac:picMkLst>
            <pc:docMk/>
            <pc:sldMk cId="4280324219" sldId="287"/>
            <ac:picMk id="5" creationId="{1F01D92B-B650-F10E-D55D-A6526F04785A}"/>
          </ac:picMkLst>
        </pc:pic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6-02T17:03:25.511" v="24742" actId="1076"/>
          <ac:picMkLst>
            <pc:docMk/>
            <pc:sldMk cId="4280324219" sldId="287"/>
            <ac:picMk id="7" creationId="{349B7289-5DAE-C676-7C73-994A6783125D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del mod ord">
          <ac:chgData name="Scruel Tao" userId="5ea5c98d59b44d4b" providerId="LiveId" clId="{A52ED264-C864-416B-BFF4-46855FE833A0}" dt="2023-06-02T17:02:34.194" v="24737" actId="478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6-02T17:11:17.817" v="25220" actId="1076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add mod modCrop">
          <ac:chgData name="Scruel Tao" userId="5ea5c98d59b44d4b" providerId="LiveId" clId="{A52ED264-C864-416B-BFF4-46855FE833A0}" dt="2023-06-02T17:11:17.817" v="25220" actId="1076"/>
          <ac:picMkLst>
            <pc:docMk/>
            <pc:sldMk cId="825750617" sldId="291"/>
            <ac:picMk id="5" creationId="{503CC2E2-B4E7-DF2C-8EE4-A9EA3B0C1FC3}"/>
          </ac:picMkLst>
        </pc:pic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del mod ord">
          <ac:chgData name="Scruel Tao" userId="5ea5c98d59b44d4b" providerId="LiveId" clId="{A52ED264-C864-416B-BFF4-46855FE833A0}" dt="2023-06-02T17:11:05.286" v="25216" actId="478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6-02T17:15:49.807" v="25243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6-02T15:41:38.372" v="24392" actId="20577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spChg chg="add del mod">
          <ac:chgData name="Scruel Tao" userId="5ea5c98d59b44d4b" providerId="LiveId" clId="{A52ED264-C864-416B-BFF4-46855FE833A0}" dt="2023-06-02T17:15:49.807" v="25243"/>
          <ac:spMkLst>
            <pc:docMk/>
            <pc:sldMk cId="39837669" sldId="295"/>
            <ac:spMk id="6" creationId="{E325023E-F063-1990-D8ED-B201150D64F6}"/>
          </ac:spMkLst>
        </pc:spChg>
        <pc:picChg chg="add mod">
          <ac:chgData name="Scruel Tao" userId="5ea5c98d59b44d4b" providerId="LiveId" clId="{A52ED264-C864-416B-BFF4-46855FE833A0}" dt="2023-06-02T17:15:49.807" v="25243"/>
          <ac:picMkLst>
            <pc:docMk/>
            <pc:sldMk cId="39837669" sldId="295"/>
            <ac:picMk id="8" creationId="{2B6017BE-7645-63D4-65B1-FF9AB8668F22}"/>
          </ac:picMkLst>
        </pc:picChg>
        <pc:picChg chg="add del mod">
          <ac:chgData name="Scruel Tao" userId="5ea5c98d59b44d4b" providerId="LiveId" clId="{A52ED264-C864-416B-BFF4-46855FE833A0}" dt="2023-06-02T17:15:48.656" v="25242" actId="478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6-02T17:11:58.798" v="25232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6-02T17:08:41.399" v="25213" actId="20577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del mod">
          <ac:chgData name="Scruel Tao" userId="5ea5c98d59b44d4b" providerId="LiveId" clId="{A52ED264-C864-416B-BFF4-46855FE833A0}" dt="2023-06-02T17:07:57.266" v="25176"/>
          <ac:spMkLst>
            <pc:docMk/>
            <pc:sldMk cId="606616015" sldId="299"/>
            <ac:spMk id="5" creationId="{819B11B4-FD87-0DCE-C929-51E8E16A3330}"/>
          </ac:spMkLst>
        </pc:spChg>
        <pc:spChg chg="add mod">
          <ac:chgData name="Scruel Tao" userId="5ea5c98d59b44d4b" providerId="LiveId" clId="{A52ED264-C864-416B-BFF4-46855FE833A0}" dt="2023-06-02T17:08:15.834" v="25182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del mod">
          <ac:chgData name="Scruel Tao" userId="5ea5c98d59b44d4b" providerId="LiveId" clId="{A52ED264-C864-416B-BFF4-46855FE833A0}" dt="2023-06-02T17:07:56.175" v="25175" actId="478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mod">
          <ac:chgData name="Scruel Tao" userId="5ea5c98d59b44d4b" providerId="LiveId" clId="{A52ED264-C864-416B-BFF4-46855FE833A0}" dt="2023-06-02T17:08:02.662" v="25178" actId="1076"/>
          <ac:picMkLst>
            <pc:docMk/>
            <pc:sldMk cId="606616015" sldId="299"/>
            <ac:picMk id="9" creationId="{77867425-5CF5-AB36-9223-1CDEBE8EDF39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16T03:49:28.006" v="21173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27T08:57:10.852" v="2438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addSp delSp modSp add mod modTransition delAnim modAnim">
        <pc:chgData name="Scruel Tao" userId="5ea5c98d59b44d4b" providerId="LiveId" clId="{A52ED264-C864-416B-BFF4-46855FE833A0}" dt="2023-06-02T17:11:55.788" v="25231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6-02T17:07:13.766" v="25174"/>
          <ac:spMkLst>
            <pc:docMk/>
            <pc:sldMk cId="1765418335" sldId="379"/>
            <ac:spMk id="5" creationId="{55CDB72E-77A1-246A-FB2B-07155A8F24F9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  <pc:picChg chg="add mod">
          <ac:chgData name="Scruel Tao" userId="5ea5c98d59b44d4b" providerId="LiveId" clId="{A52ED264-C864-416B-BFF4-46855FE833A0}" dt="2023-06-02T17:11:51.986" v="25230" actId="1038"/>
          <ac:picMkLst>
            <pc:docMk/>
            <pc:sldMk cId="1765418335" sldId="379"/>
            <ac:picMk id="7" creationId="{EFA35569-1A0C-6656-81CD-CAC0107D396B}"/>
          </ac:picMkLst>
        </pc:picChg>
        <pc:picChg chg="del">
          <ac:chgData name="Scruel Tao" userId="5ea5c98d59b44d4b" providerId="LiveId" clId="{A52ED264-C864-416B-BFF4-46855FE833A0}" dt="2023-06-02T17:07:12.905" v="25173" actId="478"/>
          <ac:picMkLst>
            <pc:docMk/>
            <pc:sldMk cId="1765418335" sldId="379"/>
            <ac:picMk id="9" creationId="{66C99AB7-6817-CC16-41E9-CBA3B0C49FE0}"/>
          </ac:picMkLst>
        </pc:pic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6-02T17:09:16.716" v="25215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6-02T17:09:16.716" v="25215"/>
          <ac:spMkLst>
            <pc:docMk/>
            <pc:sldMk cId="2620657336" sldId="382"/>
            <ac:spMk id="5" creationId="{713A5473-C51D-A109-E888-95D1849C8536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  <pc:picChg chg="add mod">
          <ac:chgData name="Scruel Tao" userId="5ea5c98d59b44d4b" providerId="LiveId" clId="{A52ED264-C864-416B-BFF4-46855FE833A0}" dt="2023-06-02T17:09:16.716" v="25215"/>
          <ac:picMkLst>
            <pc:docMk/>
            <pc:sldMk cId="2620657336" sldId="382"/>
            <ac:picMk id="8" creationId="{1055394B-E9DD-AF70-29F8-F0A5DBA3611F}"/>
          </ac:picMkLst>
        </pc:picChg>
        <pc:picChg chg="del">
          <ac:chgData name="Scruel Tao" userId="5ea5c98d59b44d4b" providerId="LiveId" clId="{A52ED264-C864-416B-BFF4-46855FE833A0}" dt="2023-06-02T17:09:15.963" v="25214" actId="478"/>
          <ac:picMkLst>
            <pc:docMk/>
            <pc:sldMk cId="2620657336" sldId="382"/>
            <ac:picMk id="14" creationId="{F2A22AAC-AD20-C9FE-3ED1-EA6DC34DE72F}"/>
          </ac:picMkLst>
        </pc:pic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6-02T17:11:38.172" v="25225" actId="1036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6-02T17:11:38.172" v="252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6-02T17:11:34.426" v="25224" actId="1036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6-02T17:11:34.426" v="25224" actId="1036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6-02T17:13:38.464" v="25241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6-02T17:13:38.464" v="25241"/>
          <ac:spMkLst>
            <pc:docMk/>
            <pc:sldMk cId="2237204299" sldId="386"/>
            <ac:spMk id="6" creationId="{D3589B0A-70FB-C214-D65C-E08FC5F21D4A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mod">
          <ac:chgData name="Scruel Tao" userId="5ea5c98d59b44d4b" providerId="LiveId" clId="{A52ED264-C864-416B-BFF4-46855FE833A0}" dt="2023-06-02T17:13:38.464" v="25241"/>
          <ac:picMkLst>
            <pc:docMk/>
            <pc:sldMk cId="2237204299" sldId="386"/>
            <ac:picMk id="8" creationId="{7877B5F2-C349-5C97-25EE-A00191252CE0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del mod">
          <ac:chgData name="Scruel Tao" userId="5ea5c98d59b44d4b" providerId="LiveId" clId="{A52ED264-C864-416B-BFF4-46855FE833A0}" dt="2023-06-02T17:13:37.525" v="25240" actId="478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 modNotesTx">
        <pc:chgData name="Scruel Tao" userId="5ea5c98d59b44d4b" providerId="LiveId" clId="{A52ED264-C864-416B-BFF4-46855FE833A0}" dt="2023-05-16T03:53:08.382" v="21174" actId="20577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Chg chg="addSp delSp add del mod addAnim delAnim">
        <pc:chgData name="Scruel Tao" userId="5ea5c98d59b44d4b" providerId="LiveId" clId="{A52ED264-C864-416B-BFF4-46855FE833A0}" dt="2023-05-24T16:58:02.543" v="24372" actId="47"/>
        <pc:sldMkLst>
          <pc:docMk/>
          <pc:sldMk cId="4128432864" sldId="402"/>
        </pc:sldMkLst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39" creationId="{29E9C892-6CAA-D8E2-A4FE-0DD420C910E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3" creationId="{F36A1B3E-0487-CC8F-9CCB-2C3B6F7015E8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7" creationId="{4FDF02C9-6CD1-14CD-2A6B-772591007E3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1" creationId="{067C05B0-D44B-3283-F064-CB703B42BD44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3" creationId="{A1FFF95B-A71C-77F9-3425-A1411BFDE5B6}"/>
          </ac:picMkLst>
        </pc:picChg>
      </pc:sldChg>
      <pc:sldMasterChg chg="modTransition addSldLayout delSldLayout modSldLayout">
        <pc:chgData name="Scruel Tao" userId="5ea5c98d59b44d4b" providerId="LiveId" clId="{A52ED264-C864-416B-BFF4-46855FE833A0}" dt="2023-05-16T03:57:09.235" v="2117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52ED264-C864-416B-BFF4-46855FE833A0}" dt="2023-05-16T03:57:09.235" v="2117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52ED264-C864-416B-BFF4-46855FE833A0}" dt="2023-05-16T03:57:09.235" v="2117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注：虽然 </a:t>
            </a:r>
            <a:r>
              <a:rPr lang="en-US" altLang="zh-CN" dirty="0"/>
              <a:t>VS Code </a:t>
            </a:r>
            <a:r>
              <a:rPr lang="zh-CN" altLang="en-US" dirty="0"/>
              <a:t>进行了汉化，但有些信息仍然会是英文，尤其是 </a:t>
            </a:r>
            <a:r>
              <a:rPr lang="en-US" altLang="zh-CN" dirty="0"/>
              <a:t>Python </a:t>
            </a:r>
            <a:r>
              <a:rPr lang="zh-CN" altLang="en-US" dirty="0"/>
              <a:t>给出的错误报告，如果你的英文不佳看不懂，可以尝试使用翻译软件来辅助学习。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解释器当作一个黑盒子，只要知道它大概的作用就行。</a:t>
            </a:r>
            <a:endParaRPr lang="en-US" altLang="zh-CN" dirty="0"/>
          </a:p>
          <a:p>
            <a:r>
              <a:rPr lang="zh-CN" altLang="en-US" dirty="0"/>
              <a:t>编程语言和世界上的其他语言一样，也有自己的语法和词汇，我们能通过学习 </a:t>
            </a:r>
            <a:r>
              <a:rPr lang="en-US" altLang="zh-CN" dirty="0"/>
              <a:t>Python </a:t>
            </a:r>
            <a:r>
              <a:rPr lang="zh-CN" altLang="en-US" dirty="0"/>
              <a:t>语言，来和 </a:t>
            </a:r>
            <a:r>
              <a:rPr lang="en-US" altLang="zh-CN" dirty="0"/>
              <a:t>Python </a:t>
            </a:r>
            <a:r>
              <a:rPr lang="zh-CN" altLang="en-US" dirty="0"/>
              <a:t>解释器进行沟通。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解释器有点笨，它只能读懂 </a:t>
            </a:r>
            <a:r>
              <a:rPr lang="en-US" altLang="zh-CN" dirty="0"/>
              <a:t>Python </a:t>
            </a:r>
            <a:r>
              <a:rPr lang="zh-CN" altLang="en-US" dirty="0"/>
              <a:t>语言，所以无法解释其他语言，就好像如果你不会外文，看外文就如同看天书一样。</a:t>
            </a:r>
            <a:endParaRPr lang="en-US" altLang="zh-CN" dirty="0"/>
          </a:p>
          <a:p>
            <a:r>
              <a:rPr lang="zh-CN" altLang="en-US" dirty="0"/>
              <a:t>同时它只会按部就班地执行你写的代码，所以需要你来确保代码的正确性，而这里的“按部就班”，却是很多人热爱编程的原因之一。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Python world!"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注：</a:t>
            </a:r>
            <a:r>
              <a:rPr lang="en-US" altLang="zh-CN" dirty="0"/>
              <a:t>VS Code </a:t>
            </a:r>
            <a:r>
              <a:rPr lang="zh-CN" altLang="en-US" dirty="0"/>
              <a:t>不在终端中，而在调试控制台中输出内容的原因，是由于这里已经按照附录 </a:t>
            </a:r>
            <a:r>
              <a:rPr lang="en-US" altLang="zh-CN" dirty="0"/>
              <a:t>B </a:t>
            </a:r>
            <a:r>
              <a:rPr lang="zh-CN" altLang="en-US" dirty="0"/>
              <a:t>进行了配置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Python </a:t>
            </a:r>
            <a:r>
              <a:rPr lang="zh-CN" altLang="en-US"/>
              <a:t>之禅的解读，请配合阅读原书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，即 </a:t>
            </a:r>
            <a:r>
              <a:rPr lang="en-US" altLang="zh-CN" sz="1100" dirty="0"/>
              <a:t>Python </a:t>
            </a:r>
            <a:r>
              <a:rPr lang="zh-CN" altLang="en-US" sz="1100"/>
              <a:t>之父。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开发者（特别是创始人）来说，就很容易知道哪个方法是最佳的。这也是在强调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适当的无歧义简写是完全可以的，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中有很多类似的做法，在这里使用 </a:t>
            </a:r>
            <a:r>
              <a:rPr lang="en-US" altLang="zh-CN" sz="1800" b="0" i="0" u="none" strike="noStrike" baseline="0" dirty="0">
                <a:latin typeface="FZSSJW--GB1-0"/>
              </a:rPr>
              <a:t>msg </a:t>
            </a:r>
            <a:r>
              <a:rPr lang="zh-CN" altLang="en-US" sz="1800" b="0" i="0" u="none" strike="noStrike" baseline="0" dirty="0">
                <a:latin typeface="FZSSJW--GB1-0"/>
              </a:rPr>
              <a:t>这个简写来表示 </a:t>
            </a:r>
            <a:r>
              <a:rPr lang="en-US" altLang="zh-CN" sz="1800" b="0" i="0" u="none" strike="noStrike" baseline="0" dirty="0">
                <a:latin typeface="FZSSJW--GB1-0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9B7289-5DAE-C676-7C73-994A6783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7" y="2957872"/>
            <a:ext cx="764352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A35569-1A0C-6656-81CD-CAC0107D3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来引用代码中定义的变量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838200" y="3696542"/>
            <a:ext cx="5900102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7867425-5CF5-AB36-9223-1CDEBE8ED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5" y="2250713"/>
            <a:ext cx="4953429" cy="365791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79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151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055394B-E9DD-AF70-29F8-F0A5DBA36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7" y="1903413"/>
            <a:ext cx="4191305" cy="4351337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CC2E2-B4E7-DF2C-8EE4-A9EA3B0C1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0"/>
          <a:stretch/>
        </p:blipFill>
        <p:spPr>
          <a:xfrm>
            <a:off x="8071639" y="2584361"/>
            <a:ext cx="3477162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877B5F2-C349-5C97-25EE-A00191252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1930055"/>
            <a:ext cx="4191363" cy="4298052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8067" y="2548151"/>
            <a:ext cx="4450466" cy="22635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302" y="2553492"/>
            <a:ext cx="4419983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都初始化为了零。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B6017BE-7645-63D4-65B1-FF9AB8668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92B7DE8-C757-27A5-D92F-D7E061F540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335379" y="2547795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了解位运算以及其他的数类型及数值运算时的精度丢失问题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39F90-08B4-86C1-5806-CF3E1983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61" y="2942540"/>
            <a:ext cx="482387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D06C848-6C36-7185-BFA5-66C1D8110E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904003"/>
            <a:ext cx="5715495" cy="3772227"/>
          </a:xfrm>
        </p:spPr>
      </p:pic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3948</Words>
  <Application>Microsoft Office PowerPoint</Application>
  <PresentationFormat>宽屏</PresentationFormat>
  <Paragraphs>487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2023-06-02T17:18:41Z</dcterms:modified>
</cp:coreProperties>
</file>