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260" r:id="rId2"/>
    <p:sldId id="366" r:id="rId3"/>
    <p:sldId id="257" r:id="rId4"/>
    <p:sldId id="338" r:id="rId5"/>
    <p:sldId id="367" r:id="rId6"/>
    <p:sldId id="370" r:id="rId7"/>
    <p:sldId id="443" r:id="rId8"/>
    <p:sldId id="444" r:id="rId9"/>
    <p:sldId id="445" r:id="rId10"/>
    <p:sldId id="378" r:id="rId11"/>
    <p:sldId id="380" r:id="rId12"/>
    <p:sldId id="377" r:id="rId13"/>
    <p:sldId id="381" r:id="rId14"/>
    <p:sldId id="446" r:id="rId15"/>
    <p:sldId id="340" r:id="rId16"/>
    <p:sldId id="383" r:id="rId17"/>
    <p:sldId id="384" r:id="rId18"/>
    <p:sldId id="391" r:id="rId19"/>
    <p:sldId id="385" r:id="rId20"/>
    <p:sldId id="386" r:id="rId21"/>
    <p:sldId id="392" r:id="rId22"/>
    <p:sldId id="395" r:id="rId23"/>
    <p:sldId id="396" r:id="rId24"/>
    <p:sldId id="393" r:id="rId25"/>
    <p:sldId id="397" r:id="rId26"/>
    <p:sldId id="398" r:id="rId27"/>
    <p:sldId id="399" r:id="rId28"/>
    <p:sldId id="404" r:id="rId29"/>
    <p:sldId id="406" r:id="rId30"/>
    <p:sldId id="405" r:id="rId31"/>
    <p:sldId id="408" r:id="rId32"/>
    <p:sldId id="447" r:id="rId33"/>
    <p:sldId id="448" r:id="rId34"/>
    <p:sldId id="409" r:id="rId35"/>
    <p:sldId id="449" r:id="rId36"/>
    <p:sldId id="451" r:id="rId37"/>
    <p:sldId id="450" r:id="rId38"/>
    <p:sldId id="452" r:id="rId39"/>
    <p:sldId id="454" r:id="rId40"/>
    <p:sldId id="455" r:id="rId41"/>
    <p:sldId id="456" r:id="rId42"/>
    <p:sldId id="416" r:id="rId43"/>
    <p:sldId id="415" r:id="rId44"/>
    <p:sldId id="457" r:id="rId45"/>
    <p:sldId id="458" r:id="rId46"/>
    <p:sldId id="459" r:id="rId47"/>
    <p:sldId id="460" r:id="rId48"/>
    <p:sldId id="418" r:id="rId49"/>
    <p:sldId id="348" r:id="rId50"/>
    <p:sldId id="471" r:id="rId51"/>
    <p:sldId id="472" r:id="rId52"/>
    <p:sldId id="349" r:id="rId53"/>
    <p:sldId id="469" r:id="rId54"/>
    <p:sldId id="470" r:id="rId55"/>
    <p:sldId id="461" r:id="rId56"/>
    <p:sldId id="424" r:id="rId57"/>
    <p:sldId id="463" r:id="rId58"/>
    <p:sldId id="464" r:id="rId59"/>
    <p:sldId id="425" r:id="rId60"/>
    <p:sldId id="426" r:id="rId61"/>
    <p:sldId id="466" r:id="rId62"/>
    <p:sldId id="467" r:id="rId63"/>
    <p:sldId id="468" r:id="rId64"/>
    <p:sldId id="429" r:id="rId65"/>
    <p:sldId id="428" r:id="rId66"/>
    <p:sldId id="430" r:id="rId67"/>
    <p:sldId id="431" r:id="rId68"/>
    <p:sldId id="432" r:id="rId69"/>
    <p:sldId id="473" r:id="rId70"/>
    <p:sldId id="475" r:id="rId71"/>
    <p:sldId id="476" r:id="rId72"/>
    <p:sldId id="474" r:id="rId73"/>
    <p:sldId id="477" r:id="rId74"/>
    <p:sldId id="434" r:id="rId75"/>
    <p:sldId id="358" r:id="rId76"/>
    <p:sldId id="435" r:id="rId77"/>
    <p:sldId id="361" r:id="rId78"/>
    <p:sldId id="436" r:id="rId79"/>
    <p:sldId id="438" r:id="rId80"/>
    <p:sldId id="437" r:id="rId81"/>
    <p:sldId id="440" r:id="rId82"/>
    <p:sldId id="441" r:id="rId83"/>
    <p:sldId id="362" r:id="rId84"/>
    <p:sldId id="442" r:id="rId85"/>
    <p:sldId id="282" r:id="rId86"/>
    <p:sldId id="280" r:id="rId8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F"/>
    <a:srgbClr val="7F0000"/>
    <a:srgbClr val="FFFAD4"/>
    <a:srgbClr val="F0F0F0"/>
    <a:srgbClr val="F6E979"/>
    <a:srgbClr val="92B3AD"/>
    <a:srgbClr val="12857E"/>
    <a:srgbClr val="000000"/>
    <a:srgbClr val="FF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7E72AB-F688-42E5-A93A-7726A0E5FD10}" v="60" dt="2023-08-16T03:46:27.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6-04T15:09:12.899" v="26856" actId="20577"/>
      <pc:docMkLst>
        <pc:docMk/>
      </pc:docMkLst>
      <pc:sldChg chg="addSp delSp modSp add del mod modTransition">
        <pc:chgData name="Scruel Tao" userId="5ea5c98d59b44d4b" providerId="LiveId" clId="{6E5C5F47-F3BF-4716-900C-106C0B354219}" dt="2023-05-23T09:39:24.049" v="18953" actId="478"/>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del mod">
          <ac:chgData name="Scruel Tao" userId="5ea5c98d59b44d4b" providerId="LiveId" clId="{6E5C5F47-F3BF-4716-900C-106C0B354219}" dt="2023-05-23T09:39:24.049" v="18953" actId="478"/>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6-02T13:47:52.142" v="26855" actId="20577"/>
        <pc:sldMkLst>
          <pc:docMk/>
          <pc:sldMk cId="0" sldId="260"/>
        </pc:sldMkLst>
        <pc:spChg chg="del mod">
          <ac:chgData name="Scruel Tao" userId="5ea5c98d59b44d4b" providerId="LiveId" clId="{6E5C5F47-F3BF-4716-900C-106C0B354219}" dt="2023-05-16T03:55:42.016" v="18784" actId="478"/>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6-02T13:47:52.142" v="26855" actId="20577"/>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29T15:48:34.062" v="24614"/>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29T15:48:34.062" v="24614"/>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del mod modTransition delAnim modNotes">
        <pc:chgData name="Scruel Tao" userId="5ea5c98d59b44d4b" providerId="LiveId" clId="{6E5C5F47-F3BF-4716-900C-106C0B354219}" dt="2023-05-23T14:00:02.228" v="18956" actId="47"/>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29T13:51:59.713" v="23192" actId="20577"/>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29T13:51:59.713" v="23192" actId="20577"/>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Anim modNotes">
        <pc:chgData name="Scruel Tao" userId="5ea5c98d59b44d4b" providerId="LiveId" clId="{6E5C5F47-F3BF-4716-900C-106C0B354219}" dt="2023-05-24T07:49:46.057" v="20632"/>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14T17:15:31.292" v="18782"/>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29T14:54:43.713" v="24156"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29T14:22:52.109" v="23714"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6-01T10:33:31.740" v="26254"/>
        <pc:sldMkLst>
          <pc:docMk/>
          <pc:sldMk cId="1327718272" sldId="349"/>
        </pc:sldMkLst>
        <pc:spChg chg="mod">
          <ac:chgData name="Scruel Tao" userId="5ea5c98d59b44d4b" providerId="LiveId" clId="{6E5C5F47-F3BF-4716-900C-106C0B354219}" dt="2023-05-29T14:57:07.469" v="24160" actId="20577"/>
          <ac:spMkLst>
            <pc:docMk/>
            <pc:sldMk cId="1327718272" sldId="349"/>
            <ac:spMk id="2" creationId="{BAD162F0-2175-84E9-2387-55F669162449}"/>
          </ac:spMkLst>
        </pc:spChg>
        <pc:spChg chg="mod">
          <ac:chgData name="Scruel Tao" userId="5ea5c98d59b44d4b" providerId="LiveId" clId="{6E5C5F47-F3BF-4716-900C-106C0B354219}" dt="2023-06-01T09:05:36.226" v="2591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29T14:57:29.696" v="24165" actId="1035"/>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24T16:13:43.557" v="22007"/>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24T16:13:43.557" v="22007"/>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24T04:34:18.935" v="20374"/>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24T03:50:37.818" v="19999" actId="20577"/>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Anim modNotes modNotesTx">
        <pc:chgData name="Scruel Tao" userId="5ea5c98d59b44d4b" providerId="LiveId" clId="{6E5C5F47-F3BF-4716-900C-106C0B354219}" dt="2023-05-29T06:50:50.769" v="22033" actId="113"/>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29T06:50:50.769" v="22033" actId="113"/>
          <ac:spMkLst>
            <pc:docMk/>
            <pc:sldMk cId="4180980115" sldId="370"/>
            <ac:spMk id="3" creationId="{0E2FC508-1AFD-A957-52F2-FA1DEF2A9D27}"/>
          </ac:spMkLst>
        </pc:spChg>
        <pc:spChg chg="mod">
          <ac:chgData name="Scruel Tao" userId="5ea5c98d59b44d4b" providerId="LiveId" clId="{6E5C5F47-F3BF-4716-900C-106C0B354219}" dt="2023-05-24T04:36:33.809" v="20387" actId="1076"/>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del mod modTransition modAnim modNotes modNotesTx">
        <pc:chgData name="Scruel Tao" userId="5ea5c98d59b44d4b" providerId="LiveId" clId="{6E5C5F47-F3BF-4716-900C-106C0B354219}" dt="2023-05-24T04:38:54.933" v="20417" actId="2696"/>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del mod modNotes">
        <pc:chgData name="Scruel Tao" userId="5ea5c98d59b44d4b" providerId="LiveId" clId="{6E5C5F47-F3BF-4716-900C-106C0B354219}" dt="2023-05-24T04:41:33.517" v="20483" actId="47"/>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addSp delSp modSp add mod delAnim modAnim modNotes">
        <pc:chgData name="Scruel Tao" userId="5ea5c98d59b44d4b" providerId="LiveId" clId="{6E5C5F47-F3BF-4716-900C-106C0B354219}" dt="2023-05-29T06:52:09.582" v="22044"/>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del mod">
          <ac:chgData name="Scruel Tao" userId="5ea5c98d59b44d4b" providerId="LiveId" clId="{6E5C5F47-F3BF-4716-900C-106C0B354219}" dt="2023-05-29T06:51:45.427" v="22039" actId="478"/>
          <ac:spMkLst>
            <pc:docMk/>
            <pc:sldMk cId="1788434392" sldId="377"/>
            <ac:spMk id="4" creationId="{BAE3C727-E7EF-A016-C499-2915C182B6E0}"/>
          </ac:spMkLst>
        </pc:spChg>
        <pc:spChg chg="add mod">
          <ac:chgData name="Scruel Tao" userId="5ea5c98d59b44d4b" providerId="LiveId" clId="{6E5C5F47-F3BF-4716-900C-106C0B354219}" dt="2023-05-29T06:51:46.455" v="22040"/>
          <ac:spMkLst>
            <pc:docMk/>
            <pc:sldMk cId="1788434392" sldId="377"/>
            <ac:spMk id="5" creationId="{8B0896F0-EBFF-449F-6FBA-4E4B261815D3}"/>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modTransition delAnim modAnim modNotes">
        <pc:chgData name="Scruel Tao" userId="5ea5c98d59b44d4b" providerId="LiveId" clId="{6E5C5F47-F3BF-4716-900C-106C0B354219}" dt="2023-05-24T07:44:13.765" v="20502"/>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del mod delAnim modAnim modNotes">
        <pc:chgData name="Scruel Tao" userId="5ea5c98d59b44d4b" providerId="LiveId" clId="{6E5C5F47-F3BF-4716-900C-106C0B354219}" dt="2023-05-24T04:42:33.500" v="20490" actId="47"/>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24T04:42:05.804" v="20488" actId="21"/>
          <ac:spMkLst>
            <pc:docMk/>
            <pc:sldMk cId="1848614151" sldId="379"/>
            <ac:spMk id="7" creationId="{DEAC74ED-0E63-DFF5-FA48-FB893E559B7C}"/>
          </ac:spMkLst>
        </pc:spChg>
      </pc:sldChg>
      <pc:sldChg chg="modSp add mod modAnim modNotes">
        <pc:chgData name="Scruel Tao" userId="5ea5c98d59b44d4b" providerId="LiveId" clId="{6E5C5F47-F3BF-4716-900C-106C0B354219}" dt="2023-05-29T06:51:27.832" v="22034" actId="1035"/>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29T06:51:27.832" v="22034" actId="103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modTransition delAnim modAnim modNotes">
        <pc:chgData name="Scruel Tao" userId="5ea5c98d59b44d4b" providerId="LiveId" clId="{6E5C5F47-F3BF-4716-900C-106C0B354219}" dt="2023-05-29T06:53:04.402" v="22080" actId="1076"/>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24T07:45:37.217" v="20545" actId="20577"/>
          <ac:spMkLst>
            <pc:docMk/>
            <pc:sldMk cId="1751920087" sldId="381"/>
            <ac:spMk id="3" creationId="{0E2FC508-1AFD-A957-52F2-FA1DEF2A9D27}"/>
          </ac:spMkLst>
        </pc:spChg>
        <pc:spChg chg="add del mod">
          <ac:chgData name="Scruel Tao" userId="5ea5c98d59b44d4b" providerId="LiveId" clId="{6E5C5F47-F3BF-4716-900C-106C0B354219}" dt="2023-05-29T06:52:52.951" v="22077"/>
          <ac:spMkLst>
            <pc:docMk/>
            <pc:sldMk cId="1751920087" sldId="381"/>
            <ac:spMk id="4" creationId="{0E0E642A-DE9D-08DC-C679-4305AD4ED306}"/>
          </ac:spMkLst>
        </pc:spChg>
        <pc:spChg chg="del mod">
          <ac:chgData name="Scruel Tao" userId="5ea5c98d59b44d4b" providerId="LiveId" clId="{6E5C5F47-F3BF-4716-900C-106C0B354219}" dt="2023-05-24T07:45:34.254" v="20544" actId="478"/>
          <ac:spMkLst>
            <pc:docMk/>
            <pc:sldMk cId="1751920087" sldId="381"/>
            <ac:spMk id="4" creationId="{BAE3C727-E7EF-A016-C499-2915C182B6E0}"/>
          </ac:spMkLst>
        </pc:spChg>
        <pc:spChg chg="add del mod">
          <ac:chgData name="Scruel Tao" userId="5ea5c98d59b44d4b" providerId="LiveId" clId="{6E5C5F47-F3BF-4716-900C-106C0B354219}" dt="2023-05-24T07:46:53.834" v="20595" actId="478"/>
          <ac:spMkLst>
            <pc:docMk/>
            <pc:sldMk cId="1751920087" sldId="381"/>
            <ac:spMk id="5" creationId="{72EA6B9C-8FE8-DD93-9DE8-5385B928EDB8}"/>
          </ac:spMkLst>
        </pc:spChg>
        <pc:spChg chg="add mod">
          <ac:chgData name="Scruel Tao" userId="5ea5c98d59b44d4b" providerId="LiveId" clId="{6E5C5F47-F3BF-4716-900C-106C0B354219}" dt="2023-05-29T06:53:04.402" v="22080" actId="1076"/>
          <ac:spMkLst>
            <pc:docMk/>
            <pc:sldMk cId="1751920087" sldId="381"/>
            <ac:spMk id="5" creationId="{BBE70112-AFB1-C223-F694-8AA3A9EB202D}"/>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add del mod">
          <ac:chgData name="Scruel Tao" userId="5ea5c98d59b44d4b" providerId="LiveId" clId="{6E5C5F47-F3BF-4716-900C-106C0B354219}" dt="2023-05-29T06:52:52.539" v="22076" actId="21"/>
          <ac:spMkLst>
            <pc:docMk/>
            <pc:sldMk cId="1751920087" sldId="381"/>
            <ac:spMk id="6" creationId="{B36D1A8C-327A-D065-B201-929DE2E29A7D}"/>
          </ac:spMkLst>
        </pc:spChg>
        <pc:spChg chg="del mod">
          <ac:chgData name="Scruel Tao" userId="5ea5c98d59b44d4b" providerId="LiveId" clId="{6E5C5F47-F3BF-4716-900C-106C0B354219}" dt="2023-05-24T07:45:32.699" v="20543" actId="478"/>
          <ac:spMkLst>
            <pc:docMk/>
            <pc:sldMk cId="1751920087" sldId="381"/>
            <ac:spMk id="7" creationId="{DEAC74ED-0E63-DFF5-FA48-FB893E559B7C}"/>
          </ac:spMkLst>
        </pc:spChg>
        <pc:spChg chg="del mod">
          <ac:chgData name="Scruel Tao" userId="5ea5c98d59b44d4b" providerId="LiveId" clId="{6E5C5F47-F3BF-4716-900C-106C0B354219}" dt="2023-05-24T07:45:34.254" v="20544" actId="478"/>
          <ac:spMkLst>
            <pc:docMk/>
            <pc:sldMk cId="1751920087" sldId="381"/>
            <ac:spMk id="8" creationId="{9648BF1E-FEC6-3BF5-79E1-71E17382E901}"/>
          </ac:spMkLst>
        </pc:spChg>
        <pc:spChg chg="add del mod">
          <ac:chgData name="Scruel Tao" userId="5ea5c98d59b44d4b" providerId="LiveId" clId="{6E5C5F47-F3BF-4716-900C-106C0B354219}" dt="2023-05-24T07:45:34.254" v="20544" actId="478"/>
          <ac:spMkLst>
            <pc:docMk/>
            <pc:sldMk cId="1751920087" sldId="381"/>
            <ac:spMk id="10" creationId="{379535CE-0828-842B-80E1-8A4A1E7A1249}"/>
          </ac:spMkLst>
        </pc:spChg>
      </pc:sldChg>
      <pc:sldChg chg="addSp delSp modSp add del mod">
        <pc:chgData name="Scruel Tao" userId="5ea5c98d59b44d4b" providerId="LiveId" clId="{6E5C5F47-F3BF-4716-900C-106C0B354219}" dt="2023-05-14T17:15:39.137" v="18783" actId="2696"/>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22T15:18:24.461" v="18950" actId="1076"/>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add mod">
          <ac:chgData name="Scruel Tao" userId="5ea5c98d59b44d4b" providerId="LiveId" clId="{6E5C5F47-F3BF-4716-900C-106C0B354219}" dt="2023-05-22T15:18:14.718" v="18948" actId="1076"/>
          <ac:picMkLst>
            <pc:docMk/>
            <pc:sldMk cId="658353795" sldId="383"/>
            <ac:picMk id="4" creationId="{B26DA212-7F70-BD3E-1651-8F79118C73C0}"/>
          </ac:picMkLst>
        </pc:picChg>
        <pc:picChg chg="add mod">
          <ac:chgData name="Scruel Tao" userId="5ea5c98d59b44d4b" providerId="LiveId" clId="{6E5C5F47-F3BF-4716-900C-106C0B354219}" dt="2023-05-22T15:18:19.562" v="18949" actId="1076"/>
          <ac:picMkLst>
            <pc:docMk/>
            <pc:sldMk cId="658353795" sldId="383"/>
            <ac:picMk id="5" creationId="{66DF1D4E-E218-3823-9EC2-C56DE80850F7}"/>
          </ac:picMkLst>
        </pc:pic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mod">
          <ac:chgData name="Scruel Tao" userId="5ea5c98d59b44d4b" providerId="LiveId" clId="{6E5C5F47-F3BF-4716-900C-106C0B354219}" dt="2023-05-22T15:18:24.461" v="18950" actId="1076"/>
          <ac:picMkLst>
            <pc:docMk/>
            <pc:sldMk cId="658353795" sldId="383"/>
            <ac:picMk id="6" creationId="{78D2A4E3-D5B6-3EAC-FDF5-44853E634243}"/>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del mod">
          <ac:chgData name="Scruel Tao" userId="5ea5c98d59b44d4b" providerId="LiveId" clId="{6E5C5F47-F3BF-4716-900C-106C0B354219}" dt="2023-05-22T15:18:11.409" v="18945" actId="478"/>
          <ac:picMkLst>
            <pc:docMk/>
            <pc:sldMk cId="658353795" sldId="383"/>
            <ac:picMk id="10" creationId="{A7B1F899-AB88-9F6E-B0B3-CCC690BED511}"/>
          </ac:picMkLst>
        </pc:picChg>
        <pc:picChg chg="add del mod">
          <ac:chgData name="Scruel Tao" userId="5ea5c98d59b44d4b" providerId="LiveId" clId="{6E5C5F47-F3BF-4716-900C-106C0B354219}" dt="2023-05-22T15:18:11.409" v="18945" actId="478"/>
          <ac:picMkLst>
            <pc:docMk/>
            <pc:sldMk cId="658353795" sldId="383"/>
            <ac:picMk id="12" creationId="{4FABD43B-64EF-266D-B9B9-C752985A9B4E}"/>
          </ac:picMkLst>
        </pc:picChg>
        <pc:picChg chg="add del mod">
          <ac:chgData name="Scruel Tao" userId="5ea5c98d59b44d4b" providerId="LiveId" clId="{6E5C5F47-F3BF-4716-900C-106C0B354219}" dt="2023-05-22T15:18:11.409" v="18945" actId="478"/>
          <ac:picMkLst>
            <pc:docMk/>
            <pc:sldMk cId="658353795" sldId="383"/>
            <ac:picMk id="14" creationId="{642F9819-A5B0-D666-1822-F4E0ACDD1B0A}"/>
          </ac:picMkLst>
        </pc:picChg>
      </pc:sldChg>
      <pc:sldChg chg="addSp delSp modSp add mod modTransition modNotesTx">
        <pc:chgData name="Scruel Tao" userId="5ea5c98d59b44d4b" providerId="LiveId" clId="{6E5C5F47-F3BF-4716-900C-106C0B354219}" dt="2023-06-04T15:09:12.899" v="26856" actId="20577"/>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del mod">
          <ac:chgData name="Scruel Tao" userId="5ea5c98d59b44d4b" providerId="LiveId" clId="{6E5C5F47-F3BF-4716-900C-106C0B354219}" dt="2023-05-22T15:17:42.106" v="18941" actId="478"/>
          <ac:picMkLst>
            <pc:docMk/>
            <pc:sldMk cId="1318123772" sldId="384"/>
            <ac:picMk id="4" creationId="{B90F398F-064C-10C7-9DC8-10796A728E2C}"/>
          </ac:picMkLst>
        </pc:picChg>
        <pc:picChg chg="add mod">
          <ac:chgData name="Scruel Tao" userId="5ea5c98d59b44d4b" providerId="LiveId" clId="{6E5C5F47-F3BF-4716-900C-106C0B354219}" dt="2023-05-22T15:17:43.743" v="18943"/>
          <ac:picMkLst>
            <pc:docMk/>
            <pc:sldMk cId="1318123772" sldId="384"/>
            <ac:picMk id="5" creationId="{160938F2-129C-7FCB-6356-613170438537}"/>
          </ac:picMkLst>
        </pc:picChg>
        <pc:picChg chg="add mod">
          <ac:chgData name="Scruel Tao" userId="5ea5c98d59b44d4b" providerId="LiveId" clId="{6E5C5F47-F3BF-4716-900C-106C0B354219}" dt="2023-05-22T15:17:43.743" v="18943"/>
          <ac:picMkLst>
            <pc:docMk/>
            <pc:sldMk cId="1318123772" sldId="384"/>
            <ac:picMk id="6" creationId="{F46111B6-367A-0B10-856F-E69E01B3B913}"/>
          </ac:picMkLst>
        </pc:picChg>
        <pc:picChg chg="add mod">
          <ac:chgData name="Scruel Tao" userId="5ea5c98d59b44d4b" providerId="LiveId" clId="{6E5C5F47-F3BF-4716-900C-106C0B354219}" dt="2023-05-22T15:18:07.409" v="18944" actId="1076"/>
          <ac:picMkLst>
            <pc:docMk/>
            <pc:sldMk cId="1318123772" sldId="384"/>
            <ac:picMk id="7" creationId="{15CDB539-340D-B7FE-03B4-A51CE066CB7D}"/>
          </ac:picMkLst>
        </pc:picChg>
        <pc:picChg chg="del mod">
          <ac:chgData name="Scruel Tao" userId="5ea5c98d59b44d4b" providerId="LiveId" clId="{6E5C5F47-F3BF-4716-900C-106C0B354219}" dt="2023-05-22T15:17:42.835" v="18942" actId="478"/>
          <ac:picMkLst>
            <pc:docMk/>
            <pc:sldMk cId="1318123772" sldId="384"/>
            <ac:picMk id="10" creationId="{A7B1F899-AB88-9F6E-B0B3-CCC690BED511}"/>
          </ac:picMkLst>
        </pc:picChg>
        <pc:picChg chg="del mod">
          <ac:chgData name="Scruel Tao" userId="5ea5c98d59b44d4b" providerId="LiveId" clId="{6E5C5F47-F3BF-4716-900C-106C0B354219}" dt="2023-05-22T15:17:42.106" v="18941" actId="478"/>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24T07:51:06.678" v="2065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del mod">
          <ac:chgData name="Scruel Tao" userId="5ea5c98d59b44d4b" providerId="LiveId" clId="{6E5C5F47-F3BF-4716-900C-106C0B354219}" dt="2023-05-22T15:16:25.338" v="18911" actId="478"/>
          <ac:picMkLst>
            <pc:docMk/>
            <pc:sldMk cId="1507280725" sldId="385"/>
            <ac:picMk id="4" creationId="{385F119E-254A-4589-0A7F-1171089E3B35}"/>
          </ac:picMkLst>
        </pc:picChg>
        <pc:picChg chg="add mod">
          <ac:chgData name="Scruel Tao" userId="5ea5c98d59b44d4b" providerId="LiveId" clId="{6E5C5F47-F3BF-4716-900C-106C0B354219}" dt="2023-05-22T15:16:26.181" v="18912"/>
          <ac:picMkLst>
            <pc:docMk/>
            <pc:sldMk cId="1507280725" sldId="385"/>
            <ac:picMk id="5" creationId="{8FA35236-FD2B-2360-19ED-7E465A1CF98F}"/>
          </ac:picMkLst>
        </pc:picChg>
        <pc:picChg chg="add mod">
          <ac:chgData name="Scruel Tao" userId="5ea5c98d59b44d4b" providerId="LiveId" clId="{6E5C5F47-F3BF-4716-900C-106C0B354219}" dt="2023-05-22T15:16:36.948" v="18918" actId="1037"/>
          <ac:picMkLst>
            <pc:docMk/>
            <pc:sldMk cId="1507280725" sldId="385"/>
            <ac:picMk id="6" creationId="{2357E825-1392-0082-D11A-103895EDFABD}"/>
          </ac:picMkLst>
        </pc:picChg>
        <pc:picChg chg="add mod">
          <ac:chgData name="Scruel Tao" userId="5ea5c98d59b44d4b" providerId="LiveId" clId="{6E5C5F47-F3BF-4716-900C-106C0B354219}" dt="2023-05-22T15:16:38.894" v="18919" actId="1076"/>
          <ac:picMkLst>
            <pc:docMk/>
            <pc:sldMk cId="1507280725" sldId="385"/>
            <ac:picMk id="8" creationId="{8103E74D-D82F-10CB-E283-D482B6A3E370}"/>
          </ac:picMkLst>
        </pc:picChg>
        <pc:picChg chg="del mod">
          <ac:chgData name="Scruel Tao" userId="5ea5c98d59b44d4b" providerId="LiveId" clId="{6E5C5F47-F3BF-4716-900C-106C0B354219}" dt="2023-05-22T15:16:25.338" v="18911" actId="478"/>
          <ac:picMkLst>
            <pc:docMk/>
            <pc:sldMk cId="1507280725" sldId="385"/>
            <ac:picMk id="10" creationId="{A7B1F899-AB88-9F6E-B0B3-CCC690BED511}"/>
          </ac:picMkLst>
        </pc:picChg>
        <pc:picChg chg="del mod">
          <ac:chgData name="Scruel Tao" userId="5ea5c98d59b44d4b" providerId="LiveId" clId="{6E5C5F47-F3BF-4716-900C-106C0B354219}" dt="2023-05-22T15:16:25.338" v="18911" actId="478"/>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24T07:51:10.939" v="20663"/>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del mod">
          <ac:chgData name="Scruel Tao" userId="5ea5c98d59b44d4b" providerId="LiveId" clId="{6E5C5F47-F3BF-4716-900C-106C0B354219}" dt="2023-05-22T15:16:17.501" v="18909" actId="478"/>
          <ac:picMkLst>
            <pc:docMk/>
            <pc:sldMk cId="2619404743" sldId="386"/>
            <ac:picMk id="4" creationId="{1C20125C-AD61-C2F2-21F1-52227CB4672C}"/>
          </ac:picMkLst>
        </pc:picChg>
        <pc:picChg chg="add mod">
          <ac:chgData name="Scruel Tao" userId="5ea5c98d59b44d4b" providerId="LiveId" clId="{6E5C5F47-F3BF-4716-900C-106C0B354219}" dt="2023-05-22T15:16:18.378" v="18910"/>
          <ac:picMkLst>
            <pc:docMk/>
            <pc:sldMk cId="2619404743" sldId="386"/>
            <ac:picMk id="5" creationId="{21E74C63-CCB0-F27E-DEFA-7659833D8A24}"/>
          </ac:picMkLst>
        </pc:picChg>
        <pc:picChg chg="add mod">
          <ac:chgData name="Scruel Tao" userId="5ea5c98d59b44d4b" providerId="LiveId" clId="{6E5C5F47-F3BF-4716-900C-106C0B354219}" dt="2023-05-22T15:16:18.378" v="18910"/>
          <ac:picMkLst>
            <pc:docMk/>
            <pc:sldMk cId="2619404743" sldId="386"/>
            <ac:picMk id="6" creationId="{A4ED273A-C2A8-A24A-8F5D-8480A7A1901B}"/>
          </ac:picMkLst>
        </pc:picChg>
        <pc:picChg chg="add mod">
          <ac:chgData name="Scruel Tao" userId="5ea5c98d59b44d4b" providerId="LiveId" clId="{6E5C5F47-F3BF-4716-900C-106C0B354219}" dt="2023-05-22T15:16:18.378" v="18910"/>
          <ac:picMkLst>
            <pc:docMk/>
            <pc:sldMk cId="2619404743" sldId="386"/>
            <ac:picMk id="8" creationId="{64555BB3-64B0-0A3E-74EC-6AECF798BAAE}"/>
          </ac:picMkLst>
        </pc:picChg>
        <pc:picChg chg="del mod">
          <ac:chgData name="Scruel Tao" userId="5ea5c98d59b44d4b" providerId="LiveId" clId="{6E5C5F47-F3BF-4716-900C-106C0B354219}" dt="2023-05-22T15:16:17.501" v="18909" actId="478"/>
          <ac:picMkLst>
            <pc:docMk/>
            <pc:sldMk cId="2619404743" sldId="386"/>
            <ac:picMk id="10" creationId="{A7B1F899-AB88-9F6E-B0B3-CCC690BED511}"/>
          </ac:picMkLst>
        </pc:picChg>
        <pc:picChg chg="del mod">
          <ac:chgData name="Scruel Tao" userId="5ea5c98d59b44d4b" providerId="LiveId" clId="{6E5C5F47-F3BF-4716-900C-106C0B354219}" dt="2023-05-22T15:16:17.501" v="18909" actId="478"/>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addSp delSp modSp add mod modTransition">
        <pc:chgData name="Scruel Tao" userId="5ea5c98d59b44d4b" providerId="LiveId" clId="{6E5C5F47-F3BF-4716-900C-106C0B354219}" dt="2023-05-24T07:50:29.061" v="20645"/>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picChg chg="add del">
          <ac:chgData name="Scruel Tao" userId="5ea5c98d59b44d4b" providerId="LiveId" clId="{6E5C5F47-F3BF-4716-900C-106C0B354219}" dt="2023-05-22T15:17:33.491" v="18935" actId="478"/>
          <ac:picMkLst>
            <pc:docMk/>
            <pc:sldMk cId="2297622104" sldId="391"/>
            <ac:picMk id="4" creationId="{B90F398F-064C-10C7-9DC8-10796A728E2C}"/>
          </ac:picMkLst>
        </pc:picChg>
        <pc:picChg chg="add del mod">
          <ac:chgData name="Scruel Tao" userId="5ea5c98d59b44d4b" providerId="LiveId" clId="{6E5C5F47-F3BF-4716-900C-106C0B354219}" dt="2023-05-22T15:17:34.004" v="18936"/>
          <ac:picMkLst>
            <pc:docMk/>
            <pc:sldMk cId="2297622104" sldId="391"/>
            <ac:picMk id="5" creationId="{60FA1C7F-9976-2B83-2482-1D8DED4D70DD}"/>
          </ac:picMkLst>
        </pc:picChg>
        <pc:picChg chg="add del mod">
          <ac:chgData name="Scruel Tao" userId="5ea5c98d59b44d4b" providerId="LiveId" clId="{6E5C5F47-F3BF-4716-900C-106C0B354219}" dt="2023-05-22T15:17:34.092" v="18939" actId="1038"/>
          <ac:picMkLst>
            <pc:docMk/>
            <pc:sldMk cId="2297622104" sldId="391"/>
            <ac:picMk id="6" creationId="{5886CC1F-EB25-1B02-F014-C74A7B7D67B5}"/>
          </ac:picMkLst>
        </pc:picChg>
        <pc:picChg chg="add del mod">
          <ac:chgData name="Scruel Tao" userId="5ea5c98d59b44d4b" providerId="LiveId" clId="{6E5C5F47-F3BF-4716-900C-106C0B354219}" dt="2023-05-22T15:17:34.122" v="18940" actId="1076"/>
          <ac:picMkLst>
            <pc:docMk/>
            <pc:sldMk cId="2297622104" sldId="391"/>
            <ac:picMk id="7" creationId="{BE8D5182-92AC-9CCA-E178-5D506D2F2404}"/>
          </ac:picMkLst>
        </pc:picChg>
        <pc:picChg chg="add del">
          <ac:chgData name="Scruel Tao" userId="5ea5c98d59b44d4b" providerId="LiveId" clId="{6E5C5F47-F3BF-4716-900C-106C0B354219}" dt="2023-05-22T15:17:33.491" v="18935" actId="478"/>
          <ac:picMkLst>
            <pc:docMk/>
            <pc:sldMk cId="2297622104" sldId="391"/>
            <ac:picMk id="10" creationId="{A7B1F899-AB88-9F6E-B0B3-CCC690BED511}"/>
          </ac:picMkLst>
        </pc:picChg>
        <pc:picChg chg="add del">
          <ac:chgData name="Scruel Tao" userId="5ea5c98d59b44d4b" providerId="LiveId" clId="{6E5C5F47-F3BF-4716-900C-106C0B354219}" dt="2023-05-22T15:17:33.491" v="18935" actId="478"/>
          <ac:picMkLst>
            <pc:docMk/>
            <pc:sldMk cId="2297622104" sldId="391"/>
            <ac:picMk id="12" creationId="{4FABD43B-64EF-266D-B9B9-C752985A9B4E}"/>
          </ac:picMkLst>
        </pc:picChg>
      </pc:sldChg>
      <pc:sldChg chg="addSp delSp modSp add mod modTransition modAnim modNotesTx">
        <pc:chgData name="Scruel Tao" userId="5ea5c98d59b44d4b" providerId="LiveId" clId="{6E5C5F47-F3BF-4716-900C-106C0B354219}" dt="2023-05-24T07:51:15.049" v="20669"/>
        <pc:sldMkLst>
          <pc:docMk/>
          <pc:sldMk cId="1549346205" sldId="392"/>
        </pc:sldMkLst>
        <pc:spChg chg="mod">
          <ac:chgData name="Scruel Tao" userId="5ea5c98d59b44d4b" providerId="LiveId" clId="{6E5C5F47-F3BF-4716-900C-106C0B354219}" dt="2023-05-22T15:15:19.754" v="18870" actId="1076"/>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22T15:16:01.012" v="18908" actId="1037"/>
          <ac:picMkLst>
            <pc:docMk/>
            <pc:sldMk cId="1549346205" sldId="392"/>
            <ac:picMk id="5" creationId="{10FEA239-082E-D2D8-2D32-82EAC60B09A8}"/>
          </ac:picMkLst>
        </pc:picChg>
        <pc:picChg chg="mod">
          <ac:chgData name="Scruel Tao" userId="5ea5c98d59b44d4b" providerId="LiveId" clId="{6E5C5F47-F3BF-4716-900C-106C0B354219}" dt="2023-05-22T15:15:49.790" v="18882" actId="1037"/>
          <ac:picMkLst>
            <pc:docMk/>
            <pc:sldMk cId="1549346205" sldId="392"/>
            <ac:picMk id="10" creationId="{A7B1F899-AB88-9F6E-B0B3-CCC690BED511}"/>
          </ac:picMkLst>
        </pc:picChg>
        <pc:picChg chg="mod">
          <ac:chgData name="Scruel Tao" userId="5ea5c98d59b44d4b" providerId="LiveId" clId="{6E5C5F47-F3BF-4716-900C-106C0B354219}" dt="2023-05-22T15:15:55.528" v="18888" actId="1037"/>
          <ac:picMkLst>
            <pc:docMk/>
            <pc:sldMk cId="1549346205" sldId="392"/>
            <ac:picMk id="12" creationId="{4FABD43B-64EF-266D-B9B9-C752985A9B4E}"/>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Transition modNotesTx">
        <pc:chgData name="Scruel Tao" userId="5ea5c98d59b44d4b" providerId="LiveId" clId="{6E5C5F47-F3BF-4716-900C-106C0B354219}" dt="2023-05-24T07:51:29.896" v="20681"/>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Transition modNotesTx">
        <pc:chgData name="Scruel Tao" userId="5ea5c98d59b44d4b" providerId="LiveId" clId="{6E5C5F47-F3BF-4716-900C-106C0B354219}" dt="2023-05-24T07:51:25.157" v="20675"/>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addSp modSp add mod modTransition modNotesTx">
        <pc:chgData name="Scruel Tao" userId="5ea5c98d59b44d4b" providerId="LiveId" clId="{6E5C5F47-F3BF-4716-900C-106C0B354219}" dt="2023-05-24T07:56:09.412" v="20771" actId="1037"/>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add mod">
          <ac:chgData name="Scruel Tao" userId="5ea5c98d59b44d4b" providerId="LiveId" clId="{6E5C5F47-F3BF-4716-900C-106C0B354219}" dt="2023-05-24T07:56:09.412" v="20771" actId="1037"/>
          <ac:spMkLst>
            <pc:docMk/>
            <pc:sldMk cId="698115797" sldId="397"/>
            <ac:spMk id="6" creationId="{645EA3A8-2CE3-BF54-1405-A4FFC7697616}"/>
          </ac:spMkLst>
        </pc:spChg>
        <pc:spChg chg="mod">
          <ac:chgData name="Scruel Tao" userId="5ea5c98d59b44d4b" providerId="LiveId" clId="{6E5C5F47-F3BF-4716-900C-106C0B354219}" dt="2023-05-24T07:53:58.393" v="20753" actId="21"/>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Transition modNotesTx">
        <pc:chgData name="Scruel Tao" userId="5ea5c98d59b44d4b" providerId="LiveId" clId="{6E5C5F47-F3BF-4716-900C-106C0B354219}" dt="2023-05-29T06:58:57.596" v="22081" actId="1076"/>
        <pc:sldMkLst>
          <pc:docMk/>
          <pc:sldMk cId="3962211670" sldId="398"/>
        </pc:sldMkLst>
        <pc:spChg chg="mod">
          <ac:chgData name="Scruel Tao" userId="5ea5c98d59b44d4b" providerId="LiveId" clId="{6E5C5F47-F3BF-4716-900C-106C0B354219}" dt="2023-05-24T07:56:15.962" v="20772" actId="113"/>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29T06:58:57.596" v="22081" actId="1076"/>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modTransition modAnim">
        <pc:chgData name="Scruel Tao" userId="5ea5c98d59b44d4b" providerId="LiveId" clId="{6E5C5F47-F3BF-4716-900C-106C0B354219}" dt="2023-05-24T07:59:29.042" v="20837"/>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24T07:58:14.298" v="20827" actId="20578"/>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ord">
          <ac:chgData name="Scruel Tao" userId="5ea5c98d59b44d4b" providerId="LiveId" clId="{6E5C5F47-F3BF-4716-900C-106C0B354219}" dt="2023-05-24T07:57:41.620" v="20824" actId="1076"/>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modTransition modAnim">
        <pc:chgData name="Scruel Tao" userId="5ea5c98d59b44d4b" providerId="LiveId" clId="{6E5C5F47-F3BF-4716-900C-106C0B354219}" dt="2023-05-24T07:59:44.940" v="20840" actId="478"/>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24T07:58:20.547" v="20829" actId="20577"/>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del mod">
          <ac:chgData name="Scruel Tao" userId="5ea5c98d59b44d4b" providerId="LiveId" clId="{6E5C5F47-F3BF-4716-900C-106C0B354219}" dt="2023-05-24T07:59:44.940" v="20840" actId="478"/>
          <ac:picMkLst>
            <pc:docMk/>
            <pc:sldMk cId="894325447" sldId="404"/>
            <ac:picMk id="16" creationId="{0F8108C1-7805-6645-9136-1550652FFC6B}"/>
          </ac:picMkLst>
        </pc:picChg>
        <pc:picChg chg="mod">
          <ac:chgData name="Scruel Tao" userId="5ea5c98d59b44d4b" providerId="LiveId" clId="{6E5C5F47-F3BF-4716-900C-106C0B354219}" dt="2023-05-22T15:18:37.002" v="18951" actId="1035"/>
          <ac:picMkLst>
            <pc:docMk/>
            <pc:sldMk cId="894325447" sldId="404"/>
            <ac:picMk id="21" creationId="{58BA75A0-2904-057D-C4E0-75FE516EA50D}"/>
          </ac:picMkLst>
        </pc:picChg>
      </pc:sldChg>
      <pc:sldChg chg="addSp delSp modSp add mod modTransition">
        <pc:chgData name="Scruel Tao" userId="5ea5c98d59b44d4b" providerId="LiveId" clId="{6E5C5F47-F3BF-4716-900C-106C0B354219}" dt="2023-05-24T07:52:20.469" v="20714"/>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modTransition modAnim">
        <pc:chgData name="Scruel Tao" userId="5ea5c98d59b44d4b" providerId="LiveId" clId="{6E5C5F47-F3BF-4716-900C-106C0B354219}" dt="2023-05-24T07:59:55.292" v="20842"/>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24T07:57:46.074" v="20826" actId="107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picChg chg="mod">
          <ac:chgData name="Scruel Tao" userId="5ea5c98d59b44d4b" providerId="LiveId" clId="{6E5C5F47-F3BF-4716-900C-106C0B354219}" dt="2023-05-22T15:18:39.460" v="18952" actId="1035"/>
          <ac:picMkLst>
            <pc:docMk/>
            <pc:sldMk cId="1683692607" sldId="406"/>
            <ac:picMk id="21" creationId="{58BA75A0-2904-057D-C4E0-75FE516EA50D}"/>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24T08:09:38.867" v="21169" actId="478"/>
        <pc:sldMkLst>
          <pc:docMk/>
          <pc:sldMk cId="430806977" sldId="408"/>
        </pc:sldMkLst>
        <pc:spChg chg="mod">
          <ac:chgData name="Scruel Tao" userId="5ea5c98d59b44d4b" providerId="LiveId" clId="{6E5C5F47-F3BF-4716-900C-106C0B354219}" dt="2023-05-24T08:08:03.509" v="21105" actId="20577"/>
          <ac:spMkLst>
            <pc:docMk/>
            <pc:sldMk cId="430806977" sldId="408"/>
            <ac:spMk id="3" creationId="{0E2FC508-1AFD-A957-52F2-FA1DEF2A9D27}"/>
          </ac:spMkLst>
        </pc:spChg>
        <pc:spChg chg="del mod">
          <ac:chgData name="Scruel Tao" userId="5ea5c98d59b44d4b" providerId="LiveId" clId="{6E5C5F47-F3BF-4716-900C-106C0B354219}" dt="2023-05-24T08:09:38.867" v="21169" actId="478"/>
          <ac:spMkLst>
            <pc:docMk/>
            <pc:sldMk cId="430806977" sldId="408"/>
            <ac:spMk id="4" creationId="{BAE3C727-E7EF-A016-C499-2915C182B6E0}"/>
          </ac:spMkLst>
        </pc:spChg>
        <pc:spChg chg="del mod">
          <ac:chgData name="Scruel Tao" userId="5ea5c98d59b44d4b" providerId="LiveId" clId="{6E5C5F47-F3BF-4716-900C-106C0B354219}" dt="2023-05-24T08:09:38.140" v="21168" actId="478"/>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del mod">
          <ac:chgData name="Scruel Tao" userId="5ea5c98d59b44d4b" providerId="LiveId" clId="{6E5C5F47-F3BF-4716-900C-106C0B354219}" dt="2023-05-24T08:09:36.724" v="21167" actId="478"/>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modTransition delAnim modAnim">
        <pc:chgData name="Scruel Tao" userId="5ea5c98d59b44d4b" providerId="LiveId" clId="{6E5C5F47-F3BF-4716-900C-106C0B354219}" dt="2023-05-29T07:02:23.986" v="22112" actId="20577"/>
        <pc:sldMkLst>
          <pc:docMk/>
          <pc:sldMk cId="741675209" sldId="409"/>
        </pc:sldMkLst>
        <pc:spChg chg="mod">
          <ac:chgData name="Scruel Tao" userId="5ea5c98d59b44d4b" providerId="LiveId" clId="{6E5C5F47-F3BF-4716-900C-106C0B354219}" dt="2023-05-29T07:02:23.986" v="22112" actId="20577"/>
          <ac:spMkLst>
            <pc:docMk/>
            <pc:sldMk cId="741675209" sldId="409"/>
            <ac:spMk id="3" creationId="{0E2FC508-1AFD-A957-52F2-FA1DEF2A9D27}"/>
          </ac:spMkLst>
        </pc:spChg>
        <pc:spChg chg="del mod">
          <ac:chgData name="Scruel Tao" userId="5ea5c98d59b44d4b" providerId="LiveId" clId="{6E5C5F47-F3BF-4716-900C-106C0B354219}" dt="2023-05-24T08:13:42.959" v="21326" actId="21"/>
          <ac:spMkLst>
            <pc:docMk/>
            <pc:sldMk cId="741675209" sldId="409"/>
            <ac:spMk id="4" creationId="{BAE3C727-E7EF-A016-C499-2915C182B6E0}"/>
          </ac:spMkLst>
        </pc:spChg>
        <pc:spChg chg="add mod">
          <ac:chgData name="Scruel Tao" userId="5ea5c98d59b44d4b" providerId="LiveId" clId="{6E5C5F47-F3BF-4716-900C-106C0B354219}" dt="2023-05-29T07:02:02.637" v="22086" actId="1076"/>
          <ac:spMkLst>
            <pc:docMk/>
            <pc:sldMk cId="741675209" sldId="409"/>
            <ac:spMk id="5" creationId="{2D479650-0EDF-E062-BC2B-4FED5885C9FE}"/>
          </ac:spMkLst>
        </pc:spChg>
        <pc:spChg chg="add del mod">
          <ac:chgData name="Scruel Tao" userId="5ea5c98d59b44d4b" providerId="LiveId" clId="{6E5C5F47-F3BF-4716-900C-106C0B354219}" dt="2023-05-24T08:13:37.010" v="21323" actId="478"/>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29T07:01:56.738" v="22085" actId="1076"/>
          <ac:spMkLst>
            <pc:docMk/>
            <pc:sldMk cId="741675209" sldId="409"/>
            <ac:spMk id="7" creationId="{FBD55ABB-71B6-40C1-E862-243A00D10AFE}"/>
          </ac:spMkLst>
        </pc:spChg>
        <pc:spChg chg="add del mod">
          <ac:chgData name="Scruel Tao" userId="5ea5c98d59b44d4b" providerId="LiveId" clId="{6E5C5F47-F3BF-4716-900C-106C0B354219}" dt="2023-05-29T07:01:43.290" v="22083" actId="478"/>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del mod">
        <pc:chgData name="Scruel Tao" userId="5ea5c98d59b44d4b" providerId="LiveId" clId="{6E5C5F47-F3BF-4716-900C-106C0B354219}" dt="2023-05-24T08:13:17.040" v="21316" actId="2696"/>
        <pc:sldMkLst>
          <pc:docMk/>
          <pc:sldMk cId="207703486" sldId="410"/>
        </pc:sldMkLst>
        <pc:spChg chg="mod">
          <ac:chgData name="Scruel Tao" userId="5ea5c98d59b44d4b" providerId="LiveId" clId="{6E5C5F47-F3BF-4716-900C-106C0B354219}" dt="2023-05-24T08:01:26.589" v="20879" actId="2057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del mod modAnim modNotesTx">
        <pc:chgData name="Scruel Tao" userId="5ea5c98d59b44d4b" providerId="LiveId" clId="{6E5C5F47-F3BF-4716-900C-106C0B354219}" dt="2023-05-29T07:49:59.265" v="22551" actId="2696"/>
        <pc:sldMkLst>
          <pc:docMk/>
          <pc:sldMk cId="1677249967" sldId="412"/>
        </pc:sldMkLst>
        <pc:spChg chg="mod">
          <ac:chgData name="Scruel Tao" userId="5ea5c98d59b44d4b" providerId="LiveId" clId="{6E5C5F47-F3BF-4716-900C-106C0B354219}" dt="2023-05-24T08:17:13.340" v="21372" actId="207"/>
          <ac:spMkLst>
            <pc:docMk/>
            <pc:sldMk cId="1677249967" sldId="412"/>
            <ac:spMk id="3" creationId="{0E2FC508-1AFD-A957-52F2-FA1DEF2A9D27}"/>
          </ac:spMkLst>
        </pc:spChg>
        <pc:spChg chg="mod">
          <ac:chgData name="Scruel Tao" userId="5ea5c98d59b44d4b" providerId="LiveId" clId="{6E5C5F47-F3BF-4716-900C-106C0B354219}" dt="2023-05-24T08:17:47.066" v="21377" actId="1076"/>
          <ac:spMkLst>
            <pc:docMk/>
            <pc:sldMk cId="1677249967" sldId="412"/>
            <ac:spMk id="5" creationId="{2D479650-0EDF-E062-BC2B-4FED5885C9FE}"/>
          </ac:spMkLst>
        </pc:spChg>
        <pc:spChg chg="mod">
          <ac:chgData name="Scruel Tao" userId="5ea5c98d59b44d4b" providerId="LiveId" clId="{6E5C5F47-F3BF-4716-900C-106C0B354219}" dt="2023-05-24T08:18:08.403" v="21379" actId="20577"/>
          <ac:spMkLst>
            <pc:docMk/>
            <pc:sldMk cId="1677249967" sldId="412"/>
            <ac:spMk id="6" creationId="{CE048633-7ECE-BD21-01A5-C511D0E23651}"/>
          </ac:spMkLst>
        </pc:spChg>
        <pc:spChg chg="mod">
          <ac:chgData name="Scruel Tao" userId="5ea5c98d59b44d4b" providerId="LiveId" clId="{6E5C5F47-F3BF-4716-900C-106C0B354219}" dt="2023-05-29T07:45:19.243" v="22238" actId="21"/>
          <ac:spMkLst>
            <pc:docMk/>
            <pc:sldMk cId="1677249967" sldId="412"/>
            <ac:spMk id="8" creationId="{05C30843-D356-F31D-C802-BDCE07848F74}"/>
          </ac:spMkLst>
        </pc:spChg>
      </pc:sldChg>
      <pc:sldChg chg="modSp add del mod modAnim">
        <pc:chgData name="Scruel Tao" userId="5ea5c98d59b44d4b" providerId="LiveId" clId="{6E5C5F47-F3BF-4716-900C-106C0B354219}" dt="2023-05-29T07:37:16.656" v="22176" actId="2696"/>
        <pc:sldMkLst>
          <pc:docMk/>
          <pc:sldMk cId="1238808766" sldId="413"/>
        </pc:sldMkLst>
        <pc:spChg chg="mod">
          <ac:chgData name="Scruel Tao" userId="5ea5c98d59b44d4b" providerId="LiveId" clId="{6E5C5F47-F3BF-4716-900C-106C0B354219}" dt="2023-05-29T07:33:45.564" v="22114" actId="21"/>
          <ac:spMkLst>
            <pc:docMk/>
            <pc:sldMk cId="1238808766" sldId="413"/>
            <ac:spMk id="3" creationId="{0E2FC508-1AFD-A957-52F2-FA1DEF2A9D27}"/>
          </ac:spMkLst>
        </pc:spChg>
        <pc:spChg chg="mod">
          <ac:chgData name="Scruel Tao" userId="5ea5c98d59b44d4b" providerId="LiveId" clId="{6E5C5F47-F3BF-4716-900C-106C0B354219}" dt="2023-05-24T08:16:18.472" v="21362" actId="1076"/>
          <ac:spMkLst>
            <pc:docMk/>
            <pc:sldMk cId="1238808766" sldId="413"/>
            <ac:spMk id="5" creationId="{2D479650-0EDF-E062-BC2B-4FED5885C9FE}"/>
          </ac:spMkLst>
        </pc:spChg>
        <pc:spChg chg="mod">
          <ac:chgData name="Scruel Tao" userId="5ea5c98d59b44d4b" providerId="LiveId" clId="{6E5C5F47-F3BF-4716-900C-106C0B354219}" dt="2023-05-24T08:14:25.337" v="21332" actId="1076"/>
          <ac:spMkLst>
            <pc:docMk/>
            <pc:sldMk cId="1238808766" sldId="413"/>
            <ac:spMk id="6" creationId="{CE048633-7ECE-BD21-01A5-C511D0E23651}"/>
          </ac:spMkLst>
        </pc:spChg>
        <pc:spChg chg="mod">
          <ac:chgData name="Scruel Tao" userId="5ea5c98d59b44d4b" providerId="LiveId" clId="{6E5C5F47-F3BF-4716-900C-106C0B354219}" dt="2023-05-24T08:16:26.699" v="21363" actId="20577"/>
          <ac:spMkLst>
            <pc:docMk/>
            <pc:sldMk cId="1238808766" sldId="413"/>
            <ac:spMk id="8" creationId="{05C30843-D356-F31D-C802-BDCE07848F74}"/>
          </ac:spMkLst>
        </pc:spChg>
      </pc:sldChg>
      <pc:sldChg chg="addSp delSp modSp add del mod delAnim modAnim modNotesTx">
        <pc:chgData name="Scruel Tao" userId="5ea5c98d59b44d4b" providerId="LiveId" clId="{6E5C5F47-F3BF-4716-900C-106C0B354219}" dt="2023-05-29T07:52:39.429" v="22629" actId="2696"/>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24T08:18:32.343" v="21381" actId="20577"/>
          <ac:spMkLst>
            <pc:docMk/>
            <pc:sldMk cId="1799552108" sldId="414"/>
            <ac:spMk id="3" creationId="{0E2FC508-1AFD-A957-52F2-FA1DEF2A9D27}"/>
          </ac:spMkLst>
        </pc:spChg>
        <pc:spChg chg="add mod">
          <ac:chgData name="Scruel Tao" userId="5ea5c98d59b44d4b" providerId="LiveId" clId="{6E5C5F47-F3BF-4716-900C-106C0B354219}" dt="2023-05-24T08:19:08.172" v="21399"/>
          <ac:spMkLst>
            <pc:docMk/>
            <pc:sldMk cId="1799552108" sldId="414"/>
            <ac:spMk id="4" creationId="{5097D67E-C600-A7F8-5FA5-00724FF92C80}"/>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del mod">
          <ac:chgData name="Scruel Tao" userId="5ea5c98d59b44d4b" providerId="LiveId" clId="{6E5C5F47-F3BF-4716-900C-106C0B354219}" dt="2023-05-24T08:19:06.256" v="21398" actId="478"/>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24T08:18:50.230" v="21397" actId="20577"/>
          <ac:spMkLst>
            <pc:docMk/>
            <pc:sldMk cId="1799552108" sldId="414"/>
            <ac:spMk id="8" creationId="{05C30843-D356-F31D-C802-BDCE07848F74}"/>
          </ac:spMkLst>
        </pc:spChg>
      </pc:sldChg>
      <pc:sldChg chg="addSp delSp modSp add mod delAnim modAnim modNotesTx">
        <pc:chgData name="Scruel Tao" userId="5ea5c98d59b44d4b" providerId="LiveId" clId="{6E5C5F47-F3BF-4716-900C-106C0B354219}" dt="2023-05-29T08:02:27.657" v="22764" actId="22"/>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29T08:01:34.434" v="22728" actId="1076"/>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29T08:01:27.742" v="22726" actId="1076"/>
          <ac:spMkLst>
            <pc:docMk/>
            <pc:sldMk cId="3199604217" sldId="415"/>
            <ac:spMk id="6" creationId="{CE048633-7ECE-BD21-01A5-C511D0E23651}"/>
          </ac:spMkLst>
        </pc:spChg>
        <pc:spChg chg="add mod">
          <ac:chgData name="Scruel Tao" userId="5ea5c98d59b44d4b" providerId="LiveId" clId="{6E5C5F47-F3BF-4716-900C-106C0B354219}" dt="2023-05-29T08:01:30.422" v="22727" actId="1076"/>
          <ac:spMkLst>
            <pc:docMk/>
            <pc:sldMk cId="3199604217" sldId="415"/>
            <ac:spMk id="7" creationId="{C379C40F-1AD9-0A4F-FF6A-6A58FE7A4F9E}"/>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pChg chg="add del">
          <ac:chgData name="Scruel Tao" userId="5ea5c98d59b44d4b" providerId="LiveId" clId="{6E5C5F47-F3BF-4716-900C-106C0B354219}" dt="2023-05-29T08:02:27.657" v="22764" actId="22"/>
          <ac:spMkLst>
            <pc:docMk/>
            <pc:sldMk cId="3199604217" sldId="415"/>
            <ac:spMk id="9" creationId="{1C340C03-FA54-A3EA-B60E-D805A5317DF2}"/>
          </ac:spMkLst>
        </pc:spChg>
      </pc:sldChg>
      <pc:sldChg chg="delSp modSp add mod delAnim modAnim modNotesTx">
        <pc:chgData name="Scruel Tao" userId="5ea5c98d59b44d4b" providerId="LiveId" clId="{6E5C5F47-F3BF-4716-900C-106C0B354219}" dt="2023-05-29T07:59:36.651" v="22689" actId="20577"/>
        <pc:sldMkLst>
          <pc:docMk/>
          <pc:sldMk cId="2737349249" sldId="416"/>
        </pc:sldMkLst>
        <pc:spChg chg="mod">
          <ac:chgData name="Scruel Tao" userId="5ea5c98d59b44d4b" providerId="LiveId" clId="{6E5C5F47-F3BF-4716-900C-106C0B354219}" dt="2023-05-29T07:59:36.651" v="22689" actId="20577"/>
          <ac:spMkLst>
            <pc:docMk/>
            <pc:sldMk cId="2737349249" sldId="416"/>
            <ac:spMk id="3" creationId="{0E2FC508-1AFD-A957-52F2-FA1DEF2A9D27}"/>
          </ac:spMkLst>
        </pc:spChg>
        <pc:spChg chg="del mod">
          <ac:chgData name="Scruel Tao" userId="5ea5c98d59b44d4b" providerId="LiveId" clId="{6E5C5F47-F3BF-4716-900C-106C0B354219}" dt="2023-05-29T07:59:25.688" v="22679" actId="478"/>
          <ac:spMkLst>
            <pc:docMk/>
            <pc:sldMk cId="2737349249" sldId="416"/>
            <ac:spMk id="4" creationId="{BAE3C727-E7EF-A016-C499-2915C182B6E0}"/>
          </ac:spMkLst>
        </pc:spChg>
        <pc:spChg chg="mod">
          <ac:chgData name="Scruel Tao" userId="5ea5c98d59b44d4b" providerId="LiveId" clId="{6E5C5F47-F3BF-4716-900C-106C0B354219}" dt="2023-05-29T07:59:33.811" v="22681" actId="1076"/>
          <ac:spMkLst>
            <pc:docMk/>
            <pc:sldMk cId="2737349249" sldId="416"/>
            <ac:spMk id="5" creationId="{2D479650-0EDF-E062-BC2B-4FED5885C9FE}"/>
          </ac:spMkLst>
        </pc:spChg>
        <pc:spChg chg="del mod">
          <ac:chgData name="Scruel Tao" userId="5ea5c98d59b44d4b" providerId="LiveId" clId="{6E5C5F47-F3BF-4716-900C-106C0B354219}" dt="2023-05-29T07:59:25.076" v="22678" actId="478"/>
          <ac:spMkLst>
            <pc:docMk/>
            <pc:sldMk cId="2737349249" sldId="416"/>
            <ac:spMk id="6" creationId="{CE048633-7ECE-BD21-01A5-C511D0E23651}"/>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del mod">
          <ac:chgData name="Scruel Tao" userId="5ea5c98d59b44d4b" providerId="LiveId" clId="{6E5C5F47-F3BF-4716-900C-106C0B354219}" dt="2023-05-29T07:59:08.992" v="22676" actId="478"/>
          <ac:spMkLst>
            <pc:docMk/>
            <pc:sldMk cId="2737349249" sldId="416"/>
            <ac:spMk id="8" creationId="{05C30843-D356-F31D-C802-BDCE07848F74}"/>
          </ac:spMkLst>
        </pc:spChg>
      </pc:sldChg>
      <pc:sldChg chg="addSp delSp modSp add del mod delAnim modAnim chgLayout modNotesTx">
        <pc:chgData name="Scruel Tao" userId="5ea5c98d59b44d4b" providerId="LiveId" clId="{6E5C5F47-F3BF-4716-900C-106C0B354219}" dt="2023-05-29T08:03:46.125" v="22781" actId="4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29T08:02:57.443" v="22768" actId="21"/>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del mod">
          <ac:chgData name="Scruel Tao" userId="5ea5c98d59b44d4b" providerId="LiveId" clId="{6E5C5F47-F3BF-4716-900C-106C0B354219}" dt="2023-05-29T08:03:32.027" v="22777" actId="21"/>
          <ac:spMkLst>
            <pc:docMk/>
            <pc:sldMk cId="1284516902" sldId="417"/>
            <ac:spMk id="5" creationId="{2D479650-0EDF-E062-BC2B-4FED5885C9FE}"/>
          </ac:spMkLst>
        </pc:spChg>
        <pc:spChg chg="del mod">
          <ac:chgData name="Scruel Tao" userId="5ea5c98d59b44d4b" providerId="LiveId" clId="{6E5C5F47-F3BF-4716-900C-106C0B354219}" dt="2023-05-29T08:03:17.981" v="22772" actId="21"/>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29T08:48:11.486" v="22903" actId="20577"/>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29T08:48:11.486" v="22903"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29T08:33:36.181" v="22885"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del mod ord delAnim modAnim">
        <pc:chgData name="Scruel Tao" userId="5ea5c98d59b44d4b" providerId="LiveId" clId="{6E5C5F47-F3BF-4716-900C-106C0B354219}" dt="2023-05-29T08:31:42.179" v="22820" actId="47"/>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add mod">
          <ac:chgData name="Scruel Tao" userId="5ea5c98d59b44d4b" providerId="LiveId" clId="{6E5C5F47-F3BF-4716-900C-106C0B354219}" dt="2023-05-29T08:30:43.853" v="22803"/>
          <ac:spMkLst>
            <pc:docMk/>
            <pc:sldMk cId="844857440" sldId="419"/>
            <ac:spMk id="5" creationId="{3B09A6CF-8541-8C64-7B65-B16F9ED7DB41}"/>
          </ac:spMkLst>
        </pc:spChg>
        <pc:spChg chg="del mod">
          <ac:chgData name="Scruel Tao" userId="5ea5c98d59b44d4b" providerId="LiveId" clId="{6E5C5F47-F3BF-4716-900C-106C0B354219}" dt="2023-05-29T08:30:39.497" v="22800" actId="21"/>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del mod">
        <pc:chgData name="Scruel Tao" userId="5ea5c98d59b44d4b" providerId="LiveId" clId="{6E5C5F47-F3BF-4716-900C-106C0B354219}" dt="2023-05-29T08:32:32.608" v="22848" actId="2696"/>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29T08:32:00.231" v="22823" actId="21"/>
          <ac:spMkLst>
            <pc:docMk/>
            <pc:sldMk cId="1673256208" sldId="421"/>
            <ac:spMk id="7" creationId="{E9D8F32E-3515-6DEC-602F-F6CB57FEE3C5}"/>
          </ac:spMkLst>
        </pc:spChg>
      </pc:sldChg>
      <pc:sldChg chg="modSp add del mod">
        <pc:chgData name="Scruel Tao" userId="5ea5c98d59b44d4b" providerId="LiveId" clId="{6E5C5F47-F3BF-4716-900C-106C0B354219}" dt="2023-05-29T08:33:07.052" v="22877" actId="2696"/>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24T16:11:31.486" v="21871" actId="20577"/>
          <ac:spMkLst>
            <pc:docMk/>
            <pc:sldMk cId="2680407667" sldId="422"/>
            <ac:spMk id="7" creationId="{E9D8F32E-3515-6DEC-602F-F6CB57FEE3C5}"/>
          </ac:spMkLst>
        </pc:spChg>
      </pc:sldChg>
      <pc:sldChg chg="addSp delSp modSp add del mod delAnim modAnim modNotesTx">
        <pc:chgData name="Scruel Tao" userId="5ea5c98d59b44d4b" providerId="LiveId" clId="{6E5C5F47-F3BF-4716-900C-106C0B354219}" dt="2023-05-29T10:55:07.546" v="23105" actId="2696"/>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29T10:54:56.318" v="23093" actId="21"/>
          <ac:spMkLst>
            <pc:docMk/>
            <pc:sldMk cId="3442162763" sldId="423"/>
            <ac:spMk id="3" creationId="{0E2FC508-1AFD-A957-52F2-FA1DEF2A9D27}"/>
          </ac:spMkLst>
        </pc:spChg>
        <pc:spChg chg="del mod">
          <ac:chgData name="Scruel Tao" userId="5ea5c98d59b44d4b" providerId="LiveId" clId="{6E5C5F47-F3BF-4716-900C-106C0B354219}" dt="2023-05-29T10:54:40.844" v="23089" actId="21"/>
          <ac:spMkLst>
            <pc:docMk/>
            <pc:sldMk cId="3442162763" sldId="423"/>
            <ac:spMk id="4" creationId="{D89566DE-C19A-9DDD-EA24-070F85BCF3DE}"/>
          </ac:spMkLst>
        </pc:spChg>
        <pc:spChg chg="add del mod">
          <ac:chgData name="Scruel Tao" userId="5ea5c98d59b44d4b" providerId="LiveId" clId="{6E5C5F47-F3BF-4716-900C-106C0B354219}" dt="2023-05-29T10:54:40.844" v="23089" actId="21"/>
          <ac:spMkLst>
            <pc:docMk/>
            <pc:sldMk cId="3442162763" sldId="423"/>
            <ac:spMk id="5" creationId="{94D856D0-752A-7661-DE7E-6B95144F67FC}"/>
          </ac:spMkLst>
        </pc:spChg>
        <pc:spChg chg="del mod">
          <ac:chgData name="Scruel Tao" userId="5ea5c98d59b44d4b" providerId="LiveId" clId="{6E5C5F47-F3BF-4716-900C-106C0B354219}" dt="2023-05-29T10:54:40.844" v="23089" actId="21"/>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del mod">
          <ac:chgData name="Scruel Tao" userId="5ea5c98d59b44d4b" providerId="LiveId" clId="{6E5C5F47-F3BF-4716-900C-106C0B354219}" dt="2023-05-29T10:54:40.844" v="23089" actId="21"/>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addSp delSp modSp add mod delAnim modAnim modNotesTx">
        <pc:chgData name="Scruel Tao" userId="5ea5c98d59b44d4b" providerId="LiveId" clId="{6E5C5F47-F3BF-4716-900C-106C0B354219}" dt="2023-06-01T10:52:07.223" v="26412"/>
        <pc:sldMkLst>
          <pc:docMk/>
          <pc:sldMk cId="2342674294" sldId="424"/>
        </pc:sldMkLst>
        <pc:spChg chg="mod">
          <ac:chgData name="Scruel Tao" userId="5ea5c98d59b44d4b" providerId="LiveId" clId="{6E5C5F47-F3BF-4716-900C-106C0B354219}" dt="2023-05-29T14:07:52.393" v="23384" actId="20577"/>
          <ac:spMkLst>
            <pc:docMk/>
            <pc:sldMk cId="2342674294" sldId="424"/>
            <ac:spMk id="2" creationId="{BAD162F0-2175-84E9-2387-55F669162449}"/>
          </ac:spMkLst>
        </pc:spChg>
        <pc:spChg chg="mod">
          <ac:chgData name="Scruel Tao" userId="5ea5c98d59b44d4b" providerId="LiveId" clId="{6E5C5F47-F3BF-4716-900C-106C0B354219}" dt="2023-06-01T10:52:07.223" v="26412"/>
          <ac:spMkLst>
            <pc:docMk/>
            <pc:sldMk cId="2342674294" sldId="424"/>
            <ac:spMk id="3" creationId="{0E2FC508-1AFD-A957-52F2-FA1DEF2A9D27}"/>
          </ac:spMkLst>
        </pc:spChg>
        <pc:spChg chg="mod">
          <ac:chgData name="Scruel Tao" userId="5ea5c98d59b44d4b" providerId="LiveId" clId="{6E5C5F47-F3BF-4716-900C-106C0B354219}" dt="2023-05-29T13:55:25.454" v="23203" actId="1076"/>
          <ac:spMkLst>
            <pc:docMk/>
            <pc:sldMk cId="2342674294" sldId="424"/>
            <ac:spMk id="4" creationId="{D89566DE-C19A-9DDD-EA24-070F85BCF3DE}"/>
          </ac:spMkLst>
        </pc:spChg>
        <pc:spChg chg="del mod">
          <ac:chgData name="Scruel Tao" userId="5ea5c98d59b44d4b" providerId="LiveId" clId="{6E5C5F47-F3BF-4716-900C-106C0B354219}" dt="2023-05-29T13:55:26.995" v="23204" actId="21"/>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add del mod">
          <ac:chgData name="Scruel Tao" userId="5ea5c98d59b44d4b" providerId="LiveId" clId="{6E5C5F47-F3BF-4716-900C-106C0B354219}" dt="2023-05-29T13:55:15.237" v="23201" actId="21"/>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29T14:21:51.790" v="23701" actId="20577"/>
        <pc:sldMkLst>
          <pc:docMk/>
          <pc:sldMk cId="2328872333" sldId="425"/>
        </pc:sldMkLst>
        <pc:spChg chg="mod">
          <ac:chgData name="Scruel Tao" userId="5ea5c98d59b44d4b" providerId="LiveId" clId="{6E5C5F47-F3BF-4716-900C-106C0B354219}" dt="2023-05-29T14:08:06.239" v="23388"/>
          <ac:spMkLst>
            <pc:docMk/>
            <pc:sldMk cId="2328872333" sldId="425"/>
            <ac:spMk id="2" creationId="{BAD162F0-2175-84E9-2387-55F669162449}"/>
          </ac:spMkLst>
        </pc:spChg>
        <pc:spChg chg="mod">
          <ac:chgData name="Scruel Tao" userId="5ea5c98d59b44d4b" providerId="LiveId" clId="{6E5C5F47-F3BF-4716-900C-106C0B354219}" dt="2023-05-29T14:18:59.653" v="23642" actId="20577"/>
          <ac:spMkLst>
            <pc:docMk/>
            <pc:sldMk cId="2328872333" sldId="425"/>
            <ac:spMk id="3" creationId="{0E2FC508-1AFD-A957-52F2-FA1DEF2A9D27}"/>
          </ac:spMkLst>
        </pc:spChg>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29T14:03:16.309" v="23286" actId="1076"/>
          <ac:spMkLst>
            <pc:docMk/>
            <pc:sldMk cId="2328872333" sldId="425"/>
            <ac:spMk id="6" creationId="{E59FED38-3545-A169-F60D-88D7621E29C2}"/>
          </ac:spMkLst>
        </pc:spChg>
        <pc:spChg chg="mod">
          <ac:chgData name="Scruel Tao" userId="5ea5c98d59b44d4b" providerId="LiveId" clId="{6E5C5F47-F3BF-4716-900C-106C0B354219}" dt="2023-05-29T14:02:51.587" v="23282" actId="21"/>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29T14:03:19.619" v="23296"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29T14:12:58.855" v="23623" actId="1076"/>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delSp modSp add mod modAnim modNotesTx">
        <pc:chgData name="Scruel Tao" userId="5ea5c98d59b44d4b" providerId="LiveId" clId="{6E5C5F47-F3BF-4716-900C-106C0B354219}" dt="2023-06-02T01:30:32.825" v="26437" actId="20577"/>
        <pc:sldMkLst>
          <pc:docMk/>
          <pc:sldMk cId="1915404851" sldId="426"/>
        </pc:sldMkLst>
        <pc:spChg chg="mod">
          <ac:chgData name="Scruel Tao" userId="5ea5c98d59b44d4b" providerId="LiveId" clId="{6E5C5F47-F3BF-4716-900C-106C0B354219}" dt="2023-05-29T15:44:29.118" v="24347"/>
          <ac:spMkLst>
            <pc:docMk/>
            <pc:sldMk cId="1915404851" sldId="426"/>
            <ac:spMk id="2" creationId="{BAD162F0-2175-84E9-2387-55F669162449}"/>
          </ac:spMkLst>
        </pc:spChg>
        <pc:spChg chg="mod">
          <ac:chgData name="Scruel Tao" userId="5ea5c98d59b44d4b" providerId="LiveId" clId="{6E5C5F47-F3BF-4716-900C-106C0B354219}" dt="2023-05-29T15:45:49.347" v="24353" actId="20577"/>
          <ac:spMkLst>
            <pc:docMk/>
            <pc:sldMk cId="1915404851" sldId="426"/>
            <ac:spMk id="3" creationId="{0E2FC508-1AFD-A957-52F2-FA1DEF2A9D27}"/>
          </ac:spMkLst>
        </pc:spChg>
        <pc:spChg chg="mod">
          <ac:chgData name="Scruel Tao" userId="5ea5c98d59b44d4b" providerId="LiveId" clId="{6E5C5F47-F3BF-4716-900C-106C0B354219}" dt="2023-05-29T15:05:47.681" v="24201" actId="1076"/>
          <ac:spMkLst>
            <pc:docMk/>
            <pc:sldMk cId="1915404851" sldId="426"/>
            <ac:spMk id="4" creationId="{D89566DE-C19A-9DDD-EA24-070F85BCF3DE}"/>
          </ac:spMkLst>
        </pc:spChg>
        <pc:spChg chg="mod">
          <ac:chgData name="Scruel Tao" userId="5ea5c98d59b44d4b" providerId="LiveId" clId="{6E5C5F47-F3BF-4716-900C-106C0B354219}" dt="2023-05-29T15:05:52.620" v="24204" actId="1035"/>
          <ac:spMkLst>
            <pc:docMk/>
            <pc:sldMk cId="1915404851" sldId="426"/>
            <ac:spMk id="5" creationId="{94D856D0-752A-7661-DE7E-6B95144F67FC}"/>
          </ac:spMkLst>
        </pc:spChg>
        <pc:spChg chg="del mod">
          <ac:chgData name="Scruel Tao" userId="5ea5c98d59b44d4b" providerId="LiveId" clId="{6E5C5F47-F3BF-4716-900C-106C0B354219}" dt="2023-05-29T15:05:38.827" v="24200" actId="21"/>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29T16:09:52.152" v="25868" actId="20577"/>
        <pc:sldMkLst>
          <pc:docMk/>
          <pc:sldMk cId="1217425599" sldId="428"/>
        </pc:sldMkLst>
        <pc:spChg chg="mod">
          <ac:chgData name="Scruel Tao" userId="5ea5c98d59b44d4b" providerId="LiveId" clId="{6E5C5F47-F3BF-4716-900C-106C0B354219}" dt="2023-05-29T16:09:43.398" v="25848" actId="20577"/>
          <ac:spMkLst>
            <pc:docMk/>
            <pc:sldMk cId="1217425599" sldId="428"/>
            <ac:spMk id="3" creationId="{0E2FC508-1AFD-A957-52F2-FA1DEF2A9D27}"/>
          </ac:spMkLst>
        </pc:spChg>
        <pc:spChg chg="mod">
          <ac:chgData name="Scruel Tao" userId="5ea5c98d59b44d4b" providerId="LiveId" clId="{6E5C5F47-F3BF-4716-900C-106C0B354219}" dt="2023-05-29T16:09:50.243" v="25867" actId="1035"/>
          <ac:spMkLst>
            <pc:docMk/>
            <pc:sldMk cId="1217425599" sldId="428"/>
            <ac:spMk id="5" creationId="{94D856D0-752A-7661-DE7E-6B95144F67FC}"/>
          </ac:spMkLst>
        </pc:spChg>
        <pc:spChg chg="mod">
          <ac:chgData name="Scruel Tao" userId="5ea5c98d59b44d4b" providerId="LiveId" clId="{6E5C5F47-F3BF-4716-900C-106C0B354219}" dt="2023-05-29T16:09:50.243" v="25867" actId="1035"/>
          <ac:spMkLst>
            <pc:docMk/>
            <pc:sldMk cId="1217425599" sldId="428"/>
            <ac:spMk id="6" creationId="{34AFC372-405C-F2AB-364E-38D330D93CB5}"/>
          </ac:spMkLst>
        </pc:spChg>
      </pc:sldChg>
      <pc:sldChg chg="modSp add mod ord modNotesTx">
        <pc:chgData name="Scruel Tao" userId="5ea5c98d59b44d4b" providerId="LiveId" clId="{6E5C5F47-F3BF-4716-900C-106C0B354219}" dt="2023-06-02T10:44:32.989" v="26854" actId="20577"/>
        <pc:sldMkLst>
          <pc:docMk/>
          <pc:sldMk cId="2368505745" sldId="429"/>
        </pc:sldMkLst>
        <pc:spChg chg="mod">
          <ac:chgData name="Scruel Tao" userId="5ea5c98d59b44d4b" providerId="LiveId" clId="{6E5C5F47-F3BF-4716-900C-106C0B354219}" dt="2023-06-02T08:46:50.335" v="26534" actId="21"/>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29T14:57:59.510" v="24166" actId="1038"/>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29T14:57:59.510" v="24166" actId="1038"/>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mod ord modAnim">
        <pc:chgData name="Scruel Tao" userId="5ea5c98d59b44d4b" providerId="LiveId" clId="{6E5C5F47-F3BF-4716-900C-106C0B354219}" dt="2023-05-24T04:40:11.914" v="20450" actId="1036"/>
        <pc:sldMkLst>
          <pc:docMk/>
          <pc:sldMk cId="1149247770" sldId="443"/>
        </pc:sldMkLst>
        <pc:spChg chg="mod">
          <ac:chgData name="Scruel Tao" userId="5ea5c98d59b44d4b" providerId="LiveId" clId="{6E5C5F47-F3BF-4716-900C-106C0B354219}" dt="2023-05-24T04:40:11.914" v="20450" actId="1036"/>
          <ac:spMkLst>
            <pc:docMk/>
            <pc:sldMk cId="1149247770" sldId="443"/>
            <ac:spMk id="4" creationId="{801ADC79-5BF0-0F77-1D24-D3AA6E3D717F}"/>
          </ac:spMkLst>
        </pc:spChg>
        <pc:spChg chg="mod">
          <ac:chgData name="Scruel Tao" userId="5ea5c98d59b44d4b" providerId="LiveId" clId="{6E5C5F47-F3BF-4716-900C-106C0B354219}" dt="2023-05-24T04:37:06.227" v="20403" actId="20577"/>
          <ac:spMkLst>
            <pc:docMk/>
            <pc:sldMk cId="1149247770" sldId="443"/>
            <ac:spMk id="5" creationId="{364EFD44-4BAB-4ADF-DEAD-922A8C28C455}"/>
          </ac:spMkLst>
        </pc:spChg>
        <pc:spChg chg="mod">
          <ac:chgData name="Scruel Tao" userId="5ea5c98d59b44d4b" providerId="LiveId" clId="{6E5C5F47-F3BF-4716-900C-106C0B354219}" dt="2023-05-24T04:36:57.305" v="20395" actId="1076"/>
          <ac:spMkLst>
            <pc:docMk/>
            <pc:sldMk cId="1149247770" sldId="443"/>
            <ac:spMk id="7" creationId="{DEAC74ED-0E63-DFF5-FA48-FB893E559B7C}"/>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Chg chg="addSp delSp modSp add mod modAnim">
        <pc:chgData name="Scruel Tao" userId="5ea5c98d59b44d4b" providerId="LiveId" clId="{6E5C5F47-F3BF-4716-900C-106C0B354219}" dt="2023-05-24T04:41:18.254" v="20482"/>
        <pc:sldMkLst>
          <pc:docMk/>
          <pc:sldMk cId="2660710448" sldId="444"/>
        </pc:sldMkLst>
        <pc:spChg chg="del mod">
          <ac:chgData name="Scruel Tao" userId="5ea5c98d59b44d4b" providerId="LiveId" clId="{6E5C5F47-F3BF-4716-900C-106C0B354219}" dt="2023-05-24T04:40:19.037" v="20452" actId="21"/>
          <ac:spMkLst>
            <pc:docMk/>
            <pc:sldMk cId="2660710448" sldId="444"/>
            <ac:spMk id="4" creationId="{801ADC79-5BF0-0F77-1D24-D3AA6E3D717F}"/>
          </ac:spMkLst>
        </pc:spChg>
        <pc:spChg chg="mod">
          <ac:chgData name="Scruel Tao" userId="5ea5c98d59b44d4b" providerId="LiveId" clId="{6E5C5F47-F3BF-4716-900C-106C0B354219}" dt="2023-05-24T04:41:09.073" v="20475"/>
          <ac:spMkLst>
            <pc:docMk/>
            <pc:sldMk cId="2660710448" sldId="444"/>
            <ac:spMk id="5" creationId="{364EFD44-4BAB-4ADF-DEAD-922A8C28C455}"/>
          </ac:spMkLst>
        </pc:spChg>
        <pc:spChg chg="add mod">
          <ac:chgData name="Scruel Tao" userId="5ea5c98d59b44d4b" providerId="LiveId" clId="{6E5C5F47-F3BF-4716-900C-106C0B354219}" dt="2023-05-24T04:40:24.921" v="20471" actId="1036"/>
          <ac:spMkLst>
            <pc:docMk/>
            <pc:sldMk cId="2660710448" sldId="444"/>
            <ac:spMk id="6" creationId="{8E4CDE2C-1EC9-F75F-FC49-13AE48C3CBF4}"/>
          </ac:spMkLst>
        </pc:spChg>
        <pc:spChg chg="mod">
          <ac:chgData name="Scruel Tao" userId="5ea5c98d59b44d4b" providerId="LiveId" clId="{6E5C5F47-F3BF-4716-900C-106C0B354219}" dt="2023-05-24T04:39:25.604" v="20421" actId="207"/>
          <ac:spMkLst>
            <pc:docMk/>
            <pc:sldMk cId="2660710448" sldId="444"/>
            <ac:spMk id="7" creationId="{DEAC74ED-0E63-DFF5-FA48-FB893E559B7C}"/>
          </ac:spMkLst>
        </pc:spChg>
      </pc:sldChg>
      <pc:sldChg chg="modSp add mod modAnim">
        <pc:chgData name="Scruel Tao" userId="5ea5c98d59b44d4b" providerId="LiveId" clId="{6E5C5F47-F3BF-4716-900C-106C0B354219}" dt="2023-05-24T04:42:08.278" v="20489"/>
        <pc:sldMkLst>
          <pc:docMk/>
          <pc:sldMk cId="50071292" sldId="445"/>
        </pc:sldMkLst>
        <pc:spChg chg="mod">
          <ac:chgData name="Scruel Tao" userId="5ea5c98d59b44d4b" providerId="LiveId" clId="{6E5C5F47-F3BF-4716-900C-106C0B354219}" dt="2023-05-24T04:41:42.772" v="20485"/>
          <ac:spMkLst>
            <pc:docMk/>
            <pc:sldMk cId="50071292" sldId="445"/>
            <ac:spMk id="5" creationId="{364EFD44-4BAB-4ADF-DEAD-922A8C28C455}"/>
          </ac:spMkLst>
        </pc:spChg>
        <pc:spChg chg="mod">
          <ac:chgData name="Scruel Tao" userId="5ea5c98d59b44d4b" providerId="LiveId" clId="{6E5C5F47-F3BF-4716-900C-106C0B354219}" dt="2023-05-24T04:41:49.589" v="20486" actId="1076"/>
          <ac:spMkLst>
            <pc:docMk/>
            <pc:sldMk cId="50071292" sldId="445"/>
            <ac:spMk id="6" creationId="{8E4CDE2C-1EC9-F75F-FC49-13AE48C3CBF4}"/>
          </ac:spMkLst>
        </pc:spChg>
        <pc:spChg chg="mod">
          <ac:chgData name="Scruel Tao" userId="5ea5c98d59b44d4b" providerId="LiveId" clId="{6E5C5F47-F3BF-4716-900C-106C0B354219}" dt="2023-05-24T04:42:08.278" v="20489"/>
          <ac:spMkLst>
            <pc:docMk/>
            <pc:sldMk cId="50071292" sldId="445"/>
            <ac:spMk id="7" creationId="{DEAC74ED-0E63-DFF5-FA48-FB893E559B7C}"/>
          </ac:spMkLst>
        </pc:spChg>
      </pc:sldChg>
      <pc:sldChg chg="modSp add mod modTransition modAnim">
        <pc:chgData name="Scruel Tao" userId="5ea5c98d59b44d4b" providerId="LiveId" clId="{6E5C5F47-F3BF-4716-900C-106C0B354219}" dt="2023-05-24T07:49:28.375" v="20630"/>
        <pc:sldMkLst>
          <pc:docMk/>
          <pc:sldMk cId="270139676" sldId="446"/>
        </pc:sldMkLst>
        <pc:spChg chg="mod">
          <ac:chgData name="Scruel Tao" userId="5ea5c98d59b44d4b" providerId="LiveId" clId="{6E5C5F47-F3BF-4716-900C-106C0B354219}" dt="2023-05-24T07:48:32.142" v="20617" actId="20577"/>
          <ac:spMkLst>
            <pc:docMk/>
            <pc:sldMk cId="270139676" sldId="446"/>
            <ac:spMk id="3" creationId="{0E2FC508-1AFD-A957-52F2-FA1DEF2A9D27}"/>
          </ac:spMkLst>
        </pc:spChg>
        <pc:spChg chg="mod">
          <ac:chgData name="Scruel Tao" userId="5ea5c98d59b44d4b" providerId="LiveId" clId="{6E5C5F47-F3BF-4716-900C-106C0B354219}" dt="2023-05-24T07:48:41.835" v="20621" actId="1036"/>
          <ac:spMkLst>
            <pc:docMk/>
            <pc:sldMk cId="270139676" sldId="446"/>
            <ac:spMk id="4" creationId="{BAE3C727-E7EF-A016-C499-2915C182B6E0}"/>
          </ac:spMkLst>
        </pc:spChg>
        <pc:spChg chg="mod">
          <ac:chgData name="Scruel Tao" userId="5ea5c98d59b44d4b" providerId="LiveId" clId="{6E5C5F47-F3BF-4716-900C-106C0B354219}" dt="2023-05-24T07:48:38.031" v="20618" actId="1076"/>
          <ac:spMkLst>
            <pc:docMk/>
            <pc:sldMk cId="270139676" sldId="446"/>
            <ac:spMk id="7" creationId="{DEAC74ED-0E63-DFF5-FA48-FB893E559B7C}"/>
          </ac:spMkLst>
        </pc:spChg>
        <pc:spChg chg="mod">
          <ac:chgData name="Scruel Tao" userId="5ea5c98d59b44d4b" providerId="LiveId" clId="{6E5C5F47-F3BF-4716-900C-106C0B354219}" dt="2023-05-24T07:49:06.922" v="20626" actId="1076"/>
          <ac:spMkLst>
            <pc:docMk/>
            <pc:sldMk cId="270139676" sldId="446"/>
            <ac:spMk id="8" creationId="{9648BF1E-FEC6-3BF5-79E1-71E17382E901}"/>
          </ac:spMkLst>
        </pc:spChg>
        <pc:spChg chg="mod">
          <ac:chgData name="Scruel Tao" userId="5ea5c98d59b44d4b" providerId="LiveId" clId="{6E5C5F47-F3BF-4716-900C-106C0B354219}" dt="2023-05-24T07:48:58.678" v="20625" actId="1076"/>
          <ac:spMkLst>
            <pc:docMk/>
            <pc:sldMk cId="270139676" sldId="446"/>
            <ac:spMk id="10" creationId="{379535CE-0828-842B-80E1-8A4A1E7A1249}"/>
          </ac:spMkLst>
        </pc:spChg>
      </pc:sldChg>
      <pc:sldChg chg="modSp add mod modAnim">
        <pc:chgData name="Scruel Tao" userId="5ea5c98d59b44d4b" providerId="LiveId" clId="{6E5C5F47-F3BF-4716-900C-106C0B354219}" dt="2023-05-24T16:07:03.980" v="21503" actId="20577"/>
        <pc:sldMkLst>
          <pc:docMk/>
          <pc:sldMk cId="1059985089" sldId="447"/>
        </pc:sldMkLst>
        <pc:spChg chg="mod">
          <ac:chgData name="Scruel Tao" userId="5ea5c98d59b44d4b" providerId="LiveId" clId="{6E5C5F47-F3BF-4716-900C-106C0B354219}" dt="2023-05-24T08:08:34.902" v="21108" actId="207"/>
          <ac:spMkLst>
            <pc:docMk/>
            <pc:sldMk cId="1059985089" sldId="447"/>
            <ac:spMk id="3" creationId="{0E2FC508-1AFD-A957-52F2-FA1DEF2A9D27}"/>
          </ac:spMkLst>
        </pc:spChg>
        <pc:spChg chg="mod">
          <ac:chgData name="Scruel Tao" userId="5ea5c98d59b44d4b" providerId="LiveId" clId="{6E5C5F47-F3BF-4716-900C-106C0B354219}" dt="2023-05-24T16:07:03.980" v="21503" actId="20577"/>
          <ac:spMkLst>
            <pc:docMk/>
            <pc:sldMk cId="1059985089" sldId="447"/>
            <ac:spMk id="9" creationId="{105D847F-FA13-C242-3366-864D1C519B74}"/>
          </ac:spMkLst>
        </pc:spChg>
      </pc:sldChg>
      <pc:sldChg chg="modSp add mod modTransition modAnim">
        <pc:chgData name="Scruel Tao" userId="5ea5c98d59b44d4b" providerId="LiveId" clId="{6E5C5F47-F3BF-4716-900C-106C0B354219}" dt="2023-05-24T16:07:21.824" v="21504"/>
        <pc:sldMkLst>
          <pc:docMk/>
          <pc:sldMk cId="3288941729" sldId="448"/>
        </pc:sldMkLst>
        <pc:spChg chg="mod">
          <ac:chgData name="Scruel Tao" userId="5ea5c98d59b44d4b" providerId="LiveId" clId="{6E5C5F47-F3BF-4716-900C-106C0B354219}" dt="2023-05-24T08:12:43.065" v="21308" actId="1036"/>
          <ac:spMkLst>
            <pc:docMk/>
            <pc:sldMk cId="3288941729" sldId="448"/>
            <ac:spMk id="4" creationId="{BAE3C727-E7EF-A016-C499-2915C182B6E0}"/>
          </ac:spMkLst>
        </pc:spChg>
        <pc:spChg chg="mod">
          <ac:chgData name="Scruel Tao" userId="5ea5c98d59b44d4b" providerId="LiveId" clId="{6E5C5F47-F3BF-4716-900C-106C0B354219}" dt="2023-05-24T08:13:08.784" v="21315" actId="207"/>
          <ac:spMkLst>
            <pc:docMk/>
            <pc:sldMk cId="3288941729" sldId="448"/>
            <ac:spMk id="7" creationId="{DEAC74ED-0E63-DFF5-FA48-FB893E559B7C}"/>
          </ac:spMkLst>
        </pc:spChg>
        <pc:spChg chg="mod">
          <ac:chgData name="Scruel Tao" userId="5ea5c98d59b44d4b" providerId="LiveId" clId="{6E5C5F47-F3BF-4716-900C-106C0B354219}" dt="2023-05-24T16:07:21.824" v="21504"/>
          <ac:spMkLst>
            <pc:docMk/>
            <pc:sldMk cId="3288941729" sldId="448"/>
            <ac:spMk id="9" creationId="{105D847F-FA13-C242-3366-864D1C519B74}"/>
          </ac:spMkLst>
        </pc:spChg>
      </pc:sldChg>
      <pc:sldChg chg="modSp add del mod">
        <pc:chgData name="Scruel Tao" userId="5ea5c98d59b44d4b" providerId="LiveId" clId="{6E5C5F47-F3BF-4716-900C-106C0B354219}" dt="2023-05-24T08:15:10.103" v="21351" actId="2696"/>
        <pc:sldMkLst>
          <pc:docMk/>
          <pc:sldMk cId="2529349591" sldId="449"/>
        </pc:sldMkLst>
        <pc:spChg chg="mod">
          <ac:chgData name="Scruel Tao" userId="5ea5c98d59b44d4b" providerId="LiveId" clId="{6E5C5F47-F3BF-4716-900C-106C0B354219}" dt="2023-05-24T08:14:56.930" v="21350" actId="21"/>
          <ac:spMkLst>
            <pc:docMk/>
            <pc:sldMk cId="2529349591" sldId="449"/>
            <ac:spMk id="3" creationId="{0E2FC508-1AFD-A957-52F2-FA1DEF2A9D27}"/>
          </ac:spMkLst>
        </pc:spChg>
        <pc:spChg chg="mod">
          <ac:chgData name="Scruel Tao" userId="5ea5c98d59b44d4b" providerId="LiveId" clId="{6E5C5F47-F3BF-4716-900C-106C0B354219}" dt="2023-05-24T08:14:43.520" v="21348"/>
          <ac:spMkLst>
            <pc:docMk/>
            <pc:sldMk cId="2529349591" sldId="449"/>
            <ac:spMk id="7" creationId="{DEAC74ED-0E63-DFF5-FA48-FB893E559B7C}"/>
          </ac:spMkLst>
        </pc:spChg>
      </pc:sldChg>
      <pc:sldChg chg="modSp add mod">
        <pc:chgData name="Scruel Tao" userId="5ea5c98d59b44d4b" providerId="LiveId" clId="{6E5C5F47-F3BF-4716-900C-106C0B354219}" dt="2023-05-29T07:37:24.738" v="22177" actId="20577"/>
        <pc:sldMkLst>
          <pc:docMk/>
          <pc:sldMk cId="3923380574" sldId="449"/>
        </pc:sldMkLst>
        <pc:spChg chg="mod">
          <ac:chgData name="Scruel Tao" userId="5ea5c98d59b44d4b" providerId="LiveId" clId="{6E5C5F47-F3BF-4716-900C-106C0B354219}" dt="2023-05-29T07:33:55.604" v="22116"/>
          <ac:spMkLst>
            <pc:docMk/>
            <pc:sldMk cId="3923380574" sldId="449"/>
            <ac:spMk id="2" creationId="{BAD162F0-2175-84E9-2387-55F669162449}"/>
          </ac:spMkLst>
        </pc:spChg>
        <pc:spChg chg="mod">
          <ac:chgData name="Scruel Tao" userId="5ea5c98d59b44d4b" providerId="LiveId" clId="{6E5C5F47-F3BF-4716-900C-106C0B354219}" dt="2023-05-29T07:33:47.170" v="22115"/>
          <ac:spMkLst>
            <pc:docMk/>
            <pc:sldMk cId="3923380574" sldId="449"/>
            <ac:spMk id="3" creationId="{0E2FC508-1AFD-A957-52F2-FA1DEF2A9D27}"/>
          </ac:spMkLst>
        </pc:spChg>
        <pc:spChg chg="mod">
          <ac:chgData name="Scruel Tao" userId="5ea5c98d59b44d4b" providerId="LiveId" clId="{6E5C5F47-F3BF-4716-900C-106C0B354219}" dt="2023-05-29T07:34:37.590" v="22129" actId="1076"/>
          <ac:spMkLst>
            <pc:docMk/>
            <pc:sldMk cId="3923380574" sldId="449"/>
            <ac:spMk id="4" creationId="{BAE3C727-E7EF-A016-C499-2915C182B6E0}"/>
          </ac:spMkLst>
        </pc:spChg>
        <pc:spChg chg="mod">
          <ac:chgData name="Scruel Tao" userId="5ea5c98d59b44d4b" providerId="LiveId" clId="{6E5C5F47-F3BF-4716-900C-106C0B354219}" dt="2023-05-29T07:34:14.308" v="22125" actId="1076"/>
          <ac:spMkLst>
            <pc:docMk/>
            <pc:sldMk cId="3923380574" sldId="449"/>
            <ac:spMk id="7" creationId="{DEAC74ED-0E63-DFF5-FA48-FB893E559B7C}"/>
          </ac:spMkLst>
        </pc:spChg>
        <pc:spChg chg="mod">
          <ac:chgData name="Scruel Tao" userId="5ea5c98d59b44d4b" providerId="LiveId" clId="{6E5C5F47-F3BF-4716-900C-106C0B354219}" dt="2023-05-29T07:37:24.738" v="22177" actId="20577"/>
          <ac:spMkLst>
            <pc:docMk/>
            <pc:sldMk cId="3923380574" sldId="449"/>
            <ac:spMk id="9" creationId="{105D847F-FA13-C242-3366-864D1C519B74}"/>
          </ac:spMkLst>
        </pc:spChg>
      </pc:sldChg>
      <pc:sldChg chg="addSp delSp modSp add mod ord modAnim">
        <pc:chgData name="Scruel Tao" userId="5ea5c98d59b44d4b" providerId="LiveId" clId="{6E5C5F47-F3BF-4716-900C-106C0B354219}" dt="2023-05-29T07:49:36.683" v="22547" actId="20577"/>
        <pc:sldMkLst>
          <pc:docMk/>
          <pc:sldMk cId="3091127192" sldId="450"/>
        </pc:sldMkLst>
        <pc:spChg chg="mod">
          <ac:chgData name="Scruel Tao" userId="5ea5c98d59b44d4b" providerId="LiveId" clId="{6E5C5F47-F3BF-4716-900C-106C0B354219}" dt="2023-05-29T07:44:45.656" v="22229" actId="207"/>
          <ac:spMkLst>
            <pc:docMk/>
            <pc:sldMk cId="3091127192" sldId="450"/>
            <ac:spMk id="3" creationId="{0E2FC508-1AFD-A957-52F2-FA1DEF2A9D27}"/>
          </ac:spMkLst>
        </pc:spChg>
        <pc:spChg chg="add del mod">
          <ac:chgData name="Scruel Tao" userId="5ea5c98d59b44d4b" providerId="LiveId" clId="{6E5C5F47-F3BF-4716-900C-106C0B354219}" dt="2023-05-29T07:44:36.181" v="22224" actId="478"/>
          <ac:spMkLst>
            <pc:docMk/>
            <pc:sldMk cId="3091127192" sldId="450"/>
            <ac:spMk id="4" creationId="{BAE3C727-E7EF-A016-C499-2915C182B6E0}"/>
          </ac:spMkLst>
        </pc:spChg>
        <pc:spChg chg="add mod">
          <ac:chgData name="Scruel Tao" userId="5ea5c98d59b44d4b" providerId="LiveId" clId="{6E5C5F47-F3BF-4716-900C-106C0B354219}" dt="2023-05-29T07:48:57.568" v="22513" actId="1038"/>
          <ac:spMkLst>
            <pc:docMk/>
            <pc:sldMk cId="3091127192" sldId="450"/>
            <ac:spMk id="5" creationId="{4707027C-5418-8525-AA28-775BEAA9EAC8}"/>
          </ac:spMkLst>
        </pc:spChg>
        <pc:spChg chg="add del mod">
          <ac:chgData name="Scruel Tao" userId="5ea5c98d59b44d4b" providerId="LiveId" clId="{6E5C5F47-F3BF-4716-900C-106C0B354219}" dt="2023-05-29T07:44:35.829" v="22223" actId="478"/>
          <ac:spMkLst>
            <pc:docMk/>
            <pc:sldMk cId="3091127192" sldId="450"/>
            <ac:spMk id="6" creationId="{602DDFA7-0A03-8AF8-1D8C-2EE5B5E9A411}"/>
          </ac:spMkLst>
        </pc:spChg>
        <pc:spChg chg="del">
          <ac:chgData name="Scruel Tao" userId="5ea5c98d59b44d4b" providerId="LiveId" clId="{6E5C5F47-F3BF-4716-900C-106C0B354219}" dt="2023-05-29T07:36:10.709" v="22164" actId="478"/>
          <ac:spMkLst>
            <pc:docMk/>
            <pc:sldMk cId="3091127192" sldId="450"/>
            <ac:spMk id="7" creationId="{DEAC74ED-0E63-DFF5-FA48-FB893E559B7C}"/>
          </ac:spMkLst>
        </pc:spChg>
        <pc:spChg chg="add del mod">
          <ac:chgData name="Scruel Tao" userId="5ea5c98d59b44d4b" providerId="LiveId" clId="{6E5C5F47-F3BF-4716-900C-106C0B354219}" dt="2023-05-29T07:44:29.404" v="22217"/>
          <ac:spMkLst>
            <pc:docMk/>
            <pc:sldMk cId="3091127192" sldId="450"/>
            <ac:spMk id="8" creationId="{493EF2CC-6EF7-126C-5F8D-EB06E00C97CB}"/>
          </ac:spMkLst>
        </pc:spChg>
        <pc:spChg chg="del">
          <ac:chgData name="Scruel Tao" userId="5ea5c98d59b44d4b" providerId="LiveId" clId="{6E5C5F47-F3BF-4716-900C-106C0B354219}" dt="2023-05-29T07:36:29.165" v="22167" actId="478"/>
          <ac:spMkLst>
            <pc:docMk/>
            <pc:sldMk cId="3091127192" sldId="450"/>
            <ac:spMk id="9" creationId="{105D847F-FA13-C242-3366-864D1C519B74}"/>
          </ac:spMkLst>
        </pc:spChg>
        <pc:spChg chg="add mod">
          <ac:chgData name="Scruel Tao" userId="5ea5c98d59b44d4b" providerId="LiveId" clId="{6E5C5F47-F3BF-4716-900C-106C0B354219}" dt="2023-05-29T07:49:36.683" v="22547" actId="20577"/>
          <ac:spMkLst>
            <pc:docMk/>
            <pc:sldMk cId="3091127192" sldId="450"/>
            <ac:spMk id="10" creationId="{A2995DB2-4965-8C67-67FE-5FC4497711CB}"/>
          </ac:spMkLst>
        </pc:spChg>
        <pc:spChg chg="add mod">
          <ac:chgData name="Scruel Tao" userId="5ea5c98d59b44d4b" providerId="LiveId" clId="{6E5C5F47-F3BF-4716-900C-106C0B354219}" dt="2023-05-29T07:49:00.783" v="22514" actId="1076"/>
          <ac:spMkLst>
            <pc:docMk/>
            <pc:sldMk cId="3091127192" sldId="450"/>
            <ac:spMk id="11" creationId="{D0072181-9D36-207C-A731-2A5EB9557833}"/>
          </ac:spMkLst>
        </pc:spChg>
      </pc:sldChg>
      <pc:sldChg chg="modSp add mod">
        <pc:chgData name="Scruel Tao" userId="5ea5c98d59b44d4b" providerId="LiveId" clId="{6E5C5F47-F3BF-4716-900C-106C0B354219}" dt="2023-05-29T07:48:30.102" v="22501" actId="1076"/>
        <pc:sldMkLst>
          <pc:docMk/>
          <pc:sldMk cId="4243864399" sldId="451"/>
        </pc:sldMkLst>
        <pc:spChg chg="mod">
          <ac:chgData name="Scruel Tao" userId="5ea5c98d59b44d4b" providerId="LiveId" clId="{6E5C5F47-F3BF-4716-900C-106C0B354219}" dt="2023-05-29T07:48:30.102" v="22501" actId="1076"/>
          <ac:spMkLst>
            <pc:docMk/>
            <pc:sldMk cId="4243864399" sldId="451"/>
            <ac:spMk id="5" creationId="{4707027C-5418-8525-AA28-775BEAA9EAC8}"/>
          </ac:spMkLst>
        </pc:spChg>
      </pc:sldChg>
      <pc:sldChg chg="addSp delSp modSp add mod delAnim">
        <pc:chgData name="Scruel Tao" userId="5ea5c98d59b44d4b" providerId="LiveId" clId="{6E5C5F47-F3BF-4716-900C-106C0B354219}" dt="2023-05-29T08:02:36.266" v="22765" actId="20577"/>
        <pc:sldMkLst>
          <pc:docMk/>
          <pc:sldMk cId="2738855689" sldId="452"/>
        </pc:sldMkLst>
        <pc:spChg chg="add mod">
          <ac:chgData name="Scruel Tao" userId="5ea5c98d59b44d4b" providerId="LiveId" clId="{6E5C5F47-F3BF-4716-900C-106C0B354219}" dt="2023-05-29T07:45:39.501" v="22245" actId="1076"/>
          <ac:spMkLst>
            <pc:docMk/>
            <pc:sldMk cId="2738855689" sldId="452"/>
            <ac:spMk id="4" creationId="{679A8F7D-06A7-E340-1747-C8750874FE23}"/>
          </ac:spMkLst>
        </pc:spChg>
        <pc:spChg chg="del">
          <ac:chgData name="Scruel Tao" userId="5ea5c98d59b44d4b" providerId="LiveId" clId="{6E5C5F47-F3BF-4716-900C-106C0B354219}" dt="2023-05-29T07:45:33.157" v="22243" actId="478"/>
          <ac:spMkLst>
            <pc:docMk/>
            <pc:sldMk cId="2738855689" sldId="452"/>
            <ac:spMk id="5" creationId="{4707027C-5418-8525-AA28-775BEAA9EAC8}"/>
          </ac:spMkLst>
        </pc:spChg>
        <pc:spChg chg="mod">
          <ac:chgData name="Scruel Tao" userId="5ea5c98d59b44d4b" providerId="LiveId" clId="{6E5C5F47-F3BF-4716-900C-106C0B354219}" dt="2023-05-29T08:02:36.266" v="22765" actId="20577"/>
          <ac:spMkLst>
            <pc:docMk/>
            <pc:sldMk cId="2738855689" sldId="452"/>
            <ac:spMk id="10" creationId="{A2995DB2-4965-8C67-67FE-5FC4497711CB}"/>
          </ac:spMkLst>
        </pc:spChg>
        <pc:spChg chg="mod">
          <ac:chgData name="Scruel Tao" userId="5ea5c98d59b44d4b" providerId="LiveId" clId="{6E5C5F47-F3BF-4716-900C-106C0B354219}" dt="2023-05-29T08:02:19.305" v="22762" actId="1076"/>
          <ac:spMkLst>
            <pc:docMk/>
            <pc:sldMk cId="2738855689" sldId="452"/>
            <ac:spMk id="11" creationId="{D0072181-9D36-207C-A731-2A5EB9557833}"/>
          </ac:spMkLst>
        </pc:spChg>
      </pc:sldChg>
      <pc:sldChg chg="add del">
        <pc:chgData name="Scruel Tao" userId="5ea5c98d59b44d4b" providerId="LiveId" clId="{6E5C5F47-F3BF-4716-900C-106C0B354219}" dt="2023-05-29T07:45:59.680" v="22248" actId="47"/>
        <pc:sldMkLst>
          <pc:docMk/>
          <pc:sldMk cId="847314933" sldId="453"/>
        </pc:sldMkLst>
      </pc:sldChg>
      <pc:sldChg chg="addSp delSp modSp add del mod">
        <pc:chgData name="Scruel Tao" userId="5ea5c98d59b44d4b" providerId="LiveId" clId="{6E5C5F47-F3BF-4716-900C-106C0B354219}" dt="2023-05-29T07:47:47.553" v="22418" actId="2696"/>
        <pc:sldMkLst>
          <pc:docMk/>
          <pc:sldMk cId="3176947680" sldId="453"/>
        </pc:sldMkLst>
        <pc:spChg chg="del">
          <ac:chgData name="Scruel Tao" userId="5ea5c98d59b44d4b" providerId="LiveId" clId="{6E5C5F47-F3BF-4716-900C-106C0B354219}" dt="2023-05-29T07:46:19.863" v="22251" actId="478"/>
          <ac:spMkLst>
            <pc:docMk/>
            <pc:sldMk cId="3176947680" sldId="453"/>
            <ac:spMk id="4" creationId="{BAE3C727-E7EF-A016-C499-2915C182B6E0}"/>
          </ac:spMkLst>
        </pc:spChg>
        <pc:spChg chg="del">
          <ac:chgData name="Scruel Tao" userId="5ea5c98d59b44d4b" providerId="LiveId" clId="{6E5C5F47-F3BF-4716-900C-106C0B354219}" dt="2023-05-29T07:46:19.205" v="22250" actId="478"/>
          <ac:spMkLst>
            <pc:docMk/>
            <pc:sldMk cId="3176947680" sldId="453"/>
            <ac:spMk id="6" creationId="{602DDFA7-0A03-8AF8-1D8C-2EE5B5E9A411}"/>
          </ac:spMkLst>
        </pc:spChg>
        <pc:spChg chg="add mod">
          <ac:chgData name="Scruel Tao" userId="5ea5c98d59b44d4b" providerId="LiveId" clId="{6E5C5F47-F3BF-4716-900C-106C0B354219}" dt="2023-05-29T07:46:31.850" v="22333" actId="1038"/>
          <ac:spMkLst>
            <pc:docMk/>
            <pc:sldMk cId="3176947680" sldId="453"/>
            <ac:spMk id="7" creationId="{5013CEE3-99B2-4CB0-9D52-DCD4FA946C13}"/>
          </ac:spMkLst>
        </pc:spChg>
      </pc:sldChg>
      <pc:sldChg chg="addSp delSp modSp add mod modNotesTx">
        <pc:chgData name="Scruel Tao" userId="5ea5c98d59b44d4b" providerId="LiveId" clId="{6E5C5F47-F3BF-4716-900C-106C0B354219}" dt="2023-05-29T07:49:58.238" v="22550"/>
        <pc:sldMkLst>
          <pc:docMk/>
          <pc:sldMk cId="1873822359" sldId="454"/>
        </pc:sldMkLst>
        <pc:spChg chg="mod">
          <ac:chgData name="Scruel Tao" userId="5ea5c98d59b44d4b" providerId="LiveId" clId="{6E5C5F47-F3BF-4716-900C-106C0B354219}" dt="2023-05-29T07:48:08.739" v="22492" actId="20577"/>
          <ac:spMkLst>
            <pc:docMk/>
            <pc:sldMk cId="1873822359" sldId="454"/>
            <ac:spMk id="3" creationId="{0E2FC508-1AFD-A957-52F2-FA1DEF2A9D27}"/>
          </ac:spMkLst>
        </pc:spChg>
        <pc:spChg chg="mod">
          <ac:chgData name="Scruel Tao" userId="5ea5c98d59b44d4b" providerId="LiveId" clId="{6E5C5F47-F3BF-4716-900C-106C0B354219}" dt="2023-05-29T07:47:23.525" v="22411" actId="1076"/>
          <ac:spMkLst>
            <pc:docMk/>
            <pc:sldMk cId="1873822359" sldId="454"/>
            <ac:spMk id="4" creationId="{BAE3C727-E7EF-A016-C499-2915C182B6E0}"/>
          </ac:spMkLst>
        </pc:spChg>
        <pc:spChg chg="mod">
          <ac:chgData name="Scruel Tao" userId="5ea5c98d59b44d4b" providerId="LiveId" clId="{6E5C5F47-F3BF-4716-900C-106C0B354219}" dt="2023-05-29T07:48:24.658" v="22500" actId="1076"/>
          <ac:spMkLst>
            <pc:docMk/>
            <pc:sldMk cId="1873822359" sldId="454"/>
            <ac:spMk id="5" creationId="{4707027C-5418-8525-AA28-775BEAA9EAC8}"/>
          </ac:spMkLst>
        </pc:spChg>
        <pc:spChg chg="del">
          <ac:chgData name="Scruel Tao" userId="5ea5c98d59b44d4b" providerId="LiveId" clId="{6E5C5F47-F3BF-4716-900C-106C0B354219}" dt="2023-05-29T07:46:53.074" v="22336" actId="478"/>
          <ac:spMkLst>
            <pc:docMk/>
            <pc:sldMk cId="1873822359" sldId="454"/>
            <ac:spMk id="6" creationId="{602DDFA7-0A03-8AF8-1D8C-2EE5B5E9A411}"/>
          </ac:spMkLst>
        </pc:spChg>
        <pc:spChg chg="add mod">
          <ac:chgData name="Scruel Tao" userId="5ea5c98d59b44d4b" providerId="LiveId" clId="{6E5C5F47-F3BF-4716-900C-106C0B354219}" dt="2023-05-29T07:47:03.016" v="22409" actId="1038"/>
          <ac:spMkLst>
            <pc:docMk/>
            <pc:sldMk cId="1873822359" sldId="454"/>
            <ac:spMk id="7" creationId="{16B27E01-1EDE-BFD8-EFB1-243E1BA63D9B}"/>
          </ac:spMkLst>
        </pc:spChg>
      </pc:sldChg>
      <pc:sldChg chg="addSp delSp modSp add mod modAnim modNotesTx">
        <pc:chgData name="Scruel Tao" userId="5ea5c98d59b44d4b" providerId="LiveId" clId="{6E5C5F47-F3BF-4716-900C-106C0B354219}" dt="2023-05-29T07:58:13.351" v="22666" actId="21"/>
        <pc:sldMkLst>
          <pc:docMk/>
          <pc:sldMk cId="2943343027" sldId="455"/>
        </pc:sldMkLst>
        <pc:spChg chg="mod">
          <ac:chgData name="Scruel Tao" userId="5ea5c98d59b44d4b" providerId="LiveId" clId="{6E5C5F47-F3BF-4716-900C-106C0B354219}" dt="2023-05-29T07:50:23.096" v="22553"/>
          <ac:spMkLst>
            <pc:docMk/>
            <pc:sldMk cId="2943343027" sldId="455"/>
            <ac:spMk id="2" creationId="{BAD162F0-2175-84E9-2387-55F669162449}"/>
          </ac:spMkLst>
        </pc:spChg>
        <pc:spChg chg="mod">
          <ac:chgData name="Scruel Tao" userId="5ea5c98d59b44d4b" providerId="LiveId" clId="{6E5C5F47-F3BF-4716-900C-106C0B354219}" dt="2023-05-29T07:50:58.856" v="22583" actId="20577"/>
          <ac:spMkLst>
            <pc:docMk/>
            <pc:sldMk cId="2943343027" sldId="455"/>
            <ac:spMk id="3" creationId="{0E2FC508-1AFD-A957-52F2-FA1DEF2A9D27}"/>
          </ac:spMkLst>
        </pc:spChg>
        <pc:spChg chg="del">
          <ac:chgData name="Scruel Tao" userId="5ea5c98d59b44d4b" providerId="LiveId" clId="{6E5C5F47-F3BF-4716-900C-106C0B354219}" dt="2023-05-29T07:51:16.708" v="22585" actId="478"/>
          <ac:spMkLst>
            <pc:docMk/>
            <pc:sldMk cId="2943343027" sldId="455"/>
            <ac:spMk id="4" creationId="{679A8F7D-06A7-E340-1747-C8750874FE23}"/>
          </ac:spMkLst>
        </pc:spChg>
        <pc:spChg chg="add mod">
          <ac:chgData name="Scruel Tao" userId="5ea5c98d59b44d4b" providerId="LiveId" clId="{6E5C5F47-F3BF-4716-900C-106C0B354219}" dt="2023-05-29T07:58:05.135" v="22665" actId="20577"/>
          <ac:spMkLst>
            <pc:docMk/>
            <pc:sldMk cId="2943343027" sldId="455"/>
            <ac:spMk id="5" creationId="{03AF550D-B197-3CA7-CF7C-09D1DD4BAA82}"/>
          </ac:spMkLst>
        </pc:spChg>
        <pc:spChg chg="mod">
          <ac:chgData name="Scruel Tao" userId="5ea5c98d59b44d4b" providerId="LiveId" clId="{6E5C5F47-F3BF-4716-900C-106C0B354219}" dt="2023-05-29T07:58:13.351" v="22666" actId="21"/>
          <ac:spMkLst>
            <pc:docMk/>
            <pc:sldMk cId="2943343027" sldId="455"/>
            <ac:spMk id="10" creationId="{A2995DB2-4965-8C67-67FE-5FC4497711CB}"/>
          </ac:spMkLst>
        </pc:spChg>
        <pc:spChg chg="mod">
          <ac:chgData name="Scruel Tao" userId="5ea5c98d59b44d4b" providerId="LiveId" clId="{6E5C5F47-F3BF-4716-900C-106C0B354219}" dt="2023-05-29T07:52:20.311" v="22608" actId="1036"/>
          <ac:spMkLst>
            <pc:docMk/>
            <pc:sldMk cId="2943343027" sldId="455"/>
            <ac:spMk id="11" creationId="{D0072181-9D36-207C-A731-2A5EB9557833}"/>
          </ac:spMkLst>
        </pc:spChg>
      </pc:sldChg>
      <pc:sldChg chg="modSp add mod">
        <pc:chgData name="Scruel Tao" userId="5ea5c98d59b44d4b" providerId="LiveId" clId="{6E5C5F47-F3BF-4716-900C-106C0B354219}" dt="2023-05-29T07:57:23.263" v="22649" actId="20577"/>
        <pc:sldMkLst>
          <pc:docMk/>
          <pc:sldMk cId="2635799612" sldId="456"/>
        </pc:sldMkLst>
        <pc:spChg chg="mod">
          <ac:chgData name="Scruel Tao" userId="5ea5c98d59b44d4b" providerId="LiveId" clId="{6E5C5F47-F3BF-4716-900C-106C0B354219}" dt="2023-05-29T07:53:03.431" v="22635" actId="207"/>
          <ac:spMkLst>
            <pc:docMk/>
            <pc:sldMk cId="2635799612" sldId="456"/>
            <ac:spMk id="3" creationId="{0E2FC508-1AFD-A957-52F2-FA1DEF2A9D27}"/>
          </ac:spMkLst>
        </pc:spChg>
        <pc:spChg chg="mod">
          <ac:chgData name="Scruel Tao" userId="5ea5c98d59b44d4b" providerId="LiveId" clId="{6E5C5F47-F3BF-4716-900C-106C0B354219}" dt="2023-05-29T07:57:23.263" v="22649" actId="20577"/>
          <ac:spMkLst>
            <pc:docMk/>
            <pc:sldMk cId="2635799612" sldId="456"/>
            <ac:spMk id="5" creationId="{03AF550D-B197-3CA7-CF7C-09D1DD4BAA82}"/>
          </ac:spMkLst>
        </pc:spChg>
        <pc:spChg chg="mod">
          <ac:chgData name="Scruel Tao" userId="5ea5c98d59b44d4b" providerId="LiveId" clId="{6E5C5F47-F3BF-4716-900C-106C0B354219}" dt="2023-05-29T07:57:16.571" v="22648" actId="20577"/>
          <ac:spMkLst>
            <pc:docMk/>
            <pc:sldMk cId="2635799612" sldId="456"/>
            <ac:spMk id="10" creationId="{A2995DB2-4965-8C67-67FE-5FC4497711CB}"/>
          </ac:spMkLst>
        </pc:spChg>
        <pc:spChg chg="mod">
          <ac:chgData name="Scruel Tao" userId="5ea5c98d59b44d4b" providerId="LiveId" clId="{6E5C5F47-F3BF-4716-900C-106C0B354219}" dt="2023-05-29T07:52:58.050" v="22634" actId="1036"/>
          <ac:spMkLst>
            <pc:docMk/>
            <pc:sldMk cId="2635799612" sldId="456"/>
            <ac:spMk id="11" creationId="{D0072181-9D36-207C-A731-2A5EB9557833}"/>
          </ac:spMkLst>
        </pc:spChg>
      </pc:sldChg>
      <pc:sldChg chg="addSp delSp modSp add mod modAnim modNotesTx">
        <pc:chgData name="Scruel Tao" userId="5ea5c98d59b44d4b" providerId="LiveId" clId="{6E5C5F47-F3BF-4716-900C-106C0B354219}" dt="2023-05-29T08:29:41.980" v="22794" actId="1076"/>
        <pc:sldMkLst>
          <pc:docMk/>
          <pc:sldMk cId="3536431272" sldId="457"/>
        </pc:sldMkLst>
        <pc:spChg chg="mod">
          <ac:chgData name="Scruel Tao" userId="5ea5c98d59b44d4b" providerId="LiveId" clId="{6E5C5F47-F3BF-4716-900C-106C0B354219}" dt="2023-05-29T08:02:54.209" v="22767"/>
          <ac:spMkLst>
            <pc:docMk/>
            <pc:sldMk cId="3536431272" sldId="457"/>
            <ac:spMk id="2" creationId="{BAD162F0-2175-84E9-2387-55F669162449}"/>
          </ac:spMkLst>
        </pc:spChg>
        <pc:spChg chg="mod">
          <ac:chgData name="Scruel Tao" userId="5ea5c98d59b44d4b" providerId="LiveId" clId="{6E5C5F47-F3BF-4716-900C-106C0B354219}" dt="2023-05-29T08:02:59.516" v="22769"/>
          <ac:spMkLst>
            <pc:docMk/>
            <pc:sldMk cId="3536431272" sldId="457"/>
            <ac:spMk id="3" creationId="{0E2FC508-1AFD-A957-52F2-FA1DEF2A9D27}"/>
          </ac:spMkLst>
        </pc:spChg>
        <pc:spChg chg="del">
          <ac:chgData name="Scruel Tao" userId="5ea5c98d59b44d4b" providerId="LiveId" clId="{6E5C5F47-F3BF-4716-900C-106C0B354219}" dt="2023-05-29T08:03:22.209" v="22774" actId="478"/>
          <ac:spMkLst>
            <pc:docMk/>
            <pc:sldMk cId="3536431272" sldId="457"/>
            <ac:spMk id="4" creationId="{679A8F7D-06A7-E340-1747-C8750874FE23}"/>
          </ac:spMkLst>
        </pc:spChg>
        <pc:spChg chg="add mod">
          <ac:chgData name="Scruel Tao" userId="5ea5c98d59b44d4b" providerId="LiveId" clId="{6E5C5F47-F3BF-4716-900C-106C0B354219}" dt="2023-05-29T08:29:38.626" v="22793" actId="1076"/>
          <ac:spMkLst>
            <pc:docMk/>
            <pc:sldMk cId="3536431272" sldId="457"/>
            <ac:spMk id="5" creationId="{E65C3764-25F2-3799-1148-9E7B67E0E2EE}"/>
          </ac:spMkLst>
        </pc:spChg>
        <pc:spChg chg="add mod">
          <ac:chgData name="Scruel Tao" userId="5ea5c98d59b44d4b" providerId="LiveId" clId="{6E5C5F47-F3BF-4716-900C-106C0B354219}" dt="2023-05-29T08:29:41.980" v="22794" actId="1076"/>
          <ac:spMkLst>
            <pc:docMk/>
            <pc:sldMk cId="3536431272" sldId="457"/>
            <ac:spMk id="6" creationId="{BB64B184-B639-8DCA-5B82-187CDC51F207}"/>
          </ac:spMkLst>
        </pc:spChg>
        <pc:spChg chg="add mod">
          <ac:chgData name="Scruel Tao" userId="5ea5c98d59b44d4b" providerId="LiveId" clId="{6E5C5F47-F3BF-4716-900C-106C0B354219}" dt="2023-05-29T08:29:29.613" v="22792" actId="1076"/>
          <ac:spMkLst>
            <pc:docMk/>
            <pc:sldMk cId="3536431272" sldId="457"/>
            <ac:spMk id="7" creationId="{13E95322-BC93-FD0A-51D1-8C9C666BBA06}"/>
          </ac:spMkLst>
        </pc:spChg>
        <pc:spChg chg="mod">
          <ac:chgData name="Scruel Tao" userId="5ea5c98d59b44d4b" providerId="LiveId" clId="{6E5C5F47-F3BF-4716-900C-106C0B354219}" dt="2023-05-29T08:13:29.219" v="22790" actId="20577"/>
          <ac:spMkLst>
            <pc:docMk/>
            <pc:sldMk cId="3536431272" sldId="457"/>
            <ac:spMk id="10" creationId="{A2995DB2-4965-8C67-67FE-5FC4497711CB}"/>
          </ac:spMkLst>
        </pc:spChg>
        <pc:spChg chg="del">
          <ac:chgData name="Scruel Tao" userId="5ea5c98d59b44d4b" providerId="LiveId" clId="{6E5C5F47-F3BF-4716-900C-106C0B354219}" dt="2023-05-29T08:03:20.539" v="22773" actId="478"/>
          <ac:spMkLst>
            <pc:docMk/>
            <pc:sldMk cId="3536431272" sldId="457"/>
            <ac:spMk id="11" creationId="{D0072181-9D36-207C-A731-2A5EB9557833}"/>
          </ac:spMkLst>
        </pc:spChg>
      </pc:sldChg>
      <pc:sldChg chg="addSp delSp modSp add mod delAnim modAnim modNotesTx">
        <pc:chgData name="Scruel Tao" userId="5ea5c98d59b44d4b" providerId="LiveId" clId="{6E5C5F47-F3BF-4716-900C-106C0B354219}" dt="2023-05-29T08:31:49.293" v="22821" actId="20577"/>
        <pc:sldMkLst>
          <pc:docMk/>
          <pc:sldMk cId="756981072" sldId="458"/>
        </pc:sldMkLst>
        <pc:spChg chg="mod">
          <ac:chgData name="Scruel Tao" userId="5ea5c98d59b44d4b" providerId="LiveId" clId="{6E5C5F47-F3BF-4716-900C-106C0B354219}" dt="2023-05-29T08:30:19.299" v="22796"/>
          <ac:spMkLst>
            <pc:docMk/>
            <pc:sldMk cId="756981072" sldId="458"/>
            <ac:spMk id="2" creationId="{BAD162F0-2175-84E9-2387-55F669162449}"/>
          </ac:spMkLst>
        </pc:spChg>
        <pc:spChg chg="mod">
          <ac:chgData name="Scruel Tao" userId="5ea5c98d59b44d4b" providerId="LiveId" clId="{6E5C5F47-F3BF-4716-900C-106C0B354219}" dt="2023-05-29T08:30:24.947" v="22797"/>
          <ac:spMkLst>
            <pc:docMk/>
            <pc:sldMk cId="756981072" sldId="458"/>
            <ac:spMk id="3" creationId="{0E2FC508-1AFD-A957-52F2-FA1DEF2A9D27}"/>
          </ac:spMkLst>
        </pc:spChg>
        <pc:spChg chg="add mod">
          <ac:chgData name="Scruel Tao" userId="5ea5c98d59b44d4b" providerId="LiveId" clId="{6E5C5F47-F3BF-4716-900C-106C0B354219}" dt="2023-05-29T08:31:10.740" v="22812" actId="1038"/>
          <ac:spMkLst>
            <pc:docMk/>
            <pc:sldMk cId="756981072" sldId="458"/>
            <ac:spMk id="4" creationId="{E6B8C8DB-46A1-1C58-CD9C-04BE3F51087F}"/>
          </ac:spMkLst>
        </pc:spChg>
        <pc:spChg chg="del">
          <ac:chgData name="Scruel Tao" userId="5ea5c98d59b44d4b" providerId="LiveId" clId="{6E5C5F47-F3BF-4716-900C-106C0B354219}" dt="2023-05-29T08:30:41.722" v="22801" actId="478"/>
          <ac:spMkLst>
            <pc:docMk/>
            <pc:sldMk cId="756981072" sldId="458"/>
            <ac:spMk id="5" creationId="{E65C3764-25F2-3799-1148-9E7B67E0E2EE}"/>
          </ac:spMkLst>
        </pc:spChg>
        <pc:spChg chg="del">
          <ac:chgData name="Scruel Tao" userId="5ea5c98d59b44d4b" providerId="LiveId" clId="{6E5C5F47-F3BF-4716-900C-106C0B354219}" dt="2023-05-29T08:30:42.631" v="22802" actId="478"/>
          <ac:spMkLst>
            <pc:docMk/>
            <pc:sldMk cId="756981072" sldId="458"/>
            <ac:spMk id="6" creationId="{BB64B184-B639-8DCA-5B82-187CDC51F207}"/>
          </ac:spMkLst>
        </pc:spChg>
        <pc:spChg chg="mod">
          <ac:chgData name="Scruel Tao" userId="5ea5c98d59b44d4b" providerId="LiveId" clId="{6E5C5F47-F3BF-4716-900C-106C0B354219}" dt="2023-05-29T08:31:12.496" v="22815" actId="1038"/>
          <ac:spMkLst>
            <pc:docMk/>
            <pc:sldMk cId="756981072" sldId="458"/>
            <ac:spMk id="7" creationId="{13E95322-BC93-FD0A-51D1-8C9C666BBA06}"/>
          </ac:spMkLst>
        </pc:spChg>
        <pc:spChg chg="mod">
          <ac:chgData name="Scruel Tao" userId="5ea5c98d59b44d4b" providerId="LiveId" clId="{6E5C5F47-F3BF-4716-900C-106C0B354219}" dt="2023-05-29T08:31:49.293" v="22821" actId="20577"/>
          <ac:spMkLst>
            <pc:docMk/>
            <pc:sldMk cId="756981072" sldId="458"/>
            <ac:spMk id="10" creationId="{A2995DB2-4965-8C67-67FE-5FC4497711CB}"/>
          </ac:spMkLst>
        </pc:spChg>
      </pc:sldChg>
      <pc:sldChg chg="modSp add mod">
        <pc:chgData name="Scruel Tao" userId="5ea5c98d59b44d4b" providerId="LiveId" clId="{6E5C5F47-F3BF-4716-900C-106C0B354219}" dt="2023-05-29T08:32:24.555" v="22847" actId="207"/>
        <pc:sldMkLst>
          <pc:docMk/>
          <pc:sldMk cId="3245366971" sldId="459"/>
        </pc:sldMkLst>
        <pc:spChg chg="mod">
          <ac:chgData name="Scruel Tao" userId="5ea5c98d59b44d4b" providerId="LiveId" clId="{6E5C5F47-F3BF-4716-900C-106C0B354219}" dt="2023-05-29T08:32:24.555" v="22847" actId="207"/>
          <ac:spMkLst>
            <pc:docMk/>
            <pc:sldMk cId="3245366971" sldId="459"/>
            <ac:spMk id="3" creationId="{0E2FC508-1AFD-A957-52F2-FA1DEF2A9D27}"/>
          </ac:spMkLst>
        </pc:spChg>
        <pc:spChg chg="mod">
          <ac:chgData name="Scruel Tao" userId="5ea5c98d59b44d4b" providerId="LiveId" clId="{6E5C5F47-F3BF-4716-900C-106C0B354219}" dt="2023-05-29T08:32:18.928" v="22845" actId="1035"/>
          <ac:spMkLst>
            <pc:docMk/>
            <pc:sldMk cId="3245366971" sldId="459"/>
            <ac:spMk id="7" creationId="{13E95322-BC93-FD0A-51D1-8C9C666BBA06}"/>
          </ac:spMkLst>
        </pc:spChg>
        <pc:spChg chg="mod">
          <ac:chgData name="Scruel Tao" userId="5ea5c98d59b44d4b" providerId="LiveId" clId="{6E5C5F47-F3BF-4716-900C-106C0B354219}" dt="2023-05-29T08:32:22.364" v="22846" actId="207"/>
          <ac:spMkLst>
            <pc:docMk/>
            <pc:sldMk cId="3245366971" sldId="459"/>
            <ac:spMk id="10" creationId="{A2995DB2-4965-8C67-67FE-5FC4497711CB}"/>
          </ac:spMkLst>
        </pc:spChg>
      </pc:sldChg>
      <pc:sldChg chg="modSp add mod">
        <pc:chgData name="Scruel Tao" userId="5ea5c98d59b44d4b" providerId="LiveId" clId="{6E5C5F47-F3BF-4716-900C-106C0B354219}" dt="2023-05-31T08:30:05.964" v="25885" actId="207"/>
        <pc:sldMkLst>
          <pc:docMk/>
          <pc:sldMk cId="3793133380" sldId="460"/>
        </pc:sldMkLst>
        <pc:spChg chg="mod">
          <ac:chgData name="Scruel Tao" userId="5ea5c98d59b44d4b" providerId="LiveId" clId="{6E5C5F47-F3BF-4716-900C-106C0B354219}" dt="2023-05-31T08:30:05.964" v="25885" actId="207"/>
          <ac:spMkLst>
            <pc:docMk/>
            <pc:sldMk cId="3793133380" sldId="460"/>
            <ac:spMk id="4" creationId="{E6B8C8DB-46A1-1C58-CD9C-04BE3F51087F}"/>
          </ac:spMkLst>
        </pc:spChg>
        <pc:spChg chg="mod">
          <ac:chgData name="Scruel Tao" userId="5ea5c98d59b44d4b" providerId="LiveId" clId="{6E5C5F47-F3BF-4716-900C-106C0B354219}" dt="2023-05-29T08:33:04.501" v="22876" actId="1076"/>
          <ac:spMkLst>
            <pc:docMk/>
            <pc:sldMk cId="3793133380" sldId="460"/>
            <ac:spMk id="7" creationId="{13E95322-BC93-FD0A-51D1-8C9C666BBA06}"/>
          </ac:spMkLst>
        </pc:spChg>
        <pc:spChg chg="mod">
          <ac:chgData name="Scruel Tao" userId="5ea5c98d59b44d4b" providerId="LiveId" clId="{6E5C5F47-F3BF-4716-900C-106C0B354219}" dt="2023-05-31T08:29:50.660" v="25883" actId="20577"/>
          <ac:spMkLst>
            <pc:docMk/>
            <pc:sldMk cId="3793133380" sldId="460"/>
            <ac:spMk id="10" creationId="{A2995DB2-4965-8C67-67FE-5FC4497711CB}"/>
          </ac:spMkLst>
        </pc:spChg>
      </pc:sldChg>
      <pc:sldChg chg="addSp delSp modSp add mod addAnim delAnim modAnim modNotesTx">
        <pc:chgData name="Scruel Tao" userId="5ea5c98d59b44d4b" providerId="LiveId" clId="{6E5C5F47-F3BF-4716-900C-106C0B354219}" dt="2023-06-01T10:51:50.775" v="26409"/>
        <pc:sldMkLst>
          <pc:docMk/>
          <pc:sldMk cId="3844480145" sldId="461"/>
        </pc:sldMkLst>
        <pc:spChg chg="mod">
          <ac:chgData name="Scruel Tao" userId="5ea5c98d59b44d4b" providerId="LiveId" clId="{6E5C5F47-F3BF-4716-900C-106C0B354219}" dt="2023-05-29T10:48:46.823" v="23084"/>
          <ac:spMkLst>
            <pc:docMk/>
            <pc:sldMk cId="3844480145" sldId="461"/>
            <ac:spMk id="2" creationId="{BAD162F0-2175-84E9-2387-55F669162449}"/>
          </ac:spMkLst>
        </pc:spChg>
        <pc:spChg chg="mod">
          <ac:chgData name="Scruel Tao" userId="5ea5c98d59b44d4b" providerId="LiveId" clId="{6E5C5F47-F3BF-4716-900C-106C0B354219}" dt="2023-06-01T10:51:50.775" v="26409"/>
          <ac:spMkLst>
            <pc:docMk/>
            <pc:sldMk cId="3844480145" sldId="461"/>
            <ac:spMk id="3" creationId="{0E2FC508-1AFD-A957-52F2-FA1DEF2A9D27}"/>
          </ac:spMkLst>
        </pc:spChg>
        <pc:spChg chg="add mod">
          <ac:chgData name="Scruel Tao" userId="5ea5c98d59b44d4b" providerId="LiveId" clId="{6E5C5F47-F3BF-4716-900C-106C0B354219}" dt="2023-05-29T10:54:53.758" v="23092" actId="1076"/>
          <ac:spMkLst>
            <pc:docMk/>
            <pc:sldMk cId="3844480145" sldId="461"/>
            <ac:spMk id="4" creationId="{4CAF8C8C-57C6-AB46-AD1B-CC95DF16DAE9}"/>
          </ac:spMkLst>
        </pc:spChg>
        <pc:spChg chg="add mod">
          <ac:chgData name="Scruel Tao" userId="5ea5c98d59b44d4b" providerId="LiveId" clId="{6E5C5F47-F3BF-4716-900C-106C0B354219}" dt="2023-06-01T10:50:18.502" v="26360"/>
          <ac:spMkLst>
            <pc:docMk/>
            <pc:sldMk cId="3844480145" sldId="461"/>
            <ac:spMk id="5" creationId="{A8F68A0D-CB7B-3A92-1AAB-1D7E0C854FC2}"/>
          </ac:spMkLst>
        </pc:spChg>
        <pc:spChg chg="del">
          <ac:chgData name="Scruel Tao" userId="5ea5c98d59b44d4b" providerId="LiveId" clId="{6E5C5F47-F3BF-4716-900C-106C0B354219}" dt="2023-05-29T10:54:48.013" v="23090" actId="478"/>
          <ac:spMkLst>
            <pc:docMk/>
            <pc:sldMk cId="3844480145" sldId="461"/>
            <ac:spMk id="5" creationId="{E65C3764-25F2-3799-1148-9E7B67E0E2EE}"/>
          </ac:spMkLst>
        </pc:spChg>
        <pc:spChg chg="add mod">
          <ac:chgData name="Scruel Tao" userId="5ea5c98d59b44d4b" providerId="LiveId" clId="{6E5C5F47-F3BF-4716-900C-106C0B354219}" dt="2023-06-01T10:50:18.502" v="26360"/>
          <ac:spMkLst>
            <pc:docMk/>
            <pc:sldMk cId="3844480145" sldId="461"/>
            <ac:spMk id="6" creationId="{52724CE0-735F-36C1-0E01-6FC82FD65D51}"/>
          </ac:spMkLst>
        </pc:spChg>
        <pc:spChg chg="del">
          <ac:chgData name="Scruel Tao" userId="5ea5c98d59b44d4b" providerId="LiveId" clId="{6E5C5F47-F3BF-4716-900C-106C0B354219}" dt="2023-05-29T10:54:48.013" v="23090" actId="478"/>
          <ac:spMkLst>
            <pc:docMk/>
            <pc:sldMk cId="3844480145" sldId="461"/>
            <ac:spMk id="6" creationId="{BB64B184-B639-8DCA-5B82-187CDC51F207}"/>
          </ac:spMkLst>
        </pc:spChg>
        <pc:spChg chg="del">
          <ac:chgData name="Scruel Tao" userId="5ea5c98d59b44d4b" providerId="LiveId" clId="{6E5C5F47-F3BF-4716-900C-106C0B354219}" dt="2023-05-29T10:54:48.013" v="23090" actId="478"/>
          <ac:spMkLst>
            <pc:docMk/>
            <pc:sldMk cId="3844480145" sldId="461"/>
            <ac:spMk id="7" creationId="{13E95322-BC93-FD0A-51D1-8C9C666BBA06}"/>
          </ac:spMkLst>
        </pc:spChg>
        <pc:spChg chg="add mod">
          <ac:chgData name="Scruel Tao" userId="5ea5c98d59b44d4b" providerId="LiveId" clId="{6E5C5F47-F3BF-4716-900C-106C0B354219}" dt="2023-05-29T10:54:53.758" v="23092" actId="1076"/>
          <ac:spMkLst>
            <pc:docMk/>
            <pc:sldMk cId="3844480145" sldId="461"/>
            <ac:spMk id="8" creationId="{4C4A9BA1-1DC7-359E-5300-38C323700D54}"/>
          </ac:spMkLst>
        </pc:spChg>
        <pc:spChg chg="add del mod">
          <ac:chgData name="Scruel Tao" userId="5ea5c98d59b44d4b" providerId="LiveId" clId="{6E5C5F47-F3BF-4716-900C-106C0B354219}" dt="2023-06-01T10:50:17.128" v="26358" actId="478"/>
          <ac:spMkLst>
            <pc:docMk/>
            <pc:sldMk cId="3844480145" sldId="461"/>
            <ac:spMk id="9" creationId="{8E941914-8D72-50B0-6C66-6B31D80A71C1}"/>
          </ac:spMkLst>
        </pc:spChg>
        <pc:spChg chg="mod">
          <ac:chgData name="Scruel Tao" userId="5ea5c98d59b44d4b" providerId="LiveId" clId="{6E5C5F47-F3BF-4716-900C-106C0B354219}" dt="2023-06-01T10:51:21.617" v="26408" actId="20577"/>
          <ac:spMkLst>
            <pc:docMk/>
            <pc:sldMk cId="3844480145" sldId="461"/>
            <ac:spMk id="10" creationId="{A2995DB2-4965-8C67-67FE-5FC4497711CB}"/>
          </ac:spMkLst>
        </pc:spChg>
        <pc:spChg chg="add del mod">
          <ac:chgData name="Scruel Tao" userId="5ea5c98d59b44d4b" providerId="LiveId" clId="{6E5C5F47-F3BF-4716-900C-106C0B354219}" dt="2023-06-01T10:50:17.726" v="26359" actId="478"/>
          <ac:spMkLst>
            <pc:docMk/>
            <pc:sldMk cId="3844480145" sldId="461"/>
            <ac:spMk id="11" creationId="{53AA1398-204A-142C-A96E-B5AFC49F6D07}"/>
          </ac:spMkLst>
        </pc:spChg>
      </pc:sldChg>
      <pc:sldChg chg="delSp modSp add del mod ord delAnim modNotesTx">
        <pc:chgData name="Scruel Tao" userId="5ea5c98d59b44d4b" providerId="LiveId" clId="{6E5C5F47-F3BF-4716-900C-106C0B354219}" dt="2023-06-01T09:30:30.590" v="25919" actId="47"/>
        <pc:sldMkLst>
          <pc:docMk/>
          <pc:sldMk cId="3175643095" sldId="462"/>
        </pc:sldMkLst>
        <pc:spChg chg="del">
          <ac:chgData name="Scruel Tao" userId="5ea5c98d59b44d4b" providerId="LiveId" clId="{6E5C5F47-F3BF-4716-900C-106C0B354219}" dt="2023-06-01T09:30:12.282" v="25915" actId="478"/>
          <ac:spMkLst>
            <pc:docMk/>
            <pc:sldMk cId="3175643095" sldId="462"/>
            <ac:spMk id="4" creationId="{4CAF8C8C-57C6-AB46-AD1B-CC95DF16DAE9}"/>
          </ac:spMkLst>
        </pc:spChg>
        <pc:spChg chg="del">
          <ac:chgData name="Scruel Tao" userId="5ea5c98d59b44d4b" providerId="LiveId" clId="{6E5C5F47-F3BF-4716-900C-106C0B354219}" dt="2023-05-29T10:57:12.336" v="23151" actId="21"/>
          <ac:spMkLst>
            <pc:docMk/>
            <pc:sldMk cId="3175643095" sldId="462"/>
            <ac:spMk id="8" creationId="{4C4A9BA1-1DC7-359E-5300-38C323700D54}"/>
          </ac:spMkLst>
        </pc:spChg>
        <pc:spChg chg="del">
          <ac:chgData name="Scruel Tao" userId="5ea5c98d59b44d4b" providerId="LiveId" clId="{6E5C5F47-F3BF-4716-900C-106C0B354219}" dt="2023-06-01T09:30:13.131" v="25916" actId="478"/>
          <ac:spMkLst>
            <pc:docMk/>
            <pc:sldMk cId="3175643095" sldId="462"/>
            <ac:spMk id="9" creationId="{8E941914-8D72-50B0-6C66-6B31D80A71C1}"/>
          </ac:spMkLst>
        </pc:spChg>
        <pc:spChg chg="del mod">
          <ac:chgData name="Scruel Tao" userId="5ea5c98d59b44d4b" providerId="LiveId" clId="{6E5C5F47-F3BF-4716-900C-106C0B354219}" dt="2023-06-01T09:30:15.361" v="25918" actId="478"/>
          <ac:spMkLst>
            <pc:docMk/>
            <pc:sldMk cId="3175643095" sldId="462"/>
            <ac:spMk id="10" creationId="{A2995DB2-4965-8C67-67FE-5FC4497711CB}"/>
          </ac:spMkLst>
        </pc:spChg>
        <pc:spChg chg="del">
          <ac:chgData name="Scruel Tao" userId="5ea5c98d59b44d4b" providerId="LiveId" clId="{6E5C5F47-F3BF-4716-900C-106C0B354219}" dt="2023-06-01T09:30:13.725" v="25917" actId="478"/>
          <ac:spMkLst>
            <pc:docMk/>
            <pc:sldMk cId="3175643095" sldId="462"/>
            <ac:spMk id="11" creationId="{53AA1398-204A-142C-A96E-B5AFC49F6D07}"/>
          </ac:spMkLst>
        </pc:spChg>
      </pc:sldChg>
      <pc:sldChg chg="addSp delSp modSp add mod ord addAnim delAnim modAnim modNotesTx">
        <pc:chgData name="Scruel Tao" userId="5ea5c98d59b44d4b" providerId="LiveId" clId="{6E5C5F47-F3BF-4716-900C-106C0B354219}" dt="2023-06-01T10:52:52.606" v="26421" actId="20577"/>
        <pc:sldMkLst>
          <pc:docMk/>
          <pc:sldMk cId="2502255715" sldId="463"/>
        </pc:sldMkLst>
        <pc:spChg chg="mod">
          <ac:chgData name="Scruel Tao" userId="5ea5c98d59b44d4b" providerId="LiveId" clId="{6E5C5F47-F3BF-4716-900C-106C0B354219}" dt="2023-05-29T14:08:02.868" v="23386"/>
          <ac:spMkLst>
            <pc:docMk/>
            <pc:sldMk cId="2502255715" sldId="463"/>
            <ac:spMk id="2" creationId="{BAD162F0-2175-84E9-2387-55F669162449}"/>
          </ac:spMkLst>
        </pc:spChg>
        <pc:spChg chg="mod">
          <ac:chgData name="Scruel Tao" userId="5ea5c98d59b44d4b" providerId="LiveId" clId="{6E5C5F47-F3BF-4716-900C-106C0B354219}" dt="2023-06-01T10:52:10.219" v="26413" actId="207"/>
          <ac:spMkLst>
            <pc:docMk/>
            <pc:sldMk cId="2502255715" sldId="463"/>
            <ac:spMk id="3" creationId="{0E2FC508-1AFD-A957-52F2-FA1DEF2A9D27}"/>
          </ac:spMkLst>
        </pc:spChg>
        <pc:spChg chg="del">
          <ac:chgData name="Scruel Tao" userId="5ea5c98d59b44d4b" providerId="LiveId" clId="{6E5C5F47-F3BF-4716-900C-106C0B354219}" dt="2023-05-29T13:55:47.885" v="23205" actId="478"/>
          <ac:spMkLst>
            <pc:docMk/>
            <pc:sldMk cId="2502255715" sldId="463"/>
            <ac:spMk id="4" creationId="{4CAF8C8C-57C6-AB46-AD1B-CC95DF16DAE9}"/>
          </ac:spMkLst>
        </pc:spChg>
        <pc:spChg chg="add mod">
          <ac:chgData name="Scruel Tao" userId="5ea5c98d59b44d4b" providerId="LiveId" clId="{6E5C5F47-F3BF-4716-900C-106C0B354219}" dt="2023-05-29T13:55:56.473" v="23209" actId="1076"/>
          <ac:spMkLst>
            <pc:docMk/>
            <pc:sldMk cId="2502255715" sldId="463"/>
            <ac:spMk id="5" creationId="{46247185-AA2E-EA96-B6AB-D761F7CC70E7}"/>
          </ac:spMkLst>
        </pc:spChg>
        <pc:spChg chg="add mod">
          <ac:chgData name="Scruel Tao" userId="5ea5c98d59b44d4b" providerId="LiveId" clId="{6E5C5F47-F3BF-4716-900C-106C0B354219}" dt="2023-05-29T14:01:07.358" v="23271" actId="14100"/>
          <ac:spMkLst>
            <pc:docMk/>
            <pc:sldMk cId="2502255715" sldId="463"/>
            <ac:spMk id="6" creationId="{29A15D61-437C-E992-645D-79B4F708BE7D}"/>
          </ac:spMkLst>
        </pc:spChg>
        <pc:spChg chg="add mod">
          <ac:chgData name="Scruel Tao" userId="5ea5c98d59b44d4b" providerId="LiveId" clId="{6E5C5F47-F3BF-4716-900C-106C0B354219}" dt="2023-06-01T10:52:52.606" v="26421" actId="20577"/>
          <ac:spMkLst>
            <pc:docMk/>
            <pc:sldMk cId="2502255715" sldId="463"/>
            <ac:spMk id="7" creationId="{8C5B4D12-A133-7D4D-2F31-DDF074D620A1}"/>
          </ac:spMkLst>
        </pc:spChg>
        <pc:spChg chg="del">
          <ac:chgData name="Scruel Tao" userId="5ea5c98d59b44d4b" providerId="LiveId" clId="{6E5C5F47-F3BF-4716-900C-106C0B354219}" dt="2023-05-29T13:55:51.533" v="23208" actId="478"/>
          <ac:spMkLst>
            <pc:docMk/>
            <pc:sldMk cId="2502255715" sldId="463"/>
            <ac:spMk id="8" creationId="{4C4A9BA1-1DC7-359E-5300-38C323700D54}"/>
          </ac:spMkLst>
        </pc:spChg>
        <pc:spChg chg="del">
          <ac:chgData name="Scruel Tao" userId="5ea5c98d59b44d4b" providerId="LiveId" clId="{6E5C5F47-F3BF-4716-900C-106C0B354219}" dt="2023-05-29T13:55:48.876" v="23206" actId="478"/>
          <ac:spMkLst>
            <pc:docMk/>
            <pc:sldMk cId="2502255715" sldId="463"/>
            <ac:spMk id="9" creationId="{8E941914-8D72-50B0-6C66-6B31D80A71C1}"/>
          </ac:spMkLst>
        </pc:spChg>
        <pc:spChg chg="mod">
          <ac:chgData name="Scruel Tao" userId="5ea5c98d59b44d4b" providerId="LiveId" clId="{6E5C5F47-F3BF-4716-900C-106C0B354219}" dt="2023-05-29T14:00:55.468" v="23265" actId="21"/>
          <ac:spMkLst>
            <pc:docMk/>
            <pc:sldMk cId="2502255715" sldId="463"/>
            <ac:spMk id="10" creationId="{A2995DB2-4965-8C67-67FE-5FC4497711CB}"/>
          </ac:spMkLst>
        </pc:spChg>
        <pc:spChg chg="mod ord">
          <ac:chgData name="Scruel Tao" userId="5ea5c98d59b44d4b" providerId="LiveId" clId="{6E5C5F47-F3BF-4716-900C-106C0B354219}" dt="2023-05-29T13:56:21.291" v="23211" actId="1076"/>
          <ac:spMkLst>
            <pc:docMk/>
            <pc:sldMk cId="2502255715" sldId="463"/>
            <ac:spMk id="11" creationId="{53AA1398-204A-142C-A96E-B5AFC49F6D07}"/>
          </ac:spMkLst>
        </pc:spChg>
      </pc:sldChg>
      <pc:sldChg chg="addSp delSp modSp add mod modTransition modAnim modNotesTx">
        <pc:chgData name="Scruel Tao" userId="5ea5c98d59b44d4b" providerId="LiveId" clId="{6E5C5F47-F3BF-4716-900C-106C0B354219}" dt="2023-06-01T10:54:22.523" v="26431" actId="20577"/>
        <pc:sldMkLst>
          <pc:docMk/>
          <pc:sldMk cId="2217438529" sldId="464"/>
        </pc:sldMkLst>
        <pc:spChg chg="mod">
          <ac:chgData name="Scruel Tao" userId="5ea5c98d59b44d4b" providerId="LiveId" clId="{6E5C5F47-F3BF-4716-900C-106C0B354219}" dt="2023-05-29T14:08:04.398" v="23387"/>
          <ac:spMkLst>
            <pc:docMk/>
            <pc:sldMk cId="2217438529" sldId="464"/>
            <ac:spMk id="2" creationId="{BAD162F0-2175-84E9-2387-55F669162449}"/>
          </ac:spMkLst>
        </pc:spChg>
        <pc:spChg chg="mod">
          <ac:chgData name="Scruel Tao" userId="5ea5c98d59b44d4b" providerId="LiveId" clId="{6E5C5F47-F3BF-4716-900C-106C0B354219}" dt="2023-06-01T10:53:08.336" v="26422"/>
          <ac:spMkLst>
            <pc:docMk/>
            <pc:sldMk cId="2217438529" sldId="464"/>
            <ac:spMk id="3" creationId="{0E2FC508-1AFD-A957-52F2-FA1DEF2A9D27}"/>
          </ac:spMkLst>
        </pc:spChg>
        <pc:spChg chg="add del mod">
          <ac:chgData name="Scruel Tao" userId="5ea5c98d59b44d4b" providerId="LiveId" clId="{6E5C5F47-F3BF-4716-900C-106C0B354219}" dt="2023-05-29T13:57:50.953" v="23229" actId="21"/>
          <ac:spMkLst>
            <pc:docMk/>
            <pc:sldMk cId="2217438529" sldId="464"/>
            <ac:spMk id="4" creationId="{4F4E8AB5-EBFD-8466-0610-CAB93DED5EE7}"/>
          </ac:spMkLst>
        </pc:spChg>
        <pc:spChg chg="add del mod">
          <ac:chgData name="Scruel Tao" userId="5ea5c98d59b44d4b" providerId="LiveId" clId="{6E5C5F47-F3BF-4716-900C-106C0B354219}" dt="2023-05-29T13:58:06.718" v="23235"/>
          <ac:spMkLst>
            <pc:docMk/>
            <pc:sldMk cId="2217438529" sldId="464"/>
            <ac:spMk id="6" creationId="{33DBE38B-6F77-7F1D-E5E8-B5F7C1818A2E}"/>
          </ac:spMkLst>
        </pc:spChg>
        <pc:spChg chg="add mod">
          <ac:chgData name="Scruel Tao" userId="5ea5c98d59b44d4b" providerId="LiveId" clId="{6E5C5F47-F3BF-4716-900C-106C0B354219}" dt="2023-05-29T14:02:45.586" v="23281" actId="1076"/>
          <ac:spMkLst>
            <pc:docMk/>
            <pc:sldMk cId="2217438529" sldId="464"/>
            <ac:spMk id="7" creationId="{92A96556-6906-950F-DF29-D1CF8196268B}"/>
          </ac:spMkLst>
        </pc:spChg>
        <pc:spChg chg="mod">
          <ac:chgData name="Scruel Tao" userId="5ea5c98d59b44d4b" providerId="LiveId" clId="{6E5C5F47-F3BF-4716-900C-106C0B354219}" dt="2023-06-01T10:54:22.523" v="26431" actId="20577"/>
          <ac:spMkLst>
            <pc:docMk/>
            <pc:sldMk cId="2217438529" sldId="464"/>
            <ac:spMk id="10" creationId="{A2995DB2-4965-8C67-67FE-5FC4497711CB}"/>
          </ac:spMkLst>
        </pc:spChg>
      </pc:sldChg>
      <pc:sldChg chg="modSp add del mod">
        <pc:chgData name="Scruel Tao" userId="5ea5c98d59b44d4b" providerId="LiveId" clId="{6E5C5F47-F3BF-4716-900C-106C0B354219}" dt="2023-05-29T15:58:45.551" v="25107" actId="47"/>
        <pc:sldMkLst>
          <pc:docMk/>
          <pc:sldMk cId="77007656" sldId="465"/>
        </pc:sldMkLst>
        <pc:spChg chg="mod">
          <ac:chgData name="Scruel Tao" userId="5ea5c98d59b44d4b" providerId="LiveId" clId="{6E5C5F47-F3BF-4716-900C-106C0B354219}" dt="2023-05-29T15:44:30.784" v="24348"/>
          <ac:spMkLst>
            <pc:docMk/>
            <pc:sldMk cId="77007656" sldId="465"/>
            <ac:spMk id="2" creationId="{BAD162F0-2175-84E9-2387-55F669162449}"/>
          </ac:spMkLst>
        </pc:spChg>
      </pc:sldChg>
      <pc:sldChg chg="addSp modSp add del mod modAnim modNotesTx">
        <pc:chgData name="Scruel Tao" userId="5ea5c98d59b44d4b" providerId="LiveId" clId="{6E5C5F47-F3BF-4716-900C-106C0B354219}" dt="2023-05-29T15:57:39.927" v="25089" actId="20577"/>
        <pc:sldMkLst>
          <pc:docMk/>
          <pc:sldMk cId="3122313888" sldId="466"/>
        </pc:sldMkLst>
        <pc:spChg chg="mod">
          <ac:chgData name="Scruel Tao" userId="5ea5c98d59b44d4b" providerId="LiveId" clId="{6E5C5F47-F3BF-4716-900C-106C0B354219}" dt="2023-05-29T15:44:24.893" v="24346" actId="20577"/>
          <ac:spMkLst>
            <pc:docMk/>
            <pc:sldMk cId="3122313888" sldId="466"/>
            <ac:spMk id="2" creationId="{BAD162F0-2175-84E9-2387-55F669162449}"/>
          </ac:spMkLst>
        </pc:spChg>
        <pc:spChg chg="mod">
          <ac:chgData name="Scruel Tao" userId="5ea5c98d59b44d4b" providerId="LiveId" clId="{6E5C5F47-F3BF-4716-900C-106C0B354219}" dt="2023-05-29T15:56:39.508" v="25075" actId="207"/>
          <ac:spMkLst>
            <pc:docMk/>
            <pc:sldMk cId="3122313888" sldId="466"/>
            <ac:spMk id="3" creationId="{0E2FC508-1AFD-A957-52F2-FA1DEF2A9D27}"/>
          </ac:spMkLst>
        </pc:spChg>
        <pc:spChg chg="mod">
          <ac:chgData name="Scruel Tao" userId="5ea5c98d59b44d4b" providerId="LiveId" clId="{6E5C5F47-F3BF-4716-900C-106C0B354219}" dt="2023-05-29T15:56:54.585" v="25078" actId="1076"/>
          <ac:spMkLst>
            <pc:docMk/>
            <pc:sldMk cId="3122313888" sldId="466"/>
            <ac:spMk id="4" creationId="{D89566DE-C19A-9DDD-EA24-070F85BCF3DE}"/>
          </ac:spMkLst>
        </pc:spChg>
        <pc:spChg chg="mod">
          <ac:chgData name="Scruel Tao" userId="5ea5c98d59b44d4b" providerId="LiveId" clId="{6E5C5F47-F3BF-4716-900C-106C0B354219}" dt="2023-05-29T15:57:15.088" v="25084" actId="1076"/>
          <ac:spMkLst>
            <pc:docMk/>
            <pc:sldMk cId="3122313888" sldId="466"/>
            <ac:spMk id="5" creationId="{94D856D0-752A-7661-DE7E-6B95144F67FC}"/>
          </ac:spMkLst>
        </pc:spChg>
        <pc:spChg chg="add mod">
          <ac:chgData name="Scruel Tao" userId="5ea5c98d59b44d4b" providerId="LiveId" clId="{6E5C5F47-F3BF-4716-900C-106C0B354219}" dt="2023-05-29T15:57:39.927" v="25089" actId="20577"/>
          <ac:spMkLst>
            <pc:docMk/>
            <pc:sldMk cId="3122313888" sldId="466"/>
            <ac:spMk id="6" creationId="{AE135559-3D5B-CB43-FBBE-3163B3975DD9}"/>
          </ac:spMkLst>
        </pc:spChg>
      </pc:sldChg>
      <pc:sldChg chg="modSp add mod">
        <pc:chgData name="Scruel Tao" userId="5ea5c98d59b44d4b" providerId="LiveId" clId="{6E5C5F47-F3BF-4716-900C-106C0B354219}" dt="2023-06-02T02:31:51.111" v="26482" actId="20577"/>
        <pc:sldMkLst>
          <pc:docMk/>
          <pc:sldMk cId="1003371394" sldId="467"/>
        </pc:sldMkLst>
        <pc:spChg chg="mod">
          <ac:chgData name="Scruel Tao" userId="5ea5c98d59b44d4b" providerId="LiveId" clId="{6E5C5F47-F3BF-4716-900C-106C0B354219}" dt="2023-05-29T15:58:14.395" v="25098" actId="1038"/>
          <ac:spMkLst>
            <pc:docMk/>
            <pc:sldMk cId="1003371394" sldId="467"/>
            <ac:spMk id="5" creationId="{94D856D0-752A-7661-DE7E-6B95144F67FC}"/>
          </ac:spMkLst>
        </pc:spChg>
        <pc:spChg chg="mod">
          <ac:chgData name="Scruel Tao" userId="5ea5c98d59b44d4b" providerId="LiveId" clId="{6E5C5F47-F3BF-4716-900C-106C0B354219}" dt="2023-06-02T02:31:51.111" v="26482" actId="20577"/>
          <ac:spMkLst>
            <pc:docMk/>
            <pc:sldMk cId="1003371394" sldId="467"/>
            <ac:spMk id="6" creationId="{AE135559-3D5B-CB43-FBBE-3163B3975DD9}"/>
          </ac:spMkLst>
        </pc:spChg>
      </pc:sldChg>
      <pc:sldChg chg="modSp add mod modNotesTx">
        <pc:chgData name="Scruel Tao" userId="5ea5c98d59b44d4b" providerId="LiveId" clId="{6E5C5F47-F3BF-4716-900C-106C0B354219}" dt="2023-06-02T02:31:45.519" v="26480"/>
        <pc:sldMkLst>
          <pc:docMk/>
          <pc:sldMk cId="1881581066" sldId="468"/>
        </pc:sldMkLst>
        <pc:spChg chg="mod">
          <ac:chgData name="Scruel Tao" userId="5ea5c98d59b44d4b" providerId="LiveId" clId="{6E5C5F47-F3BF-4716-900C-106C0B354219}" dt="2023-05-29T15:58:33.102" v="25103" actId="1076"/>
          <ac:spMkLst>
            <pc:docMk/>
            <pc:sldMk cId="1881581066" sldId="468"/>
            <ac:spMk id="5" creationId="{94D856D0-752A-7661-DE7E-6B95144F67FC}"/>
          </ac:spMkLst>
        </pc:spChg>
        <pc:spChg chg="mod">
          <ac:chgData name="Scruel Tao" userId="5ea5c98d59b44d4b" providerId="LiveId" clId="{6E5C5F47-F3BF-4716-900C-106C0B354219}" dt="2023-06-02T02:31:45.519" v="26480"/>
          <ac:spMkLst>
            <pc:docMk/>
            <pc:sldMk cId="1881581066" sldId="468"/>
            <ac:spMk id="6" creationId="{AE135559-3D5B-CB43-FBBE-3163B3975DD9}"/>
          </ac:spMkLst>
        </pc:spChg>
      </pc:sldChg>
      <pc:sldChg chg="delSp modSp add mod delAnim">
        <pc:chgData name="Scruel Tao" userId="5ea5c98d59b44d4b" providerId="LiveId" clId="{6E5C5F47-F3BF-4716-900C-106C0B354219}" dt="2023-06-01T10:33:58.501" v="26262" actId="20577"/>
        <pc:sldMkLst>
          <pc:docMk/>
          <pc:sldMk cId="636997018" sldId="469"/>
        </pc:sldMkLst>
        <pc:spChg chg="mod">
          <ac:chgData name="Scruel Tao" userId="5ea5c98d59b44d4b" providerId="LiveId" clId="{6E5C5F47-F3BF-4716-900C-106C0B354219}" dt="2023-06-01T10:33:58.501" v="26262" actId="20577"/>
          <ac:spMkLst>
            <pc:docMk/>
            <pc:sldMk cId="636997018" sldId="469"/>
            <ac:spMk id="3" creationId="{0E2FC508-1AFD-A957-52F2-FA1DEF2A9D27}"/>
          </ac:spMkLst>
        </pc:spChg>
        <pc:spChg chg="mod">
          <ac:chgData name="Scruel Tao" userId="5ea5c98d59b44d4b" providerId="LiveId" clId="{6E5C5F47-F3BF-4716-900C-106C0B354219}" dt="2023-06-01T10:33:55.190" v="26259" actId="1076"/>
          <ac:spMkLst>
            <pc:docMk/>
            <pc:sldMk cId="636997018" sldId="469"/>
            <ac:spMk id="4" creationId="{4CAF8C8C-57C6-AB46-AD1B-CC95DF16DAE9}"/>
          </ac:spMkLst>
        </pc:spChg>
        <pc:spChg chg="del">
          <ac:chgData name="Scruel Tao" userId="5ea5c98d59b44d4b" providerId="LiveId" clId="{6E5C5F47-F3BF-4716-900C-106C0B354219}" dt="2023-06-01T10:33:50.777" v="26258" actId="478"/>
          <ac:spMkLst>
            <pc:docMk/>
            <pc:sldMk cId="636997018" sldId="469"/>
            <ac:spMk id="9" creationId="{8E941914-8D72-50B0-6C66-6B31D80A71C1}"/>
          </ac:spMkLst>
        </pc:spChg>
        <pc:spChg chg="del mod">
          <ac:chgData name="Scruel Tao" userId="5ea5c98d59b44d4b" providerId="LiveId" clId="{6E5C5F47-F3BF-4716-900C-106C0B354219}" dt="2023-06-01T10:33:45.937" v="26256" actId="478"/>
          <ac:spMkLst>
            <pc:docMk/>
            <pc:sldMk cId="636997018" sldId="469"/>
            <ac:spMk id="10" creationId="{A2995DB2-4965-8C67-67FE-5FC4497711CB}"/>
          </ac:spMkLst>
        </pc:spChg>
        <pc:spChg chg="del">
          <ac:chgData name="Scruel Tao" userId="5ea5c98d59b44d4b" providerId="LiveId" clId="{6E5C5F47-F3BF-4716-900C-106C0B354219}" dt="2023-06-01T10:33:49.424" v="26257" actId="478"/>
          <ac:spMkLst>
            <pc:docMk/>
            <pc:sldMk cId="636997018" sldId="469"/>
            <ac:spMk id="11" creationId="{53AA1398-204A-142C-A96E-B5AFC49F6D07}"/>
          </ac:spMkLst>
        </pc:spChg>
      </pc:sldChg>
      <pc:sldChg chg="add del">
        <pc:chgData name="Scruel Tao" userId="5ea5c98d59b44d4b" providerId="LiveId" clId="{6E5C5F47-F3BF-4716-900C-106C0B354219}" dt="2023-05-29T15:58:36.132" v="25104" actId="47"/>
        <pc:sldMkLst>
          <pc:docMk/>
          <pc:sldMk cId="1836352625" sldId="469"/>
        </pc:sldMkLst>
      </pc:sldChg>
      <pc:sldChg chg="modSp add mod modAnim modNotesTx">
        <pc:chgData name="Scruel Tao" userId="5ea5c98d59b44d4b" providerId="LiveId" clId="{6E5C5F47-F3BF-4716-900C-106C0B354219}" dt="2023-06-02T01:30:20.951" v="26434" actId="20577"/>
        <pc:sldMkLst>
          <pc:docMk/>
          <pc:sldMk cId="335031275" sldId="470"/>
        </pc:sldMkLst>
        <pc:spChg chg="mod">
          <ac:chgData name="Scruel Tao" userId="5ea5c98d59b44d4b" providerId="LiveId" clId="{6E5C5F47-F3BF-4716-900C-106C0B354219}" dt="2023-06-01T10:34:11.869" v="26265" actId="207"/>
          <ac:spMkLst>
            <pc:docMk/>
            <pc:sldMk cId="335031275" sldId="470"/>
            <ac:spMk id="3" creationId="{0E2FC508-1AFD-A957-52F2-FA1DEF2A9D27}"/>
          </ac:spMkLst>
        </pc:spChg>
        <pc:spChg chg="mod">
          <ac:chgData name="Scruel Tao" userId="5ea5c98d59b44d4b" providerId="LiveId" clId="{6E5C5F47-F3BF-4716-900C-106C0B354219}" dt="2023-06-01T10:35:51.825" v="26341" actId="1076"/>
          <ac:spMkLst>
            <pc:docMk/>
            <pc:sldMk cId="335031275" sldId="470"/>
            <ac:spMk id="9" creationId="{8E941914-8D72-50B0-6C66-6B31D80A71C1}"/>
          </ac:spMkLst>
        </pc:spChg>
        <pc:spChg chg="mod">
          <ac:chgData name="Scruel Tao" userId="5ea5c98d59b44d4b" providerId="LiveId" clId="{6E5C5F47-F3BF-4716-900C-106C0B354219}" dt="2023-06-01T10:35:37.420" v="26340" actId="20577"/>
          <ac:spMkLst>
            <pc:docMk/>
            <pc:sldMk cId="335031275" sldId="470"/>
            <ac:spMk id="10" creationId="{A2995DB2-4965-8C67-67FE-5FC4497711CB}"/>
          </ac:spMkLst>
        </pc:spChg>
        <pc:spChg chg="mod">
          <ac:chgData name="Scruel Tao" userId="5ea5c98d59b44d4b" providerId="LiveId" clId="{6E5C5F47-F3BF-4716-900C-106C0B354219}" dt="2023-06-01T10:35:59.802" v="26343" actId="1076"/>
          <ac:spMkLst>
            <pc:docMk/>
            <pc:sldMk cId="335031275" sldId="470"/>
            <ac:spMk id="11" creationId="{53AA1398-204A-142C-A96E-B5AFC49F6D07}"/>
          </ac:spMkLst>
        </pc:spChg>
      </pc:sldChg>
      <pc:sldMasterChg chg="modSp modTransition modSldLayout">
        <pc:chgData name="Scruel Tao" userId="5ea5c98d59b44d4b" providerId="LiveId" clId="{6E5C5F47-F3BF-4716-900C-106C0B354219}" dt="2023-05-16T03:55:48.160" v="18785" actId="478"/>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delSp modSp modTransition">
          <pc:chgData name="Scruel Tao" userId="5ea5c98d59b44d4b" providerId="LiveId" clId="{6E5C5F47-F3BF-4716-900C-106C0B354219}" dt="2023-05-16T03:55:48.160" v="18785" actId="478"/>
          <pc:sldLayoutMkLst>
            <pc:docMk/>
            <pc:sldMasterMk cId="1766057859" sldId="2147483648"/>
            <pc:sldLayoutMk cId="1337634028" sldId="2147483660"/>
          </pc:sldLayoutMkLst>
          <pc:spChg chg="del mod">
            <ac:chgData name="Scruel Tao" userId="5ea5c98d59b44d4b" providerId="LiveId" clId="{6E5C5F47-F3BF-4716-900C-106C0B354219}" dt="2023-05-16T03:55:48.160" v="18785" actId="478"/>
            <ac:spMkLst>
              <pc:docMk/>
              <pc:sldMasterMk cId="1766057859" sldId="2147483648"/>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1766057859" sldId="2147483648"/>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docChgLst>
    <pc:chgData name="Scruel Tao" userId="5ea5c98d59b44d4b" providerId="LiveId" clId="{EA7E72AB-F688-42E5-A93A-7726A0E5FD10}"/>
    <pc:docChg chg="modSld">
      <pc:chgData name="Scruel Tao" userId="5ea5c98d59b44d4b" providerId="LiveId" clId="{EA7E72AB-F688-42E5-A93A-7726A0E5FD10}" dt="2023-08-16T03:46:27.387" v="58" actId="20577"/>
      <pc:docMkLst>
        <pc:docMk/>
      </pc:docMkLst>
      <pc:sldChg chg="modNotesTx">
        <pc:chgData name="Scruel Tao" userId="5ea5c98d59b44d4b" providerId="LiveId" clId="{EA7E72AB-F688-42E5-A93A-7726A0E5FD10}" dt="2023-08-16T03:46:27.387" v="58" actId="20577"/>
        <pc:sldMkLst>
          <pc:docMk/>
          <pc:sldMk cId="3478151276" sldId="477"/>
        </pc:sldMkLst>
      </pc:sld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53225E1B-6BB1-44E9-841B-9EDB316A8799}"/>
    <pc:docChg chg="undo custSel addSld delSld modSld sldOrd">
      <pc:chgData name="Scruel Tao" userId="5ea5c98d59b44d4b" providerId="LiveId" clId="{53225E1B-6BB1-44E9-841B-9EDB316A8799}" dt="2023-08-16T03:44:13.173" v="1448" actId="1076"/>
      <pc:docMkLst>
        <pc:docMk/>
      </pc:docMkLst>
      <pc:sldChg chg="modSp mod">
        <pc:chgData name="Scruel Tao" userId="5ea5c98d59b44d4b" providerId="LiveId" clId="{53225E1B-6BB1-44E9-841B-9EDB316A8799}" dt="2023-08-13T07:04:34.772" v="541" actId="20577"/>
        <pc:sldMkLst>
          <pc:docMk/>
          <pc:sldMk cId="1007887181" sldId="362"/>
        </pc:sldMkLst>
        <pc:spChg chg="mod">
          <ac:chgData name="Scruel Tao" userId="5ea5c98d59b44d4b" providerId="LiveId" clId="{53225E1B-6BB1-44E9-841B-9EDB316A8799}" dt="2023-08-13T07:04:34.772" v="541" actId="20577"/>
          <ac:spMkLst>
            <pc:docMk/>
            <pc:sldMk cId="1007887181" sldId="362"/>
            <ac:spMk id="3" creationId="{0E2FC508-1AFD-A957-52F2-FA1DEF2A9D27}"/>
          </ac:spMkLst>
        </pc:spChg>
      </pc:sldChg>
      <pc:sldChg chg="modSp mod modNotesTx">
        <pc:chgData name="Scruel Tao" userId="5ea5c98d59b44d4b" providerId="LiveId" clId="{53225E1B-6BB1-44E9-841B-9EDB316A8799}" dt="2023-08-16T03:21:52.374" v="602" actId="20577"/>
        <pc:sldMkLst>
          <pc:docMk/>
          <pc:sldMk cId="2124384492" sldId="430"/>
        </pc:sldMkLst>
        <pc:spChg chg="mod">
          <ac:chgData name="Scruel Tao" userId="5ea5c98d59b44d4b" providerId="LiveId" clId="{53225E1B-6BB1-44E9-841B-9EDB316A8799}" dt="2023-08-16T03:21:43.394" v="601" actId="20577"/>
          <ac:spMkLst>
            <pc:docMk/>
            <pc:sldMk cId="2124384492" sldId="430"/>
            <ac:spMk id="3" creationId="{0E2FC508-1AFD-A957-52F2-FA1DEF2A9D27}"/>
          </ac:spMkLst>
        </pc:spChg>
      </pc:sldChg>
      <pc:sldChg chg="modSp mod">
        <pc:chgData name="Scruel Tao" userId="5ea5c98d59b44d4b" providerId="LiveId" clId="{53225E1B-6BB1-44E9-841B-9EDB316A8799}" dt="2023-08-16T03:25:55.909" v="784" actId="1037"/>
        <pc:sldMkLst>
          <pc:docMk/>
          <pc:sldMk cId="3097471850" sldId="431"/>
        </pc:sldMkLst>
        <pc:spChg chg="mod">
          <ac:chgData name="Scruel Tao" userId="5ea5c98d59b44d4b" providerId="LiveId" clId="{53225E1B-6BB1-44E9-841B-9EDB316A8799}" dt="2023-08-16T03:25:55.909" v="784" actId="1037"/>
          <ac:spMkLst>
            <pc:docMk/>
            <pc:sldMk cId="3097471850" sldId="431"/>
            <ac:spMk id="5" creationId="{94D856D0-752A-7661-DE7E-6B95144F67FC}"/>
          </ac:spMkLst>
        </pc:spChg>
        <pc:spChg chg="mod">
          <ac:chgData name="Scruel Tao" userId="5ea5c98d59b44d4b" providerId="LiveId" clId="{53225E1B-6BB1-44E9-841B-9EDB316A8799}" dt="2023-08-16T03:25:46.546" v="779" actId="1076"/>
          <ac:spMkLst>
            <pc:docMk/>
            <pc:sldMk cId="3097471850" sldId="431"/>
            <ac:spMk id="6" creationId="{34AFC372-405C-F2AB-364E-38D330D93CB5}"/>
          </ac:spMkLst>
        </pc:spChg>
      </pc:sldChg>
      <pc:sldChg chg="modSp mod modTransition modAnim modNotesTx">
        <pc:chgData name="Scruel Tao" userId="5ea5c98d59b44d4b" providerId="LiveId" clId="{53225E1B-6BB1-44E9-841B-9EDB316A8799}" dt="2023-08-16T03:26:30.882" v="790" actId="1076"/>
        <pc:sldMkLst>
          <pc:docMk/>
          <pc:sldMk cId="2408983859" sldId="432"/>
        </pc:sldMkLst>
        <pc:spChg chg="mod">
          <ac:chgData name="Scruel Tao" userId="5ea5c98d59b44d4b" providerId="LiveId" clId="{53225E1B-6BB1-44E9-841B-9EDB316A8799}" dt="2023-08-16T03:25:33.506" v="778" actId="1076"/>
          <ac:spMkLst>
            <pc:docMk/>
            <pc:sldMk cId="2408983859" sldId="432"/>
            <ac:spMk id="4" creationId="{2B02CBDE-6A79-FC1F-EA00-0AF32202D20E}"/>
          </ac:spMkLst>
        </pc:spChg>
        <pc:spChg chg="mod">
          <ac:chgData name="Scruel Tao" userId="5ea5c98d59b44d4b" providerId="LiveId" clId="{53225E1B-6BB1-44E9-841B-9EDB316A8799}" dt="2023-08-16T03:26:30.882" v="790" actId="1076"/>
          <ac:spMkLst>
            <pc:docMk/>
            <pc:sldMk cId="2408983859" sldId="432"/>
            <ac:spMk id="5" creationId="{94D856D0-752A-7661-DE7E-6B95144F67FC}"/>
          </ac:spMkLst>
        </pc:spChg>
        <pc:spChg chg="mod">
          <ac:chgData name="Scruel Tao" userId="5ea5c98d59b44d4b" providerId="LiveId" clId="{53225E1B-6BB1-44E9-841B-9EDB316A8799}" dt="2023-08-16T03:25:33.506" v="778" actId="1076"/>
          <ac:spMkLst>
            <pc:docMk/>
            <pc:sldMk cId="2408983859" sldId="432"/>
            <ac:spMk id="6" creationId="{34AFC372-405C-F2AB-364E-38D330D93CB5}"/>
          </ac:spMkLst>
        </pc:spChg>
      </pc:sldChg>
      <pc:sldChg chg="modSp mod">
        <pc:chgData name="Scruel Tao" userId="5ea5c98d59b44d4b" providerId="LiveId" clId="{53225E1B-6BB1-44E9-841B-9EDB316A8799}" dt="2023-08-13T07:04:18.618" v="535" actId="14100"/>
        <pc:sldMkLst>
          <pc:docMk/>
          <pc:sldMk cId="1873822359" sldId="454"/>
        </pc:sldMkLst>
        <pc:spChg chg="mod">
          <ac:chgData name="Scruel Tao" userId="5ea5c98d59b44d4b" providerId="LiveId" clId="{53225E1B-6BB1-44E9-841B-9EDB316A8799}" dt="2023-08-13T07:04:18.618" v="535" actId="14100"/>
          <ac:spMkLst>
            <pc:docMk/>
            <pc:sldMk cId="1873822359" sldId="454"/>
            <ac:spMk id="5" creationId="{4707027C-5418-8525-AA28-775BEAA9EAC8}"/>
          </ac:spMkLst>
        </pc:spChg>
      </pc:sldChg>
      <pc:sldChg chg="modSp mod">
        <pc:chgData name="Scruel Tao" userId="5ea5c98d59b44d4b" providerId="LiveId" clId="{53225E1B-6BB1-44E9-841B-9EDB316A8799}" dt="2023-08-14T08:08:18.214" v="545" actId="20577"/>
        <pc:sldMkLst>
          <pc:docMk/>
          <pc:sldMk cId="3122313888" sldId="466"/>
        </pc:sldMkLst>
        <pc:spChg chg="mod">
          <ac:chgData name="Scruel Tao" userId="5ea5c98d59b44d4b" providerId="LiveId" clId="{53225E1B-6BB1-44E9-841B-9EDB316A8799}" dt="2023-08-14T08:08:18.214" v="545" actId="20577"/>
          <ac:spMkLst>
            <pc:docMk/>
            <pc:sldMk cId="3122313888" sldId="466"/>
            <ac:spMk id="2" creationId="{BAD162F0-2175-84E9-2387-55F669162449}"/>
          </ac:spMkLst>
        </pc:spChg>
      </pc:sldChg>
      <pc:sldChg chg="modSp mod">
        <pc:chgData name="Scruel Tao" userId="5ea5c98d59b44d4b" providerId="LiveId" clId="{53225E1B-6BB1-44E9-841B-9EDB316A8799}" dt="2023-08-14T08:08:19.993" v="549" actId="20577"/>
        <pc:sldMkLst>
          <pc:docMk/>
          <pc:sldMk cId="1003371394" sldId="467"/>
        </pc:sldMkLst>
        <pc:spChg chg="mod">
          <ac:chgData name="Scruel Tao" userId="5ea5c98d59b44d4b" providerId="LiveId" clId="{53225E1B-6BB1-44E9-841B-9EDB316A8799}" dt="2023-08-14T08:08:19.993" v="549" actId="20577"/>
          <ac:spMkLst>
            <pc:docMk/>
            <pc:sldMk cId="1003371394" sldId="467"/>
            <ac:spMk id="2" creationId="{BAD162F0-2175-84E9-2387-55F669162449}"/>
          </ac:spMkLst>
        </pc:spChg>
      </pc:sldChg>
      <pc:sldChg chg="modSp mod">
        <pc:chgData name="Scruel Tao" userId="5ea5c98d59b44d4b" providerId="LiveId" clId="{53225E1B-6BB1-44E9-841B-9EDB316A8799}" dt="2023-08-14T08:08:21.815" v="553" actId="20577"/>
        <pc:sldMkLst>
          <pc:docMk/>
          <pc:sldMk cId="1881581066" sldId="468"/>
        </pc:sldMkLst>
        <pc:spChg chg="mod">
          <ac:chgData name="Scruel Tao" userId="5ea5c98d59b44d4b" providerId="LiveId" clId="{53225E1B-6BB1-44E9-841B-9EDB316A8799}" dt="2023-08-14T08:08:21.815" v="553" actId="20577"/>
          <ac:spMkLst>
            <pc:docMk/>
            <pc:sldMk cId="1881581066" sldId="468"/>
            <ac:spMk id="2" creationId="{BAD162F0-2175-84E9-2387-55F669162449}"/>
          </ac:spMkLst>
        </pc:spChg>
      </pc:sldChg>
      <pc:sldChg chg="addSp delSp modSp add mod modClrScheme chgLayout modNotesTx">
        <pc:chgData name="Scruel Tao" userId="5ea5c98d59b44d4b" providerId="LiveId" clId="{53225E1B-6BB1-44E9-841B-9EDB316A8799}" dt="2023-08-12T16:04:20.158" v="531" actId="20577"/>
        <pc:sldMkLst>
          <pc:docMk/>
          <pc:sldMk cId="718749562" sldId="471"/>
        </pc:sldMkLst>
        <pc:spChg chg="mod ord">
          <ac:chgData name="Scruel Tao" userId="5ea5c98d59b44d4b" providerId="LiveId" clId="{53225E1B-6BB1-44E9-841B-9EDB316A8799}" dt="2023-08-12T15:57:27.969" v="492" actId="700"/>
          <ac:spMkLst>
            <pc:docMk/>
            <pc:sldMk cId="718749562" sldId="471"/>
            <ac:spMk id="2" creationId="{BAD162F0-2175-84E9-2387-55F669162449}"/>
          </ac:spMkLst>
        </pc:spChg>
        <pc:spChg chg="mod ord">
          <ac:chgData name="Scruel Tao" userId="5ea5c98d59b44d4b" providerId="LiveId" clId="{53225E1B-6BB1-44E9-841B-9EDB316A8799}" dt="2023-08-12T16:04:20.158" v="531" actId="20577"/>
          <ac:spMkLst>
            <pc:docMk/>
            <pc:sldMk cId="718749562" sldId="471"/>
            <ac:spMk id="3" creationId="{0E2FC508-1AFD-A957-52F2-FA1DEF2A9D27}"/>
          </ac:spMkLst>
        </pc:spChg>
        <pc:spChg chg="add del mod ord">
          <ac:chgData name="Scruel Tao" userId="5ea5c98d59b44d4b" providerId="LiveId" clId="{53225E1B-6BB1-44E9-841B-9EDB316A8799}" dt="2023-08-12T15:57:33.297" v="495"/>
          <ac:spMkLst>
            <pc:docMk/>
            <pc:sldMk cId="718749562" sldId="471"/>
            <ac:spMk id="14" creationId="{A0FE3429-C9D0-424D-F6FC-CDD53B1A296A}"/>
          </ac:spMkLst>
        </pc:spChg>
        <pc:spChg chg="add del mod">
          <ac:chgData name="Scruel Tao" userId="5ea5c98d59b44d4b" providerId="LiveId" clId="{53225E1B-6BB1-44E9-841B-9EDB316A8799}" dt="2023-08-12T15:59:21.145" v="504" actId="22"/>
          <ac:spMkLst>
            <pc:docMk/>
            <pc:sldMk cId="718749562" sldId="471"/>
            <ac:spMk id="17" creationId="{6B337B89-977A-21B8-B8E3-984DCEF54DB7}"/>
          </ac:spMkLst>
        </pc:spChg>
        <pc:picChg chg="add del mod">
          <ac:chgData name="Scruel Tao" userId="5ea5c98d59b44d4b" providerId="LiveId" clId="{53225E1B-6BB1-44E9-841B-9EDB316A8799}" dt="2023-08-12T14:37:48.281" v="201" actId="478"/>
          <ac:picMkLst>
            <pc:docMk/>
            <pc:sldMk cId="718749562" sldId="471"/>
            <ac:picMk id="5" creationId="{1EFE9A0C-F6D0-3D3A-FF72-0C40C9E03AEB}"/>
          </ac:picMkLst>
        </pc:picChg>
        <pc:picChg chg="add del mod">
          <ac:chgData name="Scruel Tao" userId="5ea5c98d59b44d4b" providerId="LiveId" clId="{53225E1B-6BB1-44E9-841B-9EDB316A8799}" dt="2023-08-12T15:57:32.508" v="494" actId="21"/>
          <ac:picMkLst>
            <pc:docMk/>
            <pc:sldMk cId="718749562" sldId="471"/>
            <ac:picMk id="7" creationId="{3192D369-E58A-1114-BF46-E6C3B334F26D}"/>
          </ac:picMkLst>
        </pc:picChg>
        <pc:picChg chg="add del mod">
          <ac:chgData name="Scruel Tao" userId="5ea5c98d59b44d4b" providerId="LiveId" clId="{53225E1B-6BB1-44E9-841B-9EDB316A8799}" dt="2023-08-12T14:49:48.985" v="210" actId="478"/>
          <ac:picMkLst>
            <pc:docMk/>
            <pc:sldMk cId="718749562" sldId="471"/>
            <ac:picMk id="9" creationId="{37A15F3D-45E7-ADAF-ABFA-427167AAAD8F}"/>
          </ac:picMkLst>
        </pc:picChg>
        <pc:picChg chg="add del mod">
          <ac:chgData name="Scruel Tao" userId="5ea5c98d59b44d4b" providerId="LiveId" clId="{53225E1B-6BB1-44E9-841B-9EDB316A8799}" dt="2023-08-12T14:49:52.296" v="213" actId="21"/>
          <ac:picMkLst>
            <pc:docMk/>
            <pc:sldMk cId="718749562" sldId="471"/>
            <ac:picMk id="11" creationId="{A77676A2-BCCD-818A-2237-74578B656F6D}"/>
          </ac:picMkLst>
        </pc:picChg>
        <pc:picChg chg="add del mod">
          <ac:chgData name="Scruel Tao" userId="5ea5c98d59b44d4b" providerId="LiveId" clId="{53225E1B-6BB1-44E9-841B-9EDB316A8799}" dt="2023-08-12T14:51:10.532" v="229" actId="21"/>
          <ac:picMkLst>
            <pc:docMk/>
            <pc:sldMk cId="718749562" sldId="471"/>
            <ac:picMk id="13" creationId="{190B46A2-83E6-BE6A-7D55-64266FAC4365}"/>
          </ac:picMkLst>
        </pc:picChg>
        <pc:picChg chg="add del mod">
          <ac:chgData name="Scruel Tao" userId="5ea5c98d59b44d4b" providerId="LiveId" clId="{53225E1B-6BB1-44E9-841B-9EDB316A8799}" dt="2023-08-12T15:58:50.942" v="499" actId="478"/>
          <ac:picMkLst>
            <pc:docMk/>
            <pc:sldMk cId="718749562" sldId="471"/>
            <ac:picMk id="15" creationId="{D27501DB-99F4-5F65-65A8-2D3ADDA46C16}"/>
          </ac:picMkLst>
        </pc:picChg>
        <pc:picChg chg="add mod ord">
          <ac:chgData name="Scruel Tao" userId="5ea5c98d59b44d4b" providerId="LiveId" clId="{53225E1B-6BB1-44E9-841B-9EDB316A8799}" dt="2023-08-12T15:59:21.145" v="504" actId="22"/>
          <ac:picMkLst>
            <pc:docMk/>
            <pc:sldMk cId="718749562" sldId="471"/>
            <ac:picMk id="19" creationId="{DA2780DC-EDAA-062F-CCF7-56B26BD4FE43}"/>
          </ac:picMkLst>
        </pc:picChg>
        <pc:picChg chg="add mod">
          <ac:chgData name="Scruel Tao" userId="5ea5c98d59b44d4b" providerId="LiveId" clId="{53225E1B-6BB1-44E9-841B-9EDB316A8799}" dt="2023-08-12T16:00:35.144" v="511" actId="1036"/>
          <ac:picMkLst>
            <pc:docMk/>
            <pc:sldMk cId="718749562" sldId="471"/>
            <ac:picMk id="21" creationId="{0E997811-3C54-9244-55D9-EF01945F971C}"/>
          </ac:picMkLst>
        </pc:picChg>
      </pc:sldChg>
      <pc:sldChg chg="addSp delSp modSp add mod modClrScheme addAnim delAnim modAnim chgLayout modNotesTx">
        <pc:chgData name="Scruel Tao" userId="5ea5c98d59b44d4b" providerId="LiveId" clId="{53225E1B-6BB1-44E9-841B-9EDB316A8799}" dt="2023-08-12T16:04:25.312" v="534" actId="20577"/>
        <pc:sldMkLst>
          <pc:docMk/>
          <pc:sldMk cId="2345217129" sldId="472"/>
        </pc:sldMkLst>
        <pc:spChg chg="mod ord">
          <ac:chgData name="Scruel Tao" userId="5ea5c98d59b44d4b" providerId="LiveId" clId="{53225E1B-6BB1-44E9-841B-9EDB316A8799}" dt="2023-08-12T15:57:17.671" v="491" actId="700"/>
          <ac:spMkLst>
            <pc:docMk/>
            <pc:sldMk cId="2345217129" sldId="472"/>
            <ac:spMk id="2" creationId="{BAD162F0-2175-84E9-2387-55F669162449}"/>
          </ac:spMkLst>
        </pc:spChg>
        <pc:spChg chg="mod ord">
          <ac:chgData name="Scruel Tao" userId="5ea5c98d59b44d4b" providerId="LiveId" clId="{53225E1B-6BB1-44E9-841B-9EDB316A8799}" dt="2023-08-12T16:04:25.312" v="534" actId="20577"/>
          <ac:spMkLst>
            <pc:docMk/>
            <pc:sldMk cId="2345217129" sldId="472"/>
            <ac:spMk id="3" creationId="{0E2FC508-1AFD-A957-52F2-FA1DEF2A9D27}"/>
          </ac:spMkLst>
        </pc:spChg>
        <pc:spChg chg="add del mod ord">
          <ac:chgData name="Scruel Tao" userId="5ea5c98d59b44d4b" providerId="LiveId" clId="{53225E1B-6BB1-44E9-841B-9EDB316A8799}" dt="2023-08-12T15:57:37.143" v="497"/>
          <ac:spMkLst>
            <pc:docMk/>
            <pc:sldMk cId="2345217129" sldId="472"/>
            <ac:spMk id="4" creationId="{F738596E-B475-1EED-EC16-23D5D14B4AD2}"/>
          </ac:spMkLst>
        </pc:spChg>
        <pc:spChg chg="add del mod">
          <ac:chgData name="Scruel Tao" userId="5ea5c98d59b44d4b" providerId="LiveId" clId="{53225E1B-6BB1-44E9-841B-9EDB316A8799}" dt="2023-08-12T15:59:28.997" v="506" actId="22"/>
          <ac:spMkLst>
            <pc:docMk/>
            <pc:sldMk cId="2345217129" sldId="472"/>
            <ac:spMk id="8" creationId="{B5FAC805-4717-C0EE-C728-C9783464159C}"/>
          </ac:spMkLst>
        </pc:spChg>
        <pc:spChg chg="add del">
          <ac:chgData name="Scruel Tao" userId="5ea5c98d59b44d4b" providerId="LiveId" clId="{53225E1B-6BB1-44E9-841B-9EDB316A8799}" dt="2023-08-12T16:02:02.408" v="514" actId="22"/>
          <ac:spMkLst>
            <pc:docMk/>
            <pc:sldMk cId="2345217129" sldId="472"/>
            <ac:spMk id="14" creationId="{76A3A4A8-195B-F084-D17A-6AB9633CD0BC}"/>
          </ac:spMkLst>
        </pc:spChg>
        <pc:picChg chg="add del mod">
          <ac:chgData name="Scruel Tao" userId="5ea5c98d59b44d4b" providerId="LiveId" clId="{53225E1B-6BB1-44E9-841B-9EDB316A8799}" dt="2023-08-12T15:59:26.383" v="505" actId="478"/>
          <ac:picMkLst>
            <pc:docMk/>
            <pc:sldMk cId="2345217129" sldId="472"/>
            <ac:picMk id="5" creationId="{9B798AE7-2CEA-D10E-5BE5-06436C852DB2}"/>
          </ac:picMkLst>
        </pc:picChg>
        <pc:picChg chg="del">
          <ac:chgData name="Scruel Tao" userId="5ea5c98d59b44d4b" providerId="LiveId" clId="{53225E1B-6BB1-44E9-841B-9EDB316A8799}" dt="2023-08-12T15:57:38.583" v="498" actId="21"/>
          <ac:picMkLst>
            <pc:docMk/>
            <pc:sldMk cId="2345217129" sldId="472"/>
            <ac:picMk id="7" creationId="{3192D369-E58A-1114-BF46-E6C3B334F26D}"/>
          </ac:picMkLst>
        </pc:picChg>
        <pc:picChg chg="add mod ord">
          <ac:chgData name="Scruel Tao" userId="5ea5c98d59b44d4b" providerId="LiveId" clId="{53225E1B-6BB1-44E9-841B-9EDB316A8799}" dt="2023-08-12T15:59:28.997" v="506" actId="22"/>
          <ac:picMkLst>
            <pc:docMk/>
            <pc:sldMk cId="2345217129" sldId="472"/>
            <ac:picMk id="10" creationId="{32A517BD-CFC3-D1E9-821E-6EF5ABD40C8B}"/>
          </ac:picMkLst>
        </pc:picChg>
        <pc:picChg chg="add del mod">
          <ac:chgData name="Scruel Tao" userId="5ea5c98d59b44d4b" providerId="LiveId" clId="{53225E1B-6BB1-44E9-841B-9EDB316A8799}" dt="2023-08-12T16:04:16.404" v="530" actId="21"/>
          <ac:picMkLst>
            <pc:docMk/>
            <pc:sldMk cId="2345217129" sldId="472"/>
            <ac:picMk id="11" creationId="{A2CC8C6E-51D7-FE0F-6DF6-0F391A1302AC}"/>
          </ac:picMkLst>
        </pc:picChg>
        <pc:picChg chg="del">
          <ac:chgData name="Scruel Tao" userId="5ea5c98d59b44d4b" providerId="LiveId" clId="{53225E1B-6BB1-44E9-841B-9EDB316A8799}" dt="2023-08-12T15:57:36.285" v="496" actId="21"/>
          <ac:picMkLst>
            <pc:docMk/>
            <pc:sldMk cId="2345217129" sldId="472"/>
            <ac:picMk id="13" creationId="{190B46A2-83E6-BE6A-7D55-64266FAC4365}"/>
          </ac:picMkLst>
        </pc:picChg>
        <pc:picChg chg="add mod">
          <ac:chgData name="Scruel Tao" userId="5ea5c98d59b44d4b" providerId="LiveId" clId="{53225E1B-6BB1-44E9-841B-9EDB316A8799}" dt="2023-08-12T16:04:14.241" v="528" actId="1038"/>
          <ac:picMkLst>
            <pc:docMk/>
            <pc:sldMk cId="2345217129" sldId="472"/>
            <ac:picMk id="16" creationId="{C57EAF48-65A2-83CF-5542-9A33A4D4047B}"/>
          </ac:picMkLst>
        </pc:picChg>
      </pc:sldChg>
      <pc:sldChg chg="addSp delSp modSp add mod modTransition addAnim delAnim modAnim modNotesTx">
        <pc:chgData name="Scruel Tao" userId="5ea5c98d59b44d4b" providerId="LiveId" clId="{53225E1B-6BB1-44E9-841B-9EDB316A8799}" dt="2023-08-16T03:32:21.137" v="1016" actId="20577"/>
        <pc:sldMkLst>
          <pc:docMk/>
          <pc:sldMk cId="1452351313" sldId="473"/>
        </pc:sldMkLst>
        <pc:spChg chg="mod">
          <ac:chgData name="Scruel Tao" userId="5ea5c98d59b44d4b" providerId="LiveId" clId="{53225E1B-6BB1-44E9-841B-9EDB316A8799}" dt="2023-08-14T08:08:47.288" v="568" actId="20577"/>
          <ac:spMkLst>
            <pc:docMk/>
            <pc:sldMk cId="1452351313" sldId="473"/>
            <ac:spMk id="2" creationId="{BAD162F0-2175-84E9-2387-55F669162449}"/>
          </ac:spMkLst>
        </pc:spChg>
        <pc:spChg chg="mod">
          <ac:chgData name="Scruel Tao" userId="5ea5c98d59b44d4b" providerId="LiveId" clId="{53225E1B-6BB1-44E9-841B-9EDB316A8799}" dt="2023-08-16T03:23:44.677" v="762" actId="20577"/>
          <ac:spMkLst>
            <pc:docMk/>
            <pc:sldMk cId="1452351313" sldId="473"/>
            <ac:spMk id="3" creationId="{0E2FC508-1AFD-A957-52F2-FA1DEF2A9D27}"/>
          </ac:spMkLst>
        </pc:spChg>
        <pc:spChg chg="del mod">
          <ac:chgData name="Scruel Tao" userId="5ea5c98d59b44d4b" providerId="LiveId" clId="{53225E1B-6BB1-44E9-841B-9EDB316A8799}" dt="2023-08-16T03:25:21.791" v="776" actId="478"/>
          <ac:spMkLst>
            <pc:docMk/>
            <pc:sldMk cId="1452351313" sldId="473"/>
            <ac:spMk id="4" creationId="{2B02CBDE-6A79-FC1F-EA00-0AF32202D20E}"/>
          </ac:spMkLst>
        </pc:spChg>
        <pc:spChg chg="mod">
          <ac:chgData name="Scruel Tao" userId="5ea5c98d59b44d4b" providerId="LiveId" clId="{53225E1B-6BB1-44E9-841B-9EDB316A8799}" dt="2023-08-16T03:31:18.715" v="981" actId="1076"/>
          <ac:spMkLst>
            <pc:docMk/>
            <pc:sldMk cId="1452351313" sldId="473"/>
            <ac:spMk id="5" creationId="{94D856D0-752A-7661-DE7E-6B95144F67FC}"/>
          </ac:spMkLst>
        </pc:spChg>
        <pc:spChg chg="del mod">
          <ac:chgData name="Scruel Tao" userId="5ea5c98d59b44d4b" providerId="LiveId" clId="{53225E1B-6BB1-44E9-841B-9EDB316A8799}" dt="2023-08-16T03:23:56.243" v="764" actId="478"/>
          <ac:spMkLst>
            <pc:docMk/>
            <pc:sldMk cId="1452351313" sldId="473"/>
            <ac:spMk id="6" creationId="{34AFC372-405C-F2AB-364E-38D330D93CB5}"/>
          </ac:spMkLst>
        </pc:spChg>
        <pc:spChg chg="add mod">
          <ac:chgData name="Scruel Tao" userId="5ea5c98d59b44d4b" providerId="LiveId" clId="{53225E1B-6BB1-44E9-841B-9EDB316A8799}" dt="2023-08-16T03:28:16.825" v="864" actId="2711"/>
          <ac:spMkLst>
            <pc:docMk/>
            <pc:sldMk cId="1452351313" sldId="473"/>
            <ac:spMk id="7" creationId="{989455C0-6172-CD2D-7A48-0EAE760DFF5D}"/>
          </ac:spMkLst>
        </pc:spChg>
        <pc:spChg chg="add del mod">
          <ac:chgData name="Scruel Tao" userId="5ea5c98d59b44d4b" providerId="LiveId" clId="{53225E1B-6BB1-44E9-841B-9EDB316A8799}" dt="2023-08-16T03:24:43.001" v="769"/>
          <ac:spMkLst>
            <pc:docMk/>
            <pc:sldMk cId="1452351313" sldId="473"/>
            <ac:spMk id="8" creationId="{B2509B23-B05C-592F-F2EA-6EA5E601F863}"/>
          </ac:spMkLst>
        </pc:spChg>
      </pc:sldChg>
      <pc:sldChg chg="addSp delSp modSp add mod delAnim modAnim modNotesTx">
        <pc:chgData name="Scruel Tao" userId="5ea5c98d59b44d4b" providerId="LiveId" clId="{53225E1B-6BB1-44E9-841B-9EDB316A8799}" dt="2023-08-16T03:42:06.481" v="1241" actId="20577"/>
        <pc:sldMkLst>
          <pc:docMk/>
          <pc:sldMk cId="4065370773" sldId="474"/>
        </pc:sldMkLst>
        <pc:spChg chg="mod">
          <ac:chgData name="Scruel Tao" userId="5ea5c98d59b44d4b" providerId="LiveId" clId="{53225E1B-6BB1-44E9-841B-9EDB316A8799}" dt="2023-08-14T08:09:11.703" v="596" actId="20577"/>
          <ac:spMkLst>
            <pc:docMk/>
            <pc:sldMk cId="4065370773" sldId="474"/>
            <ac:spMk id="2" creationId="{BAD162F0-2175-84E9-2387-55F669162449}"/>
          </ac:spMkLst>
        </pc:spChg>
        <pc:spChg chg="mod">
          <ac:chgData name="Scruel Tao" userId="5ea5c98d59b44d4b" providerId="LiveId" clId="{53225E1B-6BB1-44E9-841B-9EDB316A8799}" dt="2023-08-16T03:36:07.278" v="1176"/>
          <ac:spMkLst>
            <pc:docMk/>
            <pc:sldMk cId="4065370773" sldId="474"/>
            <ac:spMk id="3" creationId="{0E2FC508-1AFD-A957-52F2-FA1DEF2A9D27}"/>
          </ac:spMkLst>
        </pc:spChg>
        <pc:spChg chg="del">
          <ac:chgData name="Scruel Tao" userId="5ea5c98d59b44d4b" providerId="LiveId" clId="{53225E1B-6BB1-44E9-841B-9EDB316A8799}" dt="2023-08-16T03:35:12.762" v="1167" actId="21"/>
          <ac:spMkLst>
            <pc:docMk/>
            <pc:sldMk cId="4065370773" sldId="474"/>
            <ac:spMk id="4" creationId="{2B02CBDE-6A79-FC1F-EA00-0AF32202D20E}"/>
          </ac:spMkLst>
        </pc:spChg>
        <pc:spChg chg="del">
          <ac:chgData name="Scruel Tao" userId="5ea5c98d59b44d4b" providerId="LiveId" clId="{53225E1B-6BB1-44E9-841B-9EDB316A8799}" dt="2023-08-16T03:41:34.311" v="1236" actId="21"/>
          <ac:spMkLst>
            <pc:docMk/>
            <pc:sldMk cId="4065370773" sldId="474"/>
            <ac:spMk id="5" creationId="{94D856D0-752A-7661-DE7E-6B95144F67FC}"/>
          </ac:spMkLst>
        </pc:spChg>
        <pc:spChg chg="mod">
          <ac:chgData name="Scruel Tao" userId="5ea5c98d59b44d4b" providerId="LiveId" clId="{53225E1B-6BB1-44E9-841B-9EDB316A8799}" dt="2023-08-16T03:41:29.054" v="1235" actId="14100"/>
          <ac:spMkLst>
            <pc:docMk/>
            <pc:sldMk cId="4065370773" sldId="474"/>
            <ac:spMk id="6" creationId="{34AFC372-405C-F2AB-364E-38D330D93CB5}"/>
          </ac:spMkLst>
        </pc:spChg>
        <pc:spChg chg="add del">
          <ac:chgData name="Scruel Tao" userId="5ea5c98d59b44d4b" providerId="LiveId" clId="{53225E1B-6BB1-44E9-841B-9EDB316A8799}" dt="2023-08-16T03:34:55.869" v="1159"/>
          <ac:spMkLst>
            <pc:docMk/>
            <pc:sldMk cId="4065370773" sldId="474"/>
            <ac:spMk id="7" creationId="{89786852-8523-2DEE-C80F-79BA46F57AF7}"/>
          </ac:spMkLst>
        </pc:spChg>
        <pc:spChg chg="add del">
          <ac:chgData name="Scruel Tao" userId="5ea5c98d59b44d4b" providerId="LiveId" clId="{53225E1B-6BB1-44E9-841B-9EDB316A8799}" dt="2023-08-16T03:36:59.218" v="1205"/>
          <ac:spMkLst>
            <pc:docMk/>
            <pc:sldMk cId="4065370773" sldId="474"/>
            <ac:spMk id="8" creationId="{B306B75B-F6E2-FC11-CA48-F8690FB8A4A5}"/>
          </ac:spMkLst>
        </pc:spChg>
      </pc:sldChg>
      <pc:sldChg chg="addSp delSp modSp add mod delAnim modAnim modNotesTx">
        <pc:chgData name="Scruel Tao" userId="5ea5c98d59b44d4b" providerId="LiveId" clId="{53225E1B-6BB1-44E9-841B-9EDB316A8799}" dt="2023-08-16T03:33:08.728" v="1089" actId="20577"/>
        <pc:sldMkLst>
          <pc:docMk/>
          <pc:sldMk cId="3179544800" sldId="475"/>
        </pc:sldMkLst>
        <pc:spChg chg="mod">
          <ac:chgData name="Scruel Tao" userId="5ea5c98d59b44d4b" providerId="LiveId" clId="{53225E1B-6BB1-44E9-841B-9EDB316A8799}" dt="2023-08-16T03:28:27.489" v="875" actId="20577"/>
          <ac:spMkLst>
            <pc:docMk/>
            <pc:sldMk cId="3179544800" sldId="475"/>
            <ac:spMk id="3" creationId="{0E2FC508-1AFD-A957-52F2-FA1DEF2A9D27}"/>
          </ac:spMkLst>
        </pc:spChg>
        <pc:spChg chg="mod">
          <ac:chgData name="Scruel Tao" userId="5ea5c98d59b44d4b" providerId="LiveId" clId="{53225E1B-6BB1-44E9-841B-9EDB316A8799}" dt="2023-08-16T03:30:21.685" v="947" actId="1076"/>
          <ac:spMkLst>
            <pc:docMk/>
            <pc:sldMk cId="3179544800" sldId="475"/>
            <ac:spMk id="4" creationId="{2B02CBDE-6A79-FC1F-EA00-0AF32202D20E}"/>
          </ac:spMkLst>
        </pc:spChg>
        <pc:spChg chg="del">
          <ac:chgData name="Scruel Tao" userId="5ea5c98d59b44d4b" providerId="LiveId" clId="{53225E1B-6BB1-44E9-841B-9EDB316A8799}" dt="2023-08-16T03:27:52.507" v="858" actId="21"/>
          <ac:spMkLst>
            <pc:docMk/>
            <pc:sldMk cId="3179544800" sldId="475"/>
            <ac:spMk id="5" creationId="{94D856D0-752A-7661-DE7E-6B95144F67FC}"/>
          </ac:spMkLst>
        </pc:spChg>
        <pc:spChg chg="del">
          <ac:chgData name="Scruel Tao" userId="5ea5c98d59b44d4b" providerId="LiveId" clId="{53225E1B-6BB1-44E9-841B-9EDB316A8799}" dt="2023-08-16T03:27:15.555" v="794" actId="478"/>
          <ac:spMkLst>
            <pc:docMk/>
            <pc:sldMk cId="3179544800" sldId="475"/>
            <ac:spMk id="7" creationId="{989455C0-6172-CD2D-7A48-0EAE760DFF5D}"/>
          </ac:spMkLst>
        </pc:spChg>
        <pc:spChg chg="add mod">
          <ac:chgData name="Scruel Tao" userId="5ea5c98d59b44d4b" providerId="LiveId" clId="{53225E1B-6BB1-44E9-841B-9EDB316A8799}" dt="2023-08-16T03:30:13.139" v="946" actId="1076"/>
          <ac:spMkLst>
            <pc:docMk/>
            <pc:sldMk cId="3179544800" sldId="475"/>
            <ac:spMk id="8" creationId="{0617B744-AB84-D73C-11EE-F14AA55A9AFE}"/>
          </ac:spMkLst>
        </pc:spChg>
      </pc:sldChg>
      <pc:sldChg chg="modSp add mod ord">
        <pc:chgData name="Scruel Tao" userId="5ea5c98d59b44d4b" providerId="LiveId" clId="{53225E1B-6BB1-44E9-841B-9EDB316A8799}" dt="2023-08-16T03:40:45.640" v="1224"/>
        <pc:sldMkLst>
          <pc:docMk/>
          <pc:sldMk cId="3445798601" sldId="476"/>
        </pc:sldMkLst>
        <pc:spChg chg="mod">
          <ac:chgData name="Scruel Tao" userId="5ea5c98d59b44d4b" providerId="LiveId" clId="{53225E1B-6BB1-44E9-841B-9EDB316A8799}" dt="2023-08-16T03:35:48.192" v="1175" actId="20577"/>
          <ac:spMkLst>
            <pc:docMk/>
            <pc:sldMk cId="3445798601" sldId="476"/>
            <ac:spMk id="3" creationId="{0E2FC508-1AFD-A957-52F2-FA1DEF2A9D27}"/>
          </ac:spMkLst>
        </pc:spChg>
        <pc:spChg chg="mod">
          <ac:chgData name="Scruel Tao" userId="5ea5c98d59b44d4b" providerId="LiveId" clId="{53225E1B-6BB1-44E9-841B-9EDB316A8799}" dt="2023-08-16T03:39:54.027" v="1218" actId="2711"/>
          <ac:spMkLst>
            <pc:docMk/>
            <pc:sldMk cId="3445798601" sldId="476"/>
            <ac:spMk id="6" creationId="{34AFC372-405C-F2AB-364E-38D330D93CB5}"/>
          </ac:spMkLst>
        </pc:spChg>
      </pc:sldChg>
      <pc:sldChg chg="addSp delSp modSp add mod delAnim modAnim">
        <pc:chgData name="Scruel Tao" userId="5ea5c98d59b44d4b" providerId="LiveId" clId="{53225E1B-6BB1-44E9-841B-9EDB316A8799}" dt="2023-08-16T03:44:13.173" v="1448" actId="1076"/>
        <pc:sldMkLst>
          <pc:docMk/>
          <pc:sldMk cId="3478151276" sldId="477"/>
        </pc:sldMkLst>
        <pc:spChg chg="mod">
          <ac:chgData name="Scruel Tao" userId="5ea5c98d59b44d4b" providerId="LiveId" clId="{53225E1B-6BB1-44E9-841B-9EDB316A8799}" dt="2023-08-16T03:44:05.466" v="1447" actId="20577"/>
          <ac:spMkLst>
            <pc:docMk/>
            <pc:sldMk cId="3478151276" sldId="477"/>
            <ac:spMk id="3" creationId="{0E2FC508-1AFD-A957-52F2-FA1DEF2A9D27}"/>
          </ac:spMkLst>
        </pc:spChg>
        <pc:spChg chg="add mod">
          <ac:chgData name="Scruel Tao" userId="5ea5c98d59b44d4b" providerId="LiveId" clId="{53225E1B-6BB1-44E9-841B-9EDB316A8799}" dt="2023-08-16T03:44:13.173" v="1448" actId="1076"/>
          <ac:spMkLst>
            <pc:docMk/>
            <pc:sldMk cId="3478151276" sldId="477"/>
            <ac:spMk id="4" creationId="{677BC021-CEC9-AFEB-7915-C179AA6893E1}"/>
          </ac:spMkLst>
        </pc:spChg>
        <pc:spChg chg="del">
          <ac:chgData name="Scruel Tao" userId="5ea5c98d59b44d4b" providerId="LiveId" clId="{53225E1B-6BB1-44E9-841B-9EDB316A8799}" dt="2023-08-16T03:42:28.449" v="1266" actId="21"/>
          <ac:spMkLst>
            <pc:docMk/>
            <pc:sldMk cId="3478151276" sldId="477"/>
            <ac:spMk id="6" creationId="{34AFC372-405C-F2AB-364E-38D330D93CB5}"/>
          </ac:spMkLst>
        </pc:spChg>
      </pc:sldChg>
      <pc:sldChg chg="add del">
        <pc:chgData name="Scruel Tao" userId="5ea5c98d59b44d4b" providerId="LiveId" clId="{53225E1B-6BB1-44E9-841B-9EDB316A8799}" dt="2023-08-16T03:42:17.826" v="1262"/>
        <pc:sldMkLst>
          <pc:docMk/>
          <pc:sldMk cId="3717693739" sldId="478"/>
        </pc:sldMkLst>
      </pc:sld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2023/8/15</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55433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在显示文件路径时，</a:t>
            </a:r>
            <a:r>
              <a:rPr lang="en-US" altLang="zh-CN" sz="1800" b="0" i="0" u="none" strike="noStrike" baseline="0">
                <a:latin typeface="TimesNewRoman"/>
              </a:rPr>
              <a:t>Windows </a:t>
            </a:r>
            <a:r>
              <a:rPr lang="zh-CN" altLang="en-US" sz="1800" b="0" i="0" u="none" strike="noStrike" baseline="0">
                <a:latin typeface="FZKTJW--GB1-0"/>
              </a:rPr>
              <a:t>系统使用反斜杠（</a:t>
            </a:r>
            <a:r>
              <a:rPr lang="en-US" altLang="zh-CN" sz="1800" b="0" i="0" u="none" strike="noStrike" baseline="0">
                <a:latin typeface="TimesNewRoman"/>
              </a:rPr>
              <a:t>\</a:t>
            </a:r>
            <a:r>
              <a:rPr lang="zh-CN" altLang="en-US" sz="1800" b="0" i="0" u="none" strike="noStrike" baseline="0">
                <a:latin typeface="FZKTJW--GB1-0"/>
              </a:rPr>
              <a:t>）而不是斜杠（</a:t>
            </a:r>
            <a:r>
              <a:rPr lang="en-US" altLang="zh-CN" sz="1800" b="0" i="0" u="none" strike="noStrike" baseline="0">
                <a:latin typeface="TimesNewRoman"/>
              </a:rPr>
              <a:t>/</a:t>
            </a:r>
            <a:r>
              <a:rPr lang="zh-CN" altLang="en-US" sz="1800" b="0" i="0" u="none" strike="noStrike" baseline="0">
                <a:latin typeface="FZKTJW--GB1-0"/>
              </a:rPr>
              <a:t>）。但为了避免问题，在你还没有弄明白一切之前，请在代码中始终使用斜杠，即便在 </a:t>
            </a:r>
            <a:r>
              <a:rPr lang="en-US" altLang="zh-CN" sz="1800" b="0" i="0" u="none" strike="noStrike" baseline="0">
                <a:latin typeface="TimesNewRoman"/>
              </a:rPr>
              <a:t>Windows </a:t>
            </a:r>
            <a:r>
              <a:rPr lang="zh-CN" altLang="en-US" sz="1800" b="0" i="0" u="none" strike="noStrike" baseline="0">
                <a:latin typeface="FZKTJW--GB1-0"/>
              </a:rPr>
              <a:t>系统中也是如此。对于复制而来的路径，需要你手动更改其中的字符。</a:t>
            </a:r>
            <a:endParaRPr lang="en-US" altLang="zh-CN" sz="1800" b="0" i="0" u="none" strike="noStrike" baseline="0">
              <a:latin typeface="FZKTJW--GB1-0"/>
            </a:endParaRPr>
          </a:p>
          <a:p>
            <a:pPr algn="l"/>
            <a:r>
              <a:rPr lang="zh-CN" altLang="en-US" sz="1800" b="0" i="0" u="none" strike="noStrike" baseline="0">
                <a:latin typeface="FZKTJW--GB1-0"/>
              </a:rPr>
              <a:t>另外，有时候你还会在路径中看到点号：</a:t>
            </a:r>
            <a:endParaRPr lang="en-US" altLang="zh-CN" sz="1800" b="0" i="0" u="none" strike="noStrike" baseline="0">
              <a:latin typeface="FZKTJW--GB1-0"/>
            </a:endParaRPr>
          </a:p>
          <a:p>
            <a:pPr algn="l"/>
            <a:r>
              <a:rPr lang="zh-CN" altLang="en-US" sz="1800" b="0" i="0" u="none" strike="noStrike" baseline="0">
                <a:latin typeface="FZKTJW--GB1-0"/>
              </a:rPr>
              <a:t>一个点号 </a:t>
            </a:r>
            <a:r>
              <a:rPr lang="en-US" altLang="zh-CN" sz="1800" b="0" i="0" u="none" strike="noStrike" baseline="0">
                <a:latin typeface="FZKTJW--GB1-0"/>
              </a:rPr>
              <a:t>. </a:t>
            </a:r>
            <a:r>
              <a:rPr lang="zh-CN" altLang="en-US" sz="1800" b="0" i="0" u="none" strike="noStrike" baseline="0">
                <a:latin typeface="FZKTJW--GB1-0"/>
              </a:rPr>
              <a:t>表示当前路径，写和不写没有太大区别，但却能使得路径的表达更加清晰。</a:t>
            </a:r>
            <a:endParaRPr lang="en-US" altLang="zh-CN" sz="1800" b="0" i="0" u="none" strike="noStrike" baseline="0">
              <a:latin typeface="FZKTJW--GB1-0"/>
            </a:endParaRPr>
          </a:p>
          <a:p>
            <a:pPr algn="l"/>
            <a:r>
              <a:rPr lang="zh-CN" altLang="en-US" sz="1800" b="0" i="0" u="none" strike="noStrike" baseline="0">
                <a:latin typeface="FZKTJW--GB1-0"/>
              </a:rPr>
              <a:t>两个点号 </a:t>
            </a:r>
            <a:r>
              <a:rPr lang="en-US" altLang="zh-CN" sz="1800" b="0" i="0" u="none" strike="noStrike" baseline="0">
                <a:latin typeface="FZKTJW--GB1-0"/>
              </a:rPr>
              <a:t>..</a:t>
            </a:r>
            <a:r>
              <a:rPr lang="zh-CN" altLang="en-US" sz="1800" b="0" i="0" u="none" strike="noStrike" baseline="0">
                <a:latin typeface="FZKTJW--GB1-0"/>
              </a:rPr>
              <a:t> 表示上一级路径，比如 </a:t>
            </a:r>
            <a:r>
              <a:rPr lang="en-US" altLang="zh-CN" sz="1800" b="0" i="0" u="none" strike="noStrike" baseline="0">
                <a:latin typeface="FZKTJW--GB1-0"/>
              </a:rPr>
              <a:t>/right </a:t>
            </a:r>
            <a:r>
              <a:rPr lang="zh-CN" altLang="en-US" sz="1800" b="0" i="0" u="none" strike="noStrike" baseline="0">
                <a:latin typeface="FZKTJW--GB1-0"/>
              </a:rPr>
              <a:t>的上一级是起点，即 </a:t>
            </a:r>
            <a:r>
              <a:rPr lang="en-US" altLang="zh-CN" sz="1800" b="0" i="0" u="none" strike="noStrike" baseline="0">
                <a:latin typeface="FZKTJW--GB1-0"/>
              </a:rPr>
              <a:t>/right/.. </a:t>
            </a:r>
            <a:r>
              <a:rPr lang="zh-CN" altLang="en-US" sz="1800" b="0" i="0" u="none" strike="noStrike" baseline="0">
                <a:latin typeface="FZKTJW--GB1-0"/>
              </a:rPr>
              <a:t>就相当于 </a:t>
            </a:r>
            <a:r>
              <a:rPr lang="en-US" altLang="zh-CN" sz="1800" b="0" i="0" u="none" strike="noStrike" baseline="0">
                <a:latin typeface="FZKTJW--GB1-0"/>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示例文件可以手动创建，或者通过以下两个网站之一下载源代码压缩包，并从中提取得到</a:t>
            </a:r>
            <a:endParaRPr lang="en-US" altLang="zh-CN"/>
          </a:p>
          <a:p>
            <a:pPr algn="l"/>
            <a:r>
              <a:rPr lang="en-US" altLang="zh-CN"/>
              <a:t>1. </a:t>
            </a:r>
            <a:r>
              <a:rPr lang="zh-CN" altLang="en-US"/>
              <a:t>图灵社区官网的随书下载：</a:t>
            </a:r>
            <a:endParaRPr lang="en-US" altLang="zh-CN"/>
          </a:p>
          <a:p>
            <a:pPr algn="l"/>
            <a:r>
              <a:rPr lang="en-US" altLang="zh-CN"/>
              <a:t>https://www.ituring.com.cn/book/3038</a:t>
            </a:r>
          </a:p>
          <a:p>
            <a:pPr algn="l"/>
            <a:r>
              <a:rPr lang="en-US" altLang="zh-CN"/>
              <a:t>2. </a:t>
            </a:r>
            <a:r>
              <a:rPr lang="zh-CN" altLang="en-US"/>
              <a:t>英文版官网的首页：</a:t>
            </a:r>
            <a:endParaRPr lang="en-US" altLang="zh-CN"/>
          </a:p>
          <a:p>
            <a:pPr algn="l"/>
            <a:r>
              <a:rPr lang="en-US" altLang="zh-CN"/>
              <a:t>https://ehmatthes.github.io/pcc_3e/</a:t>
            </a:r>
          </a:p>
          <a:p>
            <a:pPr algn="l"/>
            <a:endParaRPr lang="zh-CN" altLang="en-US"/>
          </a:p>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697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170975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77548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2215071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1760866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409764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a:latin typeface="FZKTJW--GB1-0"/>
              </a:rPr>
              <a:t>读取文本文件和读取用户输入时类似，</a:t>
            </a:r>
            <a:r>
              <a:rPr lang="en-US" altLang="zh-CN" sz="1200" b="0" i="0" u="none" strike="noStrike" baseline="0">
                <a:latin typeface="TimesNewRoman"/>
              </a:rPr>
              <a:t>Python </a:t>
            </a:r>
            <a:r>
              <a:rPr lang="zh-CN" altLang="en-US" sz="1200" b="0" i="0" u="none" strike="noStrike" baseline="0">
                <a:latin typeface="TimesNewRoman"/>
              </a:rPr>
              <a:t>会</a:t>
            </a:r>
            <a:r>
              <a:rPr lang="zh-CN" altLang="en-US" sz="1200" b="0" i="0" u="none" strike="noStrike" baseline="0">
                <a:latin typeface="FZKTJW--GB1-0"/>
              </a:rPr>
              <a:t>将其中的所有文本都解释为字符串。</a:t>
            </a:r>
            <a:endParaRPr lang="en-US" altLang="zh-CN" sz="1200" b="0" i="0" u="none" strike="noStrike" baseline="0">
              <a:latin typeface="FZKTJW--GB1-0"/>
            </a:endParaRPr>
          </a:p>
          <a:p>
            <a:pPr algn="l"/>
            <a:r>
              <a:rPr lang="zh-CN" altLang="en-US" sz="1200" b="0" i="0" u="none" strike="noStrike" baseline="0">
                <a:latin typeface="FZKTJW--GB1-0"/>
              </a:rPr>
              <a:t>如果要将读取的数作为数值使用，就必须使用 </a:t>
            </a:r>
            <a:r>
              <a:rPr lang="en-US" altLang="zh-CN" sz="1200" b="0" i="0" u="none" strike="noStrike" baseline="0">
                <a:latin typeface="TheSansMonoCondensed-"/>
              </a:rPr>
              <a:t>int() </a:t>
            </a:r>
            <a:r>
              <a:rPr lang="zh-CN" altLang="en-US" sz="1200" b="0" i="0" u="none" strike="noStrike" baseline="0">
                <a:latin typeface="FZKTJW--GB1-0"/>
              </a:rPr>
              <a:t>函数将其转换为整数，或者使用 </a:t>
            </a:r>
            <a:r>
              <a:rPr lang="en-US" altLang="zh-CN" sz="1200" b="0" i="0" u="none" strike="noStrike" baseline="0">
                <a:latin typeface="TheSansMonoCondensed-"/>
              </a:rPr>
              <a:t>float() </a:t>
            </a:r>
            <a:r>
              <a:rPr lang="zh-CN" altLang="en-US" sz="1200" b="0" i="0" u="none" strike="noStrike" baseline="0">
                <a:latin typeface="FZKTJW--GB1-0"/>
              </a:rPr>
              <a:t>函数将其转换为浮点数。</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526555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注意：要运行这个程序（以及后面的众多示例），需要从本书主页下载相关的资源。</a:t>
            </a:r>
            <a:endParaRPr lang="en-US" altLang="zh-CN"/>
          </a:p>
          <a:p>
            <a:pPr algn="l"/>
            <a:endParaRPr lang="en-US" altLang="zh-CN"/>
          </a:p>
          <a:p>
            <a:pPr algn="l"/>
            <a:r>
              <a:rPr lang="zh-CN" altLang="en-US"/>
              <a:t>示例文件可以通过以下两个网站之一下载源代码压缩包，并从中提取得到</a:t>
            </a:r>
            <a:endParaRPr lang="en-US" altLang="zh-CN"/>
          </a:p>
          <a:p>
            <a:pPr algn="l"/>
            <a:r>
              <a:rPr lang="en-US" altLang="zh-CN"/>
              <a:t>1. </a:t>
            </a:r>
            <a:r>
              <a:rPr lang="zh-CN" altLang="en-US"/>
              <a:t>图灵社区官网的随书下载：</a:t>
            </a:r>
            <a:endParaRPr lang="en-US" altLang="zh-CN"/>
          </a:p>
          <a:p>
            <a:pPr algn="l"/>
            <a:r>
              <a:rPr lang="en-US" altLang="zh-CN"/>
              <a:t>https://www.ituring.com.cn/book/3038</a:t>
            </a:r>
          </a:p>
          <a:p>
            <a:pPr algn="l"/>
            <a:r>
              <a:rPr lang="en-US" altLang="zh-CN"/>
              <a:t>2. </a:t>
            </a:r>
            <a:r>
              <a:rPr lang="zh-CN" altLang="en-US"/>
              <a:t>英文版官网的首页：</a:t>
            </a:r>
            <a:endParaRPr lang="en-US" altLang="zh-CN"/>
          </a:p>
          <a:p>
            <a:pPr algn="l"/>
            <a:r>
              <a:rPr lang="en-US" altLang="zh-CN"/>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注意：要运行这个程序（以及后面的众多示例），需要从本书主页下载相关的资源。</a:t>
            </a:r>
            <a:endParaRPr lang="en-US" altLang="zh-CN"/>
          </a:p>
          <a:p>
            <a:pPr algn="l"/>
            <a:endParaRPr lang="en-US" altLang="zh-CN"/>
          </a:p>
          <a:p>
            <a:pPr algn="l"/>
            <a:r>
              <a:rPr lang="zh-CN" altLang="en-US"/>
              <a:t>示例文件可以通过以下两个网站之一下载源代码压缩包，并从中提取得到</a:t>
            </a:r>
            <a:endParaRPr lang="en-US" altLang="zh-CN"/>
          </a:p>
          <a:p>
            <a:pPr algn="l"/>
            <a:r>
              <a:rPr lang="en-US" altLang="zh-CN"/>
              <a:t>1. </a:t>
            </a:r>
            <a:r>
              <a:rPr lang="zh-CN" altLang="en-US"/>
              <a:t>图灵社区官网的随书下载：</a:t>
            </a:r>
            <a:endParaRPr lang="en-US" altLang="zh-CN"/>
          </a:p>
          <a:p>
            <a:pPr algn="l"/>
            <a:r>
              <a:rPr lang="en-US" altLang="zh-CN"/>
              <a:t>https://www.ituring.com.cn/book/3038</a:t>
            </a:r>
          </a:p>
          <a:p>
            <a:pPr algn="l"/>
            <a:r>
              <a:rPr lang="en-US" altLang="zh-CN"/>
              <a:t>2. </a:t>
            </a:r>
            <a:r>
              <a:rPr lang="zh-CN" altLang="en-US"/>
              <a:t>英文版官网的首页：</a:t>
            </a:r>
            <a:endParaRPr lang="en-US" altLang="zh-CN"/>
          </a:p>
          <a:p>
            <a:pPr algn="l"/>
            <a:r>
              <a:rPr lang="en-US" altLang="zh-CN"/>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91050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内存：计算机中一个读写速度很快的存储区域，程序运行时所需要的数据一般都存放在其中（文件则存储在硬盘上）。</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例如，变量中的的数据（在这里是文本文件中的全部内容）便是存放在内存中的。</a:t>
            </a:r>
            <a:endParaRPr lang="en-US" altLang="zh-CN"/>
          </a:p>
          <a:p>
            <a:pPr algn="l"/>
            <a:r>
              <a:rPr lang="zh-CN" altLang="en-US"/>
              <a:t>（如果你想要学习具体的概念，请阅读计算机组成原理相关书籍）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可以回忆一下字符串的定义：字符串是一串字符，因此我们可以把它当作一个列表，并可以使用列表相关的方法，来操作其中的每一个字符。</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读取文件的内容后，就能以任意 </a:t>
            </a:r>
            <a:r>
              <a:rPr lang="en-US" altLang="zh-CN" sz="1800" b="0" i="0" u="none" strike="noStrike" baseline="0">
                <a:latin typeface="FZSSJW--GB1-0"/>
              </a:rPr>
              <a:t>Python </a:t>
            </a:r>
            <a:r>
              <a:rPr lang="zh-CN" altLang="en-US" sz="1800" b="0" i="0" u="none" strike="noStrike" baseline="0">
                <a:latin typeface="FZSSJW--GB1-0"/>
              </a:rPr>
              <a:t>支持的方式，对文本进行分析了。</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0" i="0" u="none" strike="noStrike" baseline="0">
                <a:latin typeface="TimesNewRoman"/>
              </a:rPr>
              <a:t>Python </a:t>
            </a:r>
            <a:r>
              <a:rPr lang="zh-CN" altLang="en-US" sz="1200" b="0" i="0" u="none" strike="noStrike" baseline="0">
                <a:latin typeface="FZKTJW--GB1-0"/>
              </a:rPr>
              <a:t>只能将字符串写入文本文件。如果要将数值数据存储到文本文件中，必须先使用函数 </a:t>
            </a:r>
            <a:r>
              <a:rPr lang="en-US" altLang="zh-CN" sz="1200" b="0" i="0" u="none" strike="noStrike" baseline="0">
                <a:latin typeface="TheSansMonoCondensed-"/>
              </a:rPr>
              <a:t>str() </a:t>
            </a:r>
            <a:r>
              <a:rPr lang="zh-CN" altLang="en-US" sz="1200" b="0" i="0" u="none" strike="noStrike" baseline="0">
                <a:latin typeface="FZKTJW--GB1-0"/>
              </a:rPr>
              <a:t>将其转换为字符串格式。</a:t>
            </a:r>
            <a:endParaRPr lang="en-US" altLang="zh-CN" sz="1200" b="0" i="0" u="none" strike="noStrike" baseline="0">
              <a:latin typeface="FZKTJW--GB1-0"/>
            </a:endParaRPr>
          </a:p>
          <a:p>
            <a:pPr algn="l"/>
            <a:r>
              <a:rPr lang="zh-CN" altLang="en-US"/>
              <a:t>注：路径中的目录部分如果不存在，是不会自动创建的，并且会给出错误。</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1428348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2139937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1639926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2840023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后面将介绍如何使用 </a:t>
            </a:r>
            <a:r>
              <a:rPr lang="en-US" altLang="zh-CN" sz="1800" b="0" i="0" u="none" strike="noStrike" baseline="0" err="1">
                <a:latin typeface="TheSansMonoCondensed-"/>
              </a:rPr>
              <a:t>pathlib</a:t>
            </a:r>
            <a:r>
              <a:rPr lang="en-US" altLang="zh-CN" sz="1800" b="0" i="0" u="none" strike="noStrike" baseline="0">
                <a:latin typeface="TheSansMonoCondensed-"/>
              </a:rPr>
              <a:t> </a:t>
            </a:r>
            <a:r>
              <a:rPr lang="zh-CN" altLang="en-US" sz="1800" b="0" i="0" u="none" strike="noStrike" baseline="0">
                <a:latin typeface="FZKTJW--GB1-0"/>
              </a:rPr>
              <a:t>检查指定的文件是否存在。</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a:t>traceback</a:t>
            </a:r>
            <a:r>
              <a:rPr lang="zh-CN" altLang="en-US"/>
              <a:t>：回溯，（堆栈的）跟踪信息，包含执行到的异常代码、代码路径、调用过程和异常描述等信息</a:t>
            </a:r>
            <a:endParaRPr lang="en-US" altLang="zh-CN"/>
          </a:p>
          <a:p>
            <a:pPr algn="l"/>
            <a:r>
              <a:rPr lang="zh-CN" altLang="en-US"/>
              <a:t>由于“回溯”两个字容易混淆，所以还是偏向用使用英文原文，这里记住这个单词和大概的含义即可。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4986487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当然了，如果轮胎已经无法修补了，那就只好更换了：我们可以根据 </a:t>
            </a:r>
            <a:r>
              <a:rPr lang="en-US" altLang="zh-CN"/>
              <a:t>try </a:t>
            </a:r>
            <a:r>
              <a:rPr lang="zh-CN" altLang="en-US"/>
              <a:t>中给出的异常，对应进行针对性处理，如果无法处理，也可 以终止程序的运行。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3692840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简写取前三个字母的命名方式，在 </a:t>
            </a:r>
            <a:r>
              <a:rPr lang="en-US" altLang="zh-CN"/>
              <a:t>Python </a:t>
            </a:r>
            <a:r>
              <a:rPr lang="zh-CN" altLang="en-US"/>
              <a:t>中很常见</a:t>
            </a:r>
            <a:endParaRPr lang="en-US" altLang="zh-CN"/>
          </a:p>
          <a:p>
            <a:pPr algn="l"/>
            <a:r>
              <a:rPr lang="zh-CN" altLang="en-US"/>
              <a:t>比如 </a:t>
            </a:r>
            <a:r>
              <a:rPr lang="en-US" altLang="zh-CN"/>
              <a:t>string</a:t>
            </a:r>
            <a:r>
              <a:rPr lang="zh-CN" altLang="en-US"/>
              <a:t> 使用 </a:t>
            </a:r>
            <a:r>
              <a:rPr lang="en-US" altLang="zh-CN"/>
              <a:t>str </a:t>
            </a:r>
            <a:r>
              <a:rPr lang="zh-CN" altLang="en-US"/>
              <a:t>表示，</a:t>
            </a:r>
            <a:r>
              <a:rPr lang="en-US" altLang="zh-CN"/>
              <a:t>integer </a:t>
            </a:r>
            <a:r>
              <a:rPr lang="zh-CN" altLang="en-US"/>
              <a:t>使用 </a:t>
            </a:r>
            <a:r>
              <a:rPr lang="en-US" altLang="zh-CN"/>
              <a:t>int </a:t>
            </a:r>
            <a:r>
              <a:rPr lang="zh-CN" altLang="en-US"/>
              <a:t>表示等等，这类简写一般不容易有歧义，且能简化我们的输入，使代码短小精悍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193816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其中 </a:t>
            </a:r>
            <a:r>
              <a:rPr lang="en-US" altLang="zh-CN" sz="1800" b="0" i="0" u="none" strike="noStrike" baseline="0" err="1">
                <a:latin typeface="TheSansMonoCondensed-"/>
              </a:rPr>
              <a:t>ZeroDivisionError</a:t>
            </a:r>
            <a:r>
              <a:rPr lang="en-US" altLang="zh-CN" sz="1800" b="0" i="0" u="none" strike="noStrike" baseline="0">
                <a:latin typeface="TheSansMonoCondensed-"/>
              </a:rPr>
              <a:t> </a:t>
            </a:r>
            <a:r>
              <a:rPr lang="zh-CN" altLang="en-US" sz="1800" b="0" i="0" u="none" strike="noStrike" baseline="0">
                <a:latin typeface="FZSSJW--GB1-0"/>
              </a:rPr>
              <a:t>是个异常对象。</a:t>
            </a:r>
            <a:r>
              <a:rPr lang="en-US" altLang="zh-CN" sz="1800" b="0" i="0" u="none" strike="noStrike" baseline="0">
                <a:latin typeface="TimesNewRoman"/>
              </a:rPr>
              <a:t>Python </a:t>
            </a:r>
            <a:r>
              <a:rPr lang="zh-CN" altLang="en-US" sz="1800" b="0" i="0" u="none" strike="noStrike" baseline="0">
                <a:latin typeface="FZSSJW--GB1-0"/>
              </a:rPr>
              <a:t>在无法按你的要求做时，就会创建这种对象。在这种情况下，</a:t>
            </a:r>
            <a:r>
              <a:rPr lang="en-US" altLang="zh-CN" sz="1800" b="0" i="0" u="none" strike="noStrike" baseline="0">
                <a:latin typeface="TimesNewRoman"/>
              </a:rPr>
              <a:t>Python </a:t>
            </a:r>
            <a:r>
              <a:rPr lang="zh-CN" altLang="en-US" sz="1800" b="0" i="0" u="none" strike="noStrike" baseline="0">
                <a:latin typeface="FZSSJW--GB1-0"/>
              </a:rPr>
              <a:t>将停止运行程序，并指出引发了哪种异常，而我们可根据这些信息对程序进行修改来修正代码。</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5293998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1">
                <a:solidFill>
                  <a:srgbClr val="9E58A3"/>
                </a:solidFill>
                <a:latin typeface="Consolas" panose="020B0609020204030204" pitchFamily="49" charset="0"/>
              </a:rPr>
              <a:t>except </a:t>
            </a:r>
            <a:r>
              <a:rPr lang="en-US" altLang="zh-CN" sz="1200" b="1" err="1">
                <a:solidFill>
                  <a:srgbClr val="0200BD"/>
                </a:solidFill>
                <a:latin typeface="Consolas" panose="020B0609020204030204" pitchFamily="49" charset="0"/>
              </a:rPr>
              <a:t>ZeroDivisionError</a:t>
            </a:r>
            <a:r>
              <a:rPr lang="en-US" altLang="zh-CN" sz="1200" b="1">
                <a:solidFill>
                  <a:srgbClr val="0200BD"/>
                </a:solidFill>
                <a:latin typeface="Consolas" panose="020B0609020204030204" pitchFamily="49" charset="0"/>
              </a:rPr>
              <a:t> </a:t>
            </a:r>
            <a:r>
              <a:rPr lang="zh-CN" altLang="en-US" sz="1200" b="1">
                <a:solidFill>
                  <a:srgbClr val="0200BD"/>
                </a:solidFill>
                <a:latin typeface="Consolas" panose="020B0609020204030204" pitchFamily="49" charset="0"/>
              </a:rPr>
              <a:t>只能处理 </a:t>
            </a:r>
            <a:r>
              <a:rPr lang="en-US" altLang="zh-CN" sz="1200" b="1" err="1">
                <a:solidFill>
                  <a:srgbClr val="0200BD"/>
                </a:solidFill>
                <a:latin typeface="Consolas" panose="020B0609020204030204" pitchFamily="49" charset="0"/>
              </a:rPr>
              <a:t>ZeroDivisionError</a:t>
            </a:r>
            <a:r>
              <a:rPr lang="en-US" altLang="zh-CN" sz="1200" b="1">
                <a:solidFill>
                  <a:srgbClr val="0200BD"/>
                </a:solidFill>
                <a:latin typeface="Consolas" panose="020B0609020204030204" pitchFamily="49" charset="0"/>
              </a:rPr>
              <a:t> </a:t>
            </a:r>
            <a:r>
              <a:rPr lang="zh-CN" altLang="en-US" sz="1200" b="1">
                <a:solidFill>
                  <a:srgbClr val="0200BD"/>
                </a:solidFill>
                <a:latin typeface="Consolas" panose="020B0609020204030204" pitchFamily="49" charset="0"/>
              </a:rPr>
              <a:t>异常</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3149145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a:latin typeface="FZSSJW--GB1-0"/>
              </a:rPr>
              <a:t>如果 </a:t>
            </a:r>
            <a:r>
              <a:rPr lang="en-US" altLang="zh-CN" sz="1200" b="0" i="0" u="none" strike="noStrike" baseline="0">
                <a:latin typeface="TheSansMonoCondensed-"/>
              </a:rPr>
              <a:t>try-except </a:t>
            </a:r>
            <a:r>
              <a:rPr lang="zh-CN" altLang="en-US" sz="1200" b="0" i="0" u="none" strike="noStrike" baseline="0">
                <a:latin typeface="FZSSJW--GB1-0"/>
              </a:rPr>
              <a:t>代码块后面还有其他代码，程序将继续运行，因为 </a:t>
            </a:r>
            <a:r>
              <a:rPr lang="en-US" altLang="zh-CN" sz="1200" b="0" i="0" u="none" strike="noStrike" baseline="0">
                <a:latin typeface="TimesNewRoman"/>
              </a:rPr>
              <a:t>Python </a:t>
            </a:r>
            <a:r>
              <a:rPr lang="zh-CN" altLang="en-US" sz="1200" b="0" i="0" u="none" strike="noStrike" baseline="0">
                <a:latin typeface="FZSSJW--GB1-0"/>
              </a:rPr>
              <a:t>已经知道了如何处理错误。</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2917659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24877046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4597655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程序崩溃可不好，让用户看到 </a:t>
            </a:r>
            <a:r>
              <a:rPr lang="en-US" altLang="zh-CN" sz="1800" b="0" i="0" u="none" strike="noStrike" baseline="0">
                <a:latin typeface="TimesNewRoman"/>
              </a:rPr>
              <a:t>traceback </a:t>
            </a:r>
            <a:r>
              <a:rPr lang="zh-CN" altLang="en-US" sz="1800" b="0" i="0" u="none" strike="noStrike" baseline="0">
                <a:latin typeface="FZSSJW--GB1-0"/>
              </a:rPr>
              <a:t>也不是个好主意。</a:t>
            </a:r>
            <a:endParaRPr lang="en-US" altLang="zh-CN" sz="1800" b="0" i="0" u="none" strike="noStrike" baseline="0">
              <a:latin typeface="FZSSJW--GB1-0"/>
            </a:endParaRPr>
          </a:p>
          <a:p>
            <a:pPr algn="l"/>
            <a:r>
              <a:rPr lang="zh-CN" altLang="en-US" sz="1800" b="0" i="0" u="none" strike="noStrike" baseline="0">
                <a:latin typeface="FZSSJW--GB1-0"/>
              </a:rPr>
              <a:t>不懂技术的用户会感到糊涂，怀有恶意的用户还能通过 </a:t>
            </a:r>
            <a:r>
              <a:rPr lang="en-US" altLang="zh-CN" sz="1800" b="0" i="0" u="none" strike="noStrike" baseline="0">
                <a:latin typeface="TimesNewRoman"/>
              </a:rPr>
              <a:t>traceback </a:t>
            </a:r>
            <a:r>
              <a:rPr lang="zh-CN" altLang="en-US" sz="1800" b="0" i="0" u="none" strike="noStrike" baseline="0">
                <a:latin typeface="FZSSJW--GB1-0"/>
              </a:rPr>
              <a:t>获悉你不想让他们知道的信息。</a:t>
            </a:r>
            <a:endParaRPr lang="en-US" altLang="zh-CN" sz="1800" b="0" i="0" u="none" strike="noStrike" baseline="0">
              <a:latin typeface="FZSSJW--GB1-0"/>
            </a:endParaRPr>
          </a:p>
          <a:p>
            <a:pPr algn="l"/>
            <a:r>
              <a:rPr lang="zh-CN" altLang="en-US" sz="1800" b="0" i="0" u="none" strike="noStrike" baseline="0">
                <a:latin typeface="FZSSJW--GB1-0"/>
              </a:rPr>
              <a:t>例如，他们将知道你的程序文件的名称，还将看到部分不能正确运行的代码。</a:t>
            </a:r>
            <a:endParaRPr lang="en-US" altLang="zh-CN" sz="1800" b="0" i="0" u="none" strike="noStrike" baseline="0">
              <a:latin typeface="FZSSJW--GB1-0"/>
            </a:endParaRPr>
          </a:p>
          <a:p>
            <a:pPr algn="l"/>
            <a:r>
              <a:rPr lang="zh-CN" altLang="en-US" sz="1800" b="0" i="0" u="none" strike="noStrike" baseline="0">
                <a:latin typeface="FZSSJW--GB1-0"/>
              </a:rPr>
              <a:t>有时候，训练有素的攻击者可根据这些信息判断出可对你的代码发起什么样的攻击。</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try-except-else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3366611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71957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6743088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a:latin typeface="FZSSJW--GB1-0"/>
              </a:rPr>
              <a:t>通过预测可能发生错误的代码，可编写稳健的程序。它们即便面临无效数据或缺少资源，也能继续运行，不受无意的用户错误和恶意攻击的影响。</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41145481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a:latin typeface="FZSSJW--GB1-0"/>
              </a:rPr>
              <a:t>【</a:t>
            </a:r>
            <a:r>
              <a:rPr lang="zh-CN" altLang="en-US" sz="1800" b="0" i="0" u="none" strike="noStrike" baseline="0">
                <a:latin typeface="FZSSJW--GB1-0"/>
              </a:rPr>
              <a:t>拓展</a:t>
            </a:r>
            <a:r>
              <a:rPr lang="en-US" altLang="zh-CN" sz="1800" b="0" i="0" u="none" strike="noStrike" baseline="0">
                <a:latin typeface="FZSSJW--GB1-0"/>
              </a:rPr>
              <a:t>】</a:t>
            </a:r>
            <a:r>
              <a:rPr lang="zh-CN" altLang="en-US" sz="1800" b="0" i="0" u="none" strike="noStrike" baseline="0">
                <a:latin typeface="FZSSJW--GB1-0"/>
              </a:rPr>
              <a:t>这里使用 </a:t>
            </a:r>
            <a:r>
              <a:rPr lang="en-US" altLang="zh-CN" sz="1800" b="0" i="0" u="none" strike="noStrike" baseline="0" err="1">
                <a:latin typeface="TheSansMonoCondensed-"/>
              </a:rPr>
              <a:t>read_text</a:t>
            </a:r>
            <a:r>
              <a:rPr lang="en-US" altLang="zh-CN" sz="1800" b="0" i="0" u="none" strike="noStrike" baseline="0">
                <a:latin typeface="TheSansMonoCondensed-"/>
              </a:rPr>
              <a:t>() </a:t>
            </a:r>
            <a:r>
              <a:rPr lang="zh-CN" altLang="en-US" sz="1800" b="0" i="0" u="none" strike="noStrike" baseline="0">
                <a:latin typeface="FZSSJW--GB1-0"/>
              </a:rPr>
              <a:t>的方式与前面稍有不同，括号中多了 </a:t>
            </a:r>
            <a:r>
              <a:rPr lang="en-US" altLang="zh-CN" sz="1800" b="1">
                <a:solidFill>
                  <a:srgbClr val="660099"/>
                </a:solidFill>
                <a:latin typeface="Consolas" panose="020B0609020204030204" pitchFamily="49" charset="0"/>
              </a:rPr>
              <a:t>encoding</a:t>
            </a:r>
            <a:r>
              <a:rPr lang="en-US" altLang="zh-CN" sz="1800" b="1">
                <a:solidFill>
                  <a:srgbClr val="A71D5D"/>
                </a:solidFill>
                <a:latin typeface="Consolas" panose="020B0609020204030204" pitchFamily="49" charset="0"/>
              </a:rPr>
              <a:t>=</a:t>
            </a:r>
            <a:r>
              <a:rPr lang="en-US" altLang="zh-CN" sz="1800" b="1">
                <a:solidFill>
                  <a:srgbClr val="F2612A"/>
                </a:solidFill>
                <a:latin typeface="Consolas" panose="020B0609020204030204" pitchFamily="49" charset="0"/>
              </a:rPr>
              <a:t>'utf-8'</a:t>
            </a:r>
            <a:r>
              <a:rPr lang="zh-CN" altLang="en-US" sz="1800" b="0">
                <a:solidFill>
                  <a:srgbClr val="F2612A"/>
                </a:solidFill>
                <a:latin typeface="Consolas" panose="020B0609020204030204" pitchFamily="49" charset="0"/>
              </a:rPr>
              <a:t>，这指明了读取时所用的文件编码。</a:t>
            </a:r>
            <a:endParaRPr lang="en-US" altLang="zh-CN" sz="1800" b="0">
              <a:solidFill>
                <a:srgbClr val="F2612A"/>
              </a:solidFill>
              <a:latin typeface="Consolas" panose="020B0609020204030204" pitchFamily="49" charset="0"/>
            </a:endParaRPr>
          </a:p>
          <a:p>
            <a:pPr algn="l"/>
            <a:r>
              <a:rPr lang="zh-CN" altLang="en-US" sz="1800" b="0">
                <a:solidFill>
                  <a:srgbClr val="F2612A"/>
                </a:solidFill>
                <a:latin typeface="Consolas" panose="020B0609020204030204" pitchFamily="49" charset="0"/>
              </a:rPr>
              <a:t>（这个知识点放的略有突兀，保留是考虑配套讲义应尽量与原书一致，实际讲解的时可考虑拓展、移后或删除）</a:t>
            </a:r>
            <a:endParaRPr lang="en-US" altLang="zh-CN" sz="1800" b="0">
              <a:solidFill>
                <a:srgbClr val="F2612A"/>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a:latin typeface="FZSSJW--GB1-0"/>
              </a:rPr>
              <a:t>如果系统的默认编码与要读取的文件的编码不一致，参数 </a:t>
            </a:r>
            <a:r>
              <a:rPr lang="en-US" altLang="zh-CN" sz="1800" b="0" i="0" u="none" strike="noStrike" baseline="0">
                <a:latin typeface="TheSansMonoCondensed-"/>
              </a:rPr>
              <a:t>encoding </a:t>
            </a:r>
            <a:r>
              <a:rPr lang="zh-CN" altLang="en-US" sz="1800" b="0" i="0" u="none" strike="noStrike" baseline="0">
                <a:latin typeface="FZSSJW--GB1-0"/>
              </a:rPr>
              <a:t>必不可少，通过它来指定文件编码可以避免读取时发生错误。</a:t>
            </a:r>
            <a:endParaRPr lang="en-US" altLang="zh-CN" sz="1800" b="0" i="0" u="none" strike="noStrike" baseline="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a:latin typeface="FZSSJW--GB1-0"/>
              </a:rPr>
              <a:t>如果要读取的文件不是在你的电脑中创建的（不同电脑的默认编码可能会有所不同），读取时会更容易发生错误。</a:t>
            </a:r>
            <a:endParaRPr lang="en-US" altLang="zh-CN" sz="1800" b="0" i="0" u="none" strike="noStrike" baseline="0">
              <a:latin typeface="FZSSJW--GB1-0"/>
            </a:endParaRPr>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这里的 </a:t>
            </a:r>
            <a:r>
              <a:rPr lang="en-US" altLang="zh-CN" sz="1800" b="0" i="0" u="none" strike="noStrike" baseline="0">
                <a:latin typeface="TimesNewRoman"/>
              </a:rPr>
              <a:t>traceback </a:t>
            </a:r>
            <a:r>
              <a:rPr lang="zh-CN" altLang="en-US" sz="1800" b="0" i="0" u="none" strike="noStrike" baseline="0">
                <a:latin typeface="FZSSJW--GB1-0"/>
              </a:rPr>
              <a:t>比前面的那些都长，对于这样复杂的 </a:t>
            </a:r>
            <a:r>
              <a:rPr lang="en-US" altLang="zh-CN" sz="1800" b="0" i="0" u="none" strike="noStrike" baseline="0">
                <a:latin typeface="TimesNewRoman"/>
              </a:rPr>
              <a:t>traceback</a:t>
            </a:r>
            <a:r>
              <a:rPr lang="zh-CN" altLang="en-US" sz="1800" b="0" i="0" u="none" strike="noStrike" baseline="0">
                <a:latin typeface="TimesNewRoman"/>
              </a:rPr>
              <a:t>，</a:t>
            </a:r>
            <a:r>
              <a:rPr lang="zh-CN" altLang="en-US" sz="1800" b="0" i="0" u="none" strike="noStrike" baseline="0">
                <a:latin typeface="FZSSJW--GB1-0"/>
              </a:rPr>
              <a:t>通常建议先看 </a:t>
            </a:r>
            <a:r>
              <a:rPr lang="en-US" altLang="zh-CN" sz="1800" b="0" i="0" u="none" strike="noStrike" baseline="0">
                <a:latin typeface="TimesNewRoman"/>
              </a:rPr>
              <a:t>traceback </a:t>
            </a:r>
            <a:r>
              <a:rPr lang="zh-CN" altLang="en-US" sz="1800" b="0" i="0" u="none" strike="noStrike" baseline="0">
                <a:latin typeface="TimesNewRoman"/>
              </a:rPr>
              <a:t>的</a:t>
            </a:r>
            <a:r>
              <a:rPr lang="zh-CN" altLang="en-US" sz="1800" b="0" i="0" u="none" strike="noStrike" baseline="0">
                <a:latin typeface="FZSSJW--GB1-0"/>
              </a:rPr>
              <a:t>最后一行。</a:t>
            </a:r>
            <a:endParaRPr lang="en-US" altLang="zh-CN" sz="1800" b="0" i="0" u="none" strike="noStrike" baseline="0">
              <a:latin typeface="FZSSJW--GB1-0"/>
            </a:endParaRPr>
          </a:p>
          <a:p>
            <a:pPr algn="l"/>
            <a:r>
              <a:rPr lang="zh-CN" altLang="en-US" sz="1800" b="0" i="0" u="none" strike="noStrike" baseline="0">
                <a:latin typeface="FZSSJW--GB1-0"/>
              </a:rPr>
              <a:t>从最后一行可以得知，代码引发的是 </a:t>
            </a:r>
            <a:r>
              <a:rPr lang="en-US" altLang="zh-CN" sz="1800" b="0" i="0" u="none" strike="noStrike" baseline="0" err="1">
                <a:latin typeface="TheSansMonoCondensed-"/>
              </a:rPr>
              <a:t>FileNotFoundError</a:t>
            </a:r>
            <a:r>
              <a:rPr lang="en-US" altLang="zh-CN" sz="1800" b="0" i="0" u="none" strike="noStrike" baseline="0">
                <a:latin typeface="TheSansMonoCondensed-"/>
              </a:rPr>
              <a:t> </a:t>
            </a:r>
            <a:r>
              <a:rPr lang="zh-CN" altLang="en-US" sz="1800" b="0" i="0" u="none" strike="noStrike" baseline="0">
                <a:latin typeface="FZSSJW--GB1-0"/>
              </a:rPr>
              <a:t>异常。</a:t>
            </a:r>
            <a:endParaRPr lang="en-US" altLang="zh-CN" sz="1800" b="0" i="0" u="none" strike="noStrike" baseline="0">
              <a:latin typeface="FZSSJW--GB1-0"/>
            </a:endParaRPr>
          </a:p>
          <a:p>
            <a:pPr algn="l"/>
            <a:r>
              <a:rPr lang="zh-CN" altLang="en-US" sz="1800" b="0" i="0" u="none" strike="noStrike" baseline="0">
                <a:latin typeface="FZSSJW--GB1-0"/>
              </a:rPr>
              <a:t>这一点很重要，它让我们知道应该在要编写的 </a:t>
            </a:r>
            <a:r>
              <a:rPr lang="en-US" altLang="zh-CN" sz="1800" b="0" i="0" u="none" strike="noStrike" baseline="0">
                <a:latin typeface="TheSansMonoCondensed-"/>
              </a:rPr>
              <a:t>except </a:t>
            </a:r>
            <a:r>
              <a:rPr lang="zh-CN" altLang="en-US" sz="1800" b="0" i="0" u="none" strike="noStrike" baseline="0">
                <a:latin typeface="FZSSJW--GB1-0"/>
              </a:rPr>
              <a:t>代码块中使用哪种异常。</a:t>
            </a:r>
            <a:endParaRPr lang="en-US" altLang="zh-CN" sz="1800" b="0" i="0" u="none" strike="noStrike" baseline="0">
              <a:latin typeface="FZSSJW--GB1-0"/>
            </a:endParaRPr>
          </a:p>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再从头阅读 </a:t>
            </a:r>
            <a:r>
              <a:rPr lang="en-US" altLang="zh-CN" sz="1800" b="0" i="0" u="none" strike="noStrike" baseline="0">
                <a:latin typeface="TimesNewRoman"/>
              </a:rPr>
              <a:t>traceback</a:t>
            </a:r>
            <a:r>
              <a:rPr lang="zh-CN" altLang="en-US" sz="1800" b="0" i="0" u="none" strike="noStrike" baseline="0">
                <a:latin typeface="FZSSJW--GB1-0"/>
              </a:rPr>
              <a:t>，从第二行可知，错误发生在文件 </a:t>
            </a:r>
            <a:r>
              <a:rPr lang="en-US" altLang="zh-CN" sz="1800" b="0" i="0" u="none" strike="noStrike" baseline="0">
                <a:latin typeface="TimesNewRoman"/>
              </a:rPr>
              <a:t>alice.py </a:t>
            </a:r>
            <a:r>
              <a:rPr lang="zh-CN" altLang="en-US" sz="1800" b="0" i="0" u="none" strike="noStrike" baseline="0">
                <a:latin typeface="FZSSJW--GB1-0"/>
              </a:rPr>
              <a:t>的第四行。接下来的一行列出了导致错误的代码行内容。</a:t>
            </a:r>
            <a:endParaRPr lang="en-US" altLang="zh-CN" sz="1800" b="0" i="0" u="none" strike="noStrike" baseline="0">
              <a:latin typeface="TimesNewRoman"/>
            </a:endParaRPr>
          </a:p>
          <a:p>
            <a:pPr algn="l"/>
            <a:r>
              <a:rPr lang="zh-CN" altLang="en-US" sz="1800" b="0" i="0" u="none" strike="noStrike" baseline="0">
                <a:latin typeface="TimesNewRoman"/>
              </a:rPr>
              <a:t>往下的</a:t>
            </a:r>
            <a:r>
              <a:rPr lang="zh-CN" altLang="en-US" sz="1800" b="0" i="0" u="none" strike="noStrike" baseline="0">
                <a:latin typeface="FZSSJW--GB1-0"/>
              </a:rPr>
              <a:t>其余部分列出了一些代码，它们来自打开和读取文件涉及的库。</a:t>
            </a:r>
            <a:endParaRPr lang="en-US" altLang="zh-CN" sz="1800" b="0" i="0" u="none" strike="noStrike" baseline="0">
              <a:latin typeface="FZSSJW--GB1-0"/>
            </a:endParaRPr>
          </a:p>
          <a:p>
            <a:pPr algn="l"/>
            <a:r>
              <a:rPr lang="zh-CN" altLang="en-US" sz="1800" b="0" i="0" u="none" strike="noStrike" baseline="0">
                <a:latin typeface="FZSSJW--GB1-0"/>
              </a:rPr>
              <a:t>通常，不需要详细阅读和理解 </a:t>
            </a:r>
            <a:r>
              <a:rPr lang="en-US" altLang="zh-CN" sz="1800" b="0" i="0" u="none" strike="noStrike" baseline="0">
                <a:latin typeface="TimesNewRoman"/>
              </a:rPr>
              <a:t>traceback </a:t>
            </a:r>
            <a:r>
              <a:rPr lang="zh-CN" altLang="en-US" sz="1800" b="0" i="0" u="none" strike="noStrike" baseline="0">
                <a:latin typeface="FZSSJW--GB1-0"/>
              </a:rPr>
              <a:t>中的这些内容。</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3299615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solidFill>
                  <a:srgbClr val="000000"/>
                </a:solidFill>
                <a:latin typeface="FZSSJW--GB1-0"/>
              </a:rPr>
              <a:t>这样，当找不到文件时，</a:t>
            </a:r>
            <a:r>
              <a:rPr lang="en-US" altLang="zh-CN" sz="1800" b="0" i="0" u="none" strike="noStrike" baseline="0">
                <a:solidFill>
                  <a:srgbClr val="000000"/>
                </a:solidFill>
                <a:latin typeface="TimesNewRoman"/>
              </a:rPr>
              <a:t>Python </a:t>
            </a:r>
            <a:r>
              <a:rPr lang="zh-CN" altLang="en-US" sz="1800" b="0" i="0" u="none" strike="noStrike" baseline="0">
                <a:solidFill>
                  <a:srgbClr val="000000"/>
                </a:solidFill>
                <a:latin typeface="FZSSJW--GB1-0"/>
              </a:rPr>
              <a:t>将运行 </a:t>
            </a:r>
            <a:r>
              <a:rPr lang="en-US" altLang="zh-CN" sz="1800" b="0" i="0" u="none" strike="noStrike" baseline="0">
                <a:solidFill>
                  <a:srgbClr val="000000"/>
                </a:solidFill>
                <a:latin typeface="TheSansMonoCondensed-"/>
              </a:rPr>
              <a:t>except </a:t>
            </a:r>
            <a:r>
              <a:rPr lang="zh-CN" altLang="en-US" sz="1800" b="0" i="0" u="none" strike="noStrike" baseline="0">
                <a:solidFill>
                  <a:srgbClr val="000000"/>
                </a:solidFill>
                <a:latin typeface="FZSSJW--GB1-0"/>
              </a:rPr>
              <a:t>代码块中的代码，从而显示一条友好的错误消息，而不是 </a:t>
            </a:r>
            <a:r>
              <a:rPr lang="en-US" altLang="zh-CN" sz="1800" b="0" i="0" u="none" strike="noStrike" baseline="0">
                <a:solidFill>
                  <a:srgbClr val="000000"/>
                </a:solidFill>
                <a:latin typeface="TimesNewRoman"/>
              </a:rPr>
              <a:t>traceback</a:t>
            </a:r>
            <a:r>
              <a:rPr lang="zh-CN" altLang="en-US" sz="1800" b="0" i="0" u="none" strike="noStrike" baseline="0">
                <a:solidFill>
                  <a:srgbClr val="000000"/>
                </a:solidFill>
                <a:latin typeface="TimesNewRoman"/>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对变量 </a:t>
            </a:r>
            <a:r>
              <a:rPr lang="en-US" altLang="zh-CN"/>
              <a:t>contents</a:t>
            </a:r>
            <a:r>
              <a:rPr lang="zh-CN" altLang="en-US"/>
              <a:t>（它现在是一个长长的字符串，包含童话的全部文本）调用 </a:t>
            </a:r>
            <a:r>
              <a:rPr lang="en-US" altLang="zh-CN"/>
              <a:t>split() </a:t>
            </a:r>
            <a:r>
              <a:rPr lang="zh-CN" altLang="en-US"/>
              <a:t>方法，将会返回一个列表，其中包含这部童话中的所有单词。</a:t>
            </a:r>
            <a:endParaRPr lang="en-US" altLang="zh-CN"/>
          </a:p>
          <a:p>
            <a:pPr algn="l"/>
            <a:r>
              <a:rPr lang="zh-CN" altLang="en-US"/>
              <a:t>通过对这个列表调用 </a:t>
            </a:r>
            <a:r>
              <a:rPr lang="en-US" altLang="zh-CN" err="1"/>
              <a:t>len</a:t>
            </a:r>
            <a:r>
              <a:rPr lang="en-US" altLang="zh-CN"/>
              <a:t>()</a:t>
            </a:r>
            <a:r>
              <a:rPr lang="zh-CN" altLang="en-US"/>
              <a:t>，就可知道原始字符串大致包含多少个单词。</a:t>
            </a:r>
            <a:endParaRPr lang="en-US" altLang="zh-CN"/>
          </a:p>
          <a:p>
            <a:pPr algn="l"/>
            <a:r>
              <a:rPr lang="zh-CN" altLang="en-US"/>
              <a:t>最后，打印一条消息，指出文件包含多少个单词。</a:t>
            </a:r>
            <a:endParaRPr lang="en-US" altLang="zh-CN"/>
          </a:p>
          <a:p>
            <a:pPr algn="l"/>
            <a:endParaRPr lang="en-US" altLang="zh-CN"/>
          </a:p>
          <a:p>
            <a:pPr algn="l"/>
            <a:r>
              <a:rPr lang="zh-CN" altLang="en-US"/>
              <a:t>这些代码都放在 </a:t>
            </a:r>
            <a:r>
              <a:rPr lang="en-US" altLang="zh-CN"/>
              <a:t>else </a:t>
            </a:r>
            <a:r>
              <a:rPr lang="zh-CN" altLang="en-US"/>
              <a:t>代码块中，因为仅当 </a:t>
            </a:r>
            <a:r>
              <a:rPr lang="en-US" altLang="zh-CN"/>
              <a:t>try </a:t>
            </a:r>
            <a:r>
              <a:rPr lang="zh-CN" altLang="en-US"/>
              <a:t>代码块成功执行（没有异常）时才会执行它们。</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15264612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a:solidFill>
                  <a:schemeClr val="accent1">
                    <a:lumMod val="75000"/>
                  </a:schemeClr>
                </a:solidFill>
                <a:latin typeface="Consolas" panose="020B0609020204030204" pitchFamily="49" charset="0"/>
                <a:ea typeface="+mj-ea"/>
              </a:rPr>
              <a:t>实际上，输出的数会略微偏大，因为这里使用的文本文件包含出版商提供的额外信息，但它与童话爱丽丝漫游奇境记（Alice in Wonderland）的长度基本一致。</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36209889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solidFill>
                  <a:srgbClr val="000000"/>
                </a:solidFill>
                <a:latin typeface="FZSSJW--GB1-0"/>
              </a:rPr>
              <a:t>这些代码大多与原来一样，只是被移到了函数 </a:t>
            </a:r>
            <a:r>
              <a:rPr lang="en-US" altLang="zh-CN" sz="1800" b="0" i="0" u="none" strike="noStrike" baseline="0" err="1">
                <a:solidFill>
                  <a:srgbClr val="000000"/>
                </a:solidFill>
                <a:latin typeface="FZSSJW--GB1-0"/>
              </a:rPr>
              <a:t>count_words</a:t>
            </a:r>
            <a:r>
              <a:rPr lang="en-US" altLang="zh-CN" sz="1800" b="0" i="0" u="none" strike="noStrike" baseline="0">
                <a:solidFill>
                  <a:srgbClr val="000000"/>
                </a:solidFill>
                <a:latin typeface="FZSSJW--GB1-0"/>
              </a:rPr>
              <a:t>()</a:t>
            </a:r>
            <a:r>
              <a:rPr lang="zh-CN" altLang="en-US" sz="1800" b="0" i="0" u="none" strike="noStrike" baseline="0">
                <a:solidFill>
                  <a:srgbClr val="000000"/>
                </a:solidFill>
                <a:latin typeface="FZSSJW--GB1-0"/>
              </a:rPr>
              <a:t>中，并且增加了缩进量。在修改程序的同时更新注释是个不错的习惯，因此我们将注释改成了文档字符串，并稍微调整了一下措辞</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71</a:t>
            </a:fld>
            <a:endParaRPr lang="zh-CN" altLang="en-US"/>
          </a:p>
        </p:txBody>
      </p:sp>
    </p:spTree>
    <p:extLst>
      <p:ext uri="{BB962C8B-B14F-4D97-AF65-F5344CB8AC3E}">
        <p14:creationId xmlns:p14="http://schemas.microsoft.com/office/powerpoint/2010/main" val="373630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957813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先将文件名存储为简单字符串，然后将每个字符串转换为 </a:t>
            </a:r>
            <a:r>
              <a:rPr lang="en-US" altLang="zh-CN"/>
              <a:t>Path </a:t>
            </a:r>
            <a:r>
              <a:rPr lang="zh-CN" altLang="en-US"/>
              <a:t>对象，再调用</a:t>
            </a:r>
            <a:r>
              <a:rPr lang="en-US" altLang="zh-CN" err="1"/>
              <a:t>count_words</a:t>
            </a:r>
            <a:r>
              <a:rPr lang="en-US" altLang="zh-CN"/>
              <a:t>()</a:t>
            </a:r>
            <a:r>
              <a:rPr lang="zh-CN" altLang="en-US"/>
              <a:t>。</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14557524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在这个示例中，使用 </a:t>
            </a:r>
            <a:r>
              <a:rPr lang="en-US" altLang="zh-CN"/>
              <a:t>try-except </a:t>
            </a:r>
            <a:r>
              <a:rPr lang="zh-CN" altLang="en-US"/>
              <a:t>代码块有两个重要的优点：</a:t>
            </a:r>
            <a:endParaRPr lang="en-US" altLang="zh-CN"/>
          </a:p>
          <a:p>
            <a:pPr algn="l"/>
            <a:r>
              <a:rPr lang="zh-CN" altLang="en-US"/>
              <a:t>一是避免用户看到 </a:t>
            </a:r>
            <a:r>
              <a:rPr lang="en-US" altLang="zh-CN"/>
              <a:t>traceback</a:t>
            </a:r>
            <a:r>
              <a:rPr lang="zh-CN" altLang="en-US"/>
              <a:t>，二是让程序可以继续分析能够找到的其他文件。如果不捕获因找不到 </a:t>
            </a:r>
            <a:r>
              <a:rPr lang="en-US" altLang="zh-CN"/>
              <a:t>siddhartha.txt </a:t>
            </a:r>
            <a:r>
              <a:rPr lang="zh-CN" altLang="en-US"/>
              <a:t>而引发的 </a:t>
            </a:r>
            <a:r>
              <a:rPr lang="en-US" altLang="zh-CN" err="1"/>
              <a:t>FileNotFoundError</a:t>
            </a:r>
            <a:r>
              <a:rPr lang="en-US" altLang="zh-CN"/>
              <a:t> </a:t>
            </a:r>
            <a:r>
              <a:rPr lang="zh-CN" altLang="en-US"/>
              <a:t>异常，用户将看到让一般人困惑的完整 </a:t>
            </a:r>
            <a:r>
              <a:rPr lang="en-US" altLang="zh-CN"/>
              <a:t>traceback</a:t>
            </a:r>
            <a:r>
              <a:rPr lang="zh-CN" altLang="en-US"/>
              <a:t>，并且程序也将在尝试分析 </a:t>
            </a:r>
            <a:r>
              <a:rPr lang="en-US" altLang="zh-CN"/>
              <a:t>Siddhartha </a:t>
            </a:r>
            <a:r>
              <a:rPr lang="zh-CN" altLang="en-US"/>
              <a:t>后停止运行</a:t>
            </a:r>
            <a:r>
              <a:rPr lang="en-US" altLang="zh-CN"/>
              <a:t>——</a:t>
            </a:r>
            <a:r>
              <a:rPr lang="zh-CN" altLang="en-US"/>
              <a:t>根本不会继续分析 </a:t>
            </a:r>
            <a:r>
              <a:rPr lang="en-US" altLang="zh-CN"/>
              <a:t>Moby Dick </a:t>
            </a:r>
            <a:r>
              <a:rPr lang="zh-CN" altLang="en-US"/>
              <a:t>和 </a:t>
            </a:r>
            <a:r>
              <a:rPr lang="en-US" altLang="zh-CN"/>
              <a:t>Little Women</a:t>
            </a:r>
            <a:r>
              <a:rPr lang="zh-CN" altLang="en-US"/>
              <a:t>。</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73</a:t>
            </a:fld>
            <a:endParaRPr lang="zh-CN" altLang="en-US"/>
          </a:p>
        </p:txBody>
      </p:sp>
    </p:spTree>
    <p:extLst>
      <p:ext uri="{BB962C8B-B14F-4D97-AF65-F5344CB8AC3E}">
        <p14:creationId xmlns:p14="http://schemas.microsoft.com/office/powerpoint/2010/main" val="12695103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要注意的，如果你不知道代码写成这样是否核实，那最好不要这样做，静默失败容易导致发生“看不见”的问题，当程序执行后的预期结果不一致时，会使得你难以排查问题的原因。</a:t>
            </a:r>
            <a:endParaRPr lang="en-US" altLang="zh-CN"/>
          </a:p>
          <a:p>
            <a:pPr algn="l"/>
            <a:r>
              <a:rPr lang="en-US" altLang="zh-CN"/>
              <a:t>pass </a:t>
            </a:r>
            <a:r>
              <a:rPr lang="zh-CN" altLang="en-US"/>
              <a:t>关键字很有用，我们以后还会遇到它。</a:t>
            </a:r>
            <a:endParaRPr lang="en-US" altLang="zh-CN"/>
          </a:p>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74</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编写得很好且经过恰当测试的代码不容易出现内部错误，如语法错误和逻辑错误，但只要程序依赖于外部因素，如用户输入、是否存在指定的文件、是否有网络连接，就有可能出现异常。凭借经验可判断该在程序的什么地方包含异常处理块，以及出现错误时该向用户提供多少相关的信息。</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75</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a:latin typeface="TimesNewRoman"/>
              </a:rPr>
              <a:t>JSON</a:t>
            </a:r>
            <a:r>
              <a:rPr lang="zh-CN" altLang="en-US" sz="1800" b="0" i="0" u="none" strike="noStrike" baseline="0">
                <a:latin typeface="FZKTJW--GB1-0"/>
              </a:rPr>
              <a:t>（</a:t>
            </a:r>
            <a:r>
              <a:rPr lang="en-US" altLang="zh-CN" sz="1800" b="0" i="0" u="none" strike="noStrike" baseline="0">
                <a:latin typeface="TimesNewRoman"/>
              </a:rPr>
              <a:t>JavaScript Object Notation</a:t>
            </a:r>
            <a:r>
              <a:rPr lang="zh-CN" altLang="en-US" sz="1800" b="0" i="0" u="none" strike="noStrike" baseline="0">
                <a:latin typeface="FZKTJW--GB1-0"/>
              </a:rPr>
              <a:t>）格式最初是为</a:t>
            </a:r>
            <a:r>
              <a:rPr lang="en-US" altLang="zh-CN" sz="1800" b="0" i="0" u="none" strike="noStrike" baseline="0">
                <a:latin typeface="TimesNewRoman"/>
              </a:rPr>
              <a:t>JavaScript </a:t>
            </a:r>
            <a:r>
              <a:rPr lang="zh-CN" altLang="en-US" sz="1800" b="0" i="0" u="none" strike="noStrike" baseline="0">
                <a:latin typeface="FZKTJW--GB1-0"/>
              </a:rPr>
              <a:t>开发的，但随后成了一种通用的格式，被包括</a:t>
            </a:r>
            <a:r>
              <a:rPr lang="en-US" altLang="zh-CN" sz="1800" b="0" i="0" u="none" strike="noStrike" baseline="0">
                <a:latin typeface="TimesNewRoman"/>
              </a:rPr>
              <a:t>Python </a:t>
            </a:r>
            <a:r>
              <a:rPr lang="zh-CN" altLang="en-US" sz="1800" b="0" i="0" u="none" strike="noStrike" baseline="0">
                <a:latin typeface="FZKTJW--GB1-0"/>
              </a:rPr>
              <a:t>在内的众多语言采用。</a:t>
            </a:r>
            <a:endParaRPr lang="zh-CN" altLang="en-US" sz="1800"/>
          </a:p>
        </p:txBody>
      </p:sp>
      <p:sp>
        <p:nvSpPr>
          <p:cNvPr id="4" name="灯片编号占位符 3"/>
          <p:cNvSpPr>
            <a:spLocks noGrp="1"/>
          </p:cNvSpPr>
          <p:nvPr>
            <p:ph type="sldNum" sz="quarter" idx="5"/>
          </p:nvPr>
        </p:nvSpPr>
        <p:spPr/>
        <p:txBody>
          <a:bodyPr/>
          <a:lstStyle/>
          <a:p>
            <a:fld id="{9901CBA2-7C9E-4AD6-B258-A0DB055BB3AF}" type="slidenum">
              <a:rPr lang="zh-CN" altLang="en-US" smtClean="0"/>
              <a:t>76</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77</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78</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79</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80</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我们读取数据文件的内容，并使用 </a:t>
            </a:r>
            <a:r>
              <a:rPr lang="en-US" altLang="zh-CN" sz="1800" b="0" i="0" u="none" strike="noStrike" baseline="0" err="1">
                <a:latin typeface="TheSansMonoCondensed-"/>
              </a:rPr>
              <a:t>json.loads</a:t>
            </a:r>
            <a:r>
              <a:rPr lang="en-US" altLang="zh-CN" sz="1800" b="0" i="0" u="none" strike="noStrike" baseline="0">
                <a:latin typeface="TheSansMonoCondensed-"/>
              </a:rPr>
              <a:t>() </a:t>
            </a:r>
            <a:r>
              <a:rPr lang="zh-CN" altLang="en-US" sz="1800" b="0" i="0" u="none" strike="noStrike" baseline="0">
                <a:latin typeface="FZSSJW--GB1-0"/>
              </a:rPr>
              <a:t>将恢复的数据赋给变量 </a:t>
            </a:r>
            <a:r>
              <a:rPr lang="en-US" altLang="zh-CN" sz="1800" b="0" i="0" u="none" strike="noStrike" baseline="0">
                <a:latin typeface="TheSansMonoCondensed-"/>
              </a:rPr>
              <a:t>username</a:t>
            </a:r>
            <a:r>
              <a:rPr lang="zh-CN" altLang="en-US" sz="1800" b="0" i="0" u="none" strike="noStrike" baseline="0">
                <a:latin typeface="FZSSJW--GB1-0"/>
              </a:rPr>
              <a:t>。有了已恢复的用户名，就可以使用个性化的问候语欢迎用户回来了：</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81</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538926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这里原本可以编写一个 </a:t>
            </a:r>
            <a:r>
              <a:rPr lang="en-US" altLang="zh-CN" sz="1800" b="0" i="0" u="none" strike="noStrike" baseline="0">
                <a:latin typeface="TheSansMonoCondensed-"/>
              </a:rPr>
              <a:t>try-except </a:t>
            </a:r>
            <a:r>
              <a:rPr lang="zh-CN" altLang="en-US" sz="1800" b="0" i="0" u="none" strike="noStrike" baseline="0">
                <a:latin typeface="FZSSJW--GB1-0"/>
              </a:rPr>
              <a:t>代码块，以便在文件 </a:t>
            </a:r>
            <a:r>
              <a:rPr lang="en-US" altLang="zh-CN" sz="1800" b="0" i="0" u="none" strike="noStrike" baseline="0" err="1">
                <a:latin typeface="TimesNewRoman"/>
              </a:rPr>
              <a:t>username.json</a:t>
            </a:r>
            <a:r>
              <a:rPr lang="en-US" altLang="zh-CN" sz="1800" b="0" i="0" u="none" strike="noStrike" baseline="0">
                <a:latin typeface="TimesNewRoman"/>
              </a:rPr>
              <a:t> </a:t>
            </a:r>
            <a:r>
              <a:rPr lang="zh-CN" altLang="en-US" sz="1800" b="0" i="0" u="none" strike="noStrike" baseline="0">
                <a:latin typeface="FZSSJW--GB1-0"/>
              </a:rPr>
              <a:t>不存在时采取合适的措施，但我们没有这样做，而是使用 了</a:t>
            </a:r>
            <a:r>
              <a:rPr lang="en-US" altLang="zh-CN" sz="1800" b="0" i="0" u="none" strike="noStrike" baseline="0" err="1">
                <a:latin typeface="TheSansMonoCondensed-"/>
              </a:rPr>
              <a:t>pathlib</a:t>
            </a:r>
            <a:r>
              <a:rPr lang="en-US" altLang="zh-CN" sz="1800" b="0" i="0" u="none" strike="noStrike" baseline="0">
                <a:latin typeface="TheSansMonoCondensed-"/>
              </a:rPr>
              <a:t> </a:t>
            </a:r>
            <a:r>
              <a:rPr lang="zh-CN" altLang="en-US" sz="1800" b="0" i="0" u="none" strike="noStrike" baseline="0">
                <a:latin typeface="FZSSJW--GB1-0"/>
              </a:rPr>
              <a:t>模块提供的一个便利方法 </a:t>
            </a:r>
            <a:r>
              <a:rPr lang="en-US" altLang="zh-CN" sz="1200" b="0" err="1">
                <a:solidFill>
                  <a:srgbClr val="333333"/>
                </a:solidFill>
                <a:latin typeface="Consolas" panose="020B0609020204030204" pitchFamily="49" charset="0"/>
              </a:rPr>
              <a:t>path</a:t>
            </a:r>
            <a:r>
              <a:rPr lang="en-US" altLang="zh-CN" sz="1200" b="0" err="1">
                <a:solidFill>
                  <a:srgbClr val="000000"/>
                </a:solidFill>
                <a:latin typeface="Consolas" panose="020B0609020204030204" pitchFamily="49" charset="0"/>
              </a:rPr>
              <a:t>.</a:t>
            </a:r>
            <a:r>
              <a:rPr lang="en-US" altLang="zh-CN" sz="1200" b="0" err="1">
                <a:solidFill>
                  <a:srgbClr val="258DFF"/>
                </a:solidFill>
                <a:latin typeface="Consolas" panose="020B0609020204030204" pitchFamily="49" charset="0"/>
              </a:rPr>
              <a:t>exists</a:t>
            </a:r>
            <a:r>
              <a:rPr lang="en-US" altLang="zh-CN" sz="1200" b="0">
                <a:solidFill>
                  <a:srgbClr val="3F9101"/>
                </a:solidFill>
                <a:latin typeface="Consolas" panose="020B0609020204030204" pitchFamily="49" charset="0"/>
              </a:rPr>
              <a:t>()</a:t>
            </a:r>
          </a:p>
          <a:p>
            <a:pPr algn="l"/>
            <a:r>
              <a:rPr lang="zh-CN" altLang="en-US" sz="1800" b="0" i="0" u="none" strike="noStrike" baseline="0">
                <a:latin typeface="FZSSJW--GB1-0"/>
              </a:rPr>
              <a:t>如果文件 </a:t>
            </a:r>
            <a:r>
              <a:rPr lang="en-US" altLang="zh-CN" sz="1800" b="0" i="0" u="none" strike="noStrike" baseline="0" err="1">
                <a:latin typeface="TimesNewRoman"/>
              </a:rPr>
              <a:t>username.json</a:t>
            </a:r>
            <a:r>
              <a:rPr lang="en-US" altLang="zh-CN" sz="1800" b="0" i="0" u="none" strike="noStrike" baseline="0">
                <a:latin typeface="TimesNewRoman"/>
              </a:rPr>
              <a:t> </a:t>
            </a:r>
            <a:r>
              <a:rPr lang="zh-CN" altLang="en-US" sz="1800" b="0" i="0" u="none" strike="noStrike" baseline="0">
                <a:latin typeface="FZSSJW--GB1-0"/>
              </a:rPr>
              <a:t>不存在，就提示用户输入用户名，并存储用户输入的值。此外，还会打印一条消息，指出当用户再回来时我们还会记得他。</a:t>
            </a:r>
          </a:p>
          <a:p>
            <a:pPr algn="l"/>
            <a:r>
              <a:rPr lang="zh-CN" altLang="en-US" sz="1800" b="0" i="0" u="none" strike="noStrike" baseline="0">
                <a:latin typeface="FZSSJW--GB1-0"/>
              </a:rPr>
              <a:t>无论执行的是哪个代码块，都将显示用户名和合适的问候语。</a:t>
            </a:r>
            <a:endParaRPr lang="zh-CN" altLang="en-US" b="0"/>
          </a:p>
        </p:txBody>
      </p:sp>
      <p:sp>
        <p:nvSpPr>
          <p:cNvPr id="4" name="灯片编号占位符 3"/>
          <p:cNvSpPr>
            <a:spLocks noGrp="1"/>
          </p:cNvSpPr>
          <p:nvPr>
            <p:ph type="sldNum" sz="quarter" idx="5"/>
          </p:nvPr>
        </p:nvSpPr>
        <p:spPr/>
        <p:txBody>
          <a:bodyPr/>
          <a:lstStyle/>
          <a:p>
            <a:fld id="{9901CBA2-7C9E-4AD6-B258-A0DB055BB3AF}" type="slidenum">
              <a:rPr lang="zh-CN" altLang="en-US" smtClean="0"/>
              <a:t>82</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83</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考虑到现在使用了一个函数，我们删除注释，转而使用一个文档字符串来指出程序的作用。</a:t>
            </a:r>
            <a:endParaRPr lang="en-US" altLang="zh-CN" sz="1800" b="0" i="0" u="none" strike="noStrike" baseline="0">
              <a:latin typeface="FZSSJW--GB1-0"/>
            </a:endParaRPr>
          </a:p>
          <a:p>
            <a:pPr algn="l"/>
            <a:r>
              <a:rPr lang="zh-CN" altLang="en-US" sz="1800" b="0" i="0" u="none" strike="noStrike" baseline="0">
                <a:latin typeface="FZSSJW--GB1-0"/>
              </a:rPr>
              <a:t>这个程序更加清晰，但 </a:t>
            </a:r>
            <a:r>
              <a:rPr lang="en-US" altLang="zh-CN" sz="1800" b="0" i="0" u="none" strike="noStrike" baseline="0" err="1">
                <a:latin typeface="TheSansMonoCondensed-"/>
              </a:rPr>
              <a:t>greet_user</a:t>
            </a:r>
            <a:r>
              <a:rPr lang="en-US" altLang="zh-CN" sz="1800" b="0" i="0" u="none" strike="noStrike" baseline="0">
                <a:latin typeface="TheSansMonoCondensed-"/>
              </a:rPr>
              <a:t>() </a:t>
            </a:r>
            <a:r>
              <a:rPr lang="zh-CN" altLang="en-US" sz="1800" b="0" i="0" u="none" strike="noStrike" baseline="0">
                <a:latin typeface="FZSSJW--GB1-0"/>
              </a:rPr>
              <a:t>函数所做的不仅是问候用户，还在存储了用户名时获取它，在没有存储用户名时提示用户输入。</a:t>
            </a:r>
            <a:endParaRPr lang="en-US" altLang="zh-CN" sz="1800" b="0" i="0" u="none" strike="noStrike" baseline="0">
              <a:latin typeface="FZSSJW--GB1-0"/>
            </a:endParaRPr>
          </a:p>
          <a:p>
            <a:pPr algn="l"/>
            <a:r>
              <a:rPr lang="zh-CN" altLang="en-US" sz="1800" b="0" i="0" u="none" strike="noStrike" baseline="0">
                <a:latin typeface="FZSSJW--GB1-0"/>
              </a:rPr>
              <a:t>限于篇幅，剩余部分请阅读原书。</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84</a:t>
            </a:fld>
            <a:endParaRPr lang="zh-CN" altLang="en-US"/>
          </a:p>
        </p:txBody>
      </p:sp>
    </p:spTree>
    <p:extLst>
      <p:ext uri="{BB962C8B-B14F-4D97-AF65-F5344CB8AC3E}">
        <p14:creationId xmlns:p14="http://schemas.microsoft.com/office/powerpoint/2010/main" val="25534441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86</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4"/>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DC824356-87D6-56F3-5EAD-A1A547440F61}"/>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16765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FF08F9A8-43E3-B706-496A-FFF5BEFF28F8}"/>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964899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2023/8/15</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2023/8/15</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2" y="581080"/>
            <a:ext cx="3186567" cy="2591873"/>
          </a:xfrm>
          <a:prstGeom prst="rect">
            <a:avLst/>
          </a:prstGeom>
        </p:spPr>
      </p:pic>
      <p:sp>
        <p:nvSpPr>
          <p:cNvPr id="8" name="矩形 7">
            <a:extLst>
              <a:ext uri="{FF2B5EF4-FFF2-40B4-BE49-F238E27FC236}">
                <a16:creationId xmlns:a16="http://schemas.microsoft.com/office/drawing/2014/main" id="{40603300-EEE9-D425-C064-3F97FC4914A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运行结果的末尾相比原文件，多了一个空行，因为 </a:t>
            </a:r>
            <a:r>
              <a:rPr lang="en-US" altLang="zh-CN" b="1" err="1">
                <a:solidFill>
                  <a:srgbClr val="258DFF"/>
                </a:solidFill>
              </a:rPr>
              <a:t>read_text</a:t>
            </a:r>
            <a:r>
              <a:rPr lang="en-US" altLang="zh-CN" b="1">
                <a:solidFill>
                  <a:srgbClr val="3F9101"/>
                </a:solidFill>
              </a:rPr>
              <a:t>()</a:t>
            </a:r>
            <a:r>
              <a:rPr lang="zh-CN" altLang="en-US"/>
              <a:t>方法在到达文件末尾时会返回一个空字符串，它被视为一个空行</a:t>
            </a:r>
            <a:endParaRPr lang="en-US" altLang="zh-CN"/>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mj-ea"/>
                <a:ea typeface="+mj-ea"/>
              </a:rPr>
              <a:t>运行结果</a:t>
            </a:r>
            <a:endParaRPr lang="en-US" altLang="zh-CN" sz="2400" b="1">
              <a:solidFill>
                <a:srgbClr val="333333"/>
              </a:solidFill>
              <a:highlight>
                <a:srgbClr val="C0C0C0"/>
              </a:highlight>
              <a:latin typeface="+mj-ea"/>
              <a:ea typeface="+mj-ea"/>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要删除这个多出来的空行，可对字符串变量 </a:t>
            </a:r>
            <a:r>
              <a:rPr lang="en-US" altLang="zh-CN" b="1"/>
              <a:t>contents</a:t>
            </a:r>
            <a:r>
              <a:rPr lang="en-US" altLang="zh-CN"/>
              <a:t> </a:t>
            </a:r>
            <a:r>
              <a:rPr lang="zh-CN" altLang="en-US"/>
              <a:t>调用</a:t>
            </a:r>
            <a:r>
              <a:rPr lang="en-US" altLang="zh-CN" b="1" err="1">
                <a:solidFill>
                  <a:srgbClr val="258DFF"/>
                </a:solidFill>
              </a:rPr>
              <a:t>rstrip</a:t>
            </a:r>
            <a:r>
              <a:rPr lang="en-US" altLang="zh-CN" b="1">
                <a:solidFill>
                  <a:srgbClr val="3F9101"/>
                </a:solidFill>
              </a:rPr>
              <a:t>()</a:t>
            </a:r>
            <a:r>
              <a:rPr lang="en-US" altLang="zh-CN"/>
              <a:t> </a:t>
            </a:r>
            <a:r>
              <a:rPr lang="zh-CN" altLang="en-US"/>
              <a:t>方法：</a:t>
            </a: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B0896F0-EBFF-449F-6FBA-4E4B261815D3}"/>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还可以在一行里完成所有操作</a:t>
            </a:r>
            <a:endParaRPr lang="en-US" altLang="zh-CN"/>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6" name="文本框 5">
            <a:extLst>
              <a:ext uri="{FF2B5EF4-FFF2-40B4-BE49-F238E27FC236}">
                <a16:creationId xmlns:a16="http://schemas.microsoft.com/office/drawing/2014/main" id="{B36D1A8C-327A-D065-B201-929DE2E29A7D}"/>
              </a:ext>
            </a:extLst>
          </p:cNvPr>
          <p:cNvSpPr txBox="1"/>
          <p:nvPr/>
        </p:nvSpPr>
        <p:spPr>
          <a:xfrm>
            <a:off x="2997994" y="2943224"/>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箭头: 右 4">
            <a:extLst>
              <a:ext uri="{FF2B5EF4-FFF2-40B4-BE49-F238E27FC236}">
                <a16:creationId xmlns:a16="http://schemas.microsoft.com/office/drawing/2014/main" id="{BBE70112-AFB1-C223-F694-8AA3A9EB202D}"/>
              </a:ext>
            </a:extLst>
          </p:cNvPr>
          <p:cNvSpPr/>
          <p:nvPr/>
        </p:nvSpPr>
        <p:spPr>
          <a:xfrm>
            <a:off x="2571079" y="44455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还可以在一行里完成所有操作：</a:t>
            </a:r>
            <a:endParaRPr lang="en-US" altLang="zh-CN"/>
          </a:p>
          <a:p>
            <a:pPr marL="0" indent="0">
              <a:lnSpc>
                <a:spcPct val="100000"/>
              </a:lnSpc>
              <a:buNone/>
            </a:pPr>
            <a:r>
              <a:rPr lang="zh-CN" altLang="en-US"/>
              <a:t>代码首先让 </a:t>
            </a:r>
            <a:r>
              <a:rPr lang="en-US" altLang="zh-CN"/>
              <a:t>Python </a:t>
            </a:r>
            <a:r>
              <a:rPr lang="zh-CN" altLang="en-US"/>
              <a:t>执行 </a:t>
            </a:r>
            <a:r>
              <a:rPr lang="en-US" altLang="zh-CN" b="1" err="1">
                <a:solidFill>
                  <a:srgbClr val="258DFF"/>
                </a:solidFill>
                <a:latin typeface="Consolas" panose="020B0609020204030204" pitchFamily="49" charset="0"/>
              </a:rPr>
              <a:t>read_text</a:t>
            </a:r>
            <a:r>
              <a:rPr lang="en-US" altLang="zh-CN" b="1">
                <a:solidFill>
                  <a:srgbClr val="3F9101"/>
                </a:solidFill>
                <a:latin typeface="Consolas" panose="020B0609020204030204" pitchFamily="49" charset="0"/>
              </a:rPr>
              <a:t>() </a:t>
            </a:r>
            <a:r>
              <a:rPr lang="zh-CN" altLang="en-US"/>
              <a:t>方法读入文件内容，再对其返回值调用 </a:t>
            </a:r>
            <a:r>
              <a:rPr lang="en-US" altLang="zh-CN" b="1" err="1">
                <a:solidFill>
                  <a:srgbClr val="258DFF"/>
                </a:solidFill>
                <a:latin typeface="Consolas" panose="020B0609020204030204" pitchFamily="49" charset="0"/>
              </a:rPr>
              <a:t>rstrip</a:t>
            </a:r>
            <a:r>
              <a:rPr lang="en-US" altLang="zh-CN" b="1">
                <a:solidFill>
                  <a:srgbClr val="3F9101"/>
                </a:solidFill>
                <a:latin typeface="Consolas" panose="020B0609020204030204" pitchFamily="49" charset="0"/>
              </a:rPr>
              <a:t>() </a:t>
            </a:r>
            <a:r>
              <a:rPr lang="zh-CN" altLang="en-US"/>
              <a:t>方法，最后将结果字符串赋值给变量：</a:t>
            </a:r>
            <a:endParaRPr lang="en-US" altLang="zh-CN" sz="3200"/>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8276170" y="4089449"/>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67385" y="3429000"/>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9129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文本框 9">
            <a:extLst>
              <a:ext uri="{FF2B5EF4-FFF2-40B4-BE49-F238E27FC236}">
                <a16:creationId xmlns:a16="http://schemas.microsoft.com/office/drawing/2014/main" id="{379535CE-0828-842B-80E1-8A4A1E7A1249}"/>
              </a:ext>
            </a:extLst>
          </p:cNvPr>
          <p:cNvSpPr txBox="1"/>
          <p:nvPr/>
        </p:nvSpPr>
        <p:spPr>
          <a:xfrm>
            <a:off x="1241083" y="6011445"/>
            <a:ext cx="9709834" cy="461665"/>
          </a:xfrm>
          <a:prstGeom prst="rect">
            <a:avLst/>
          </a:prstGeom>
          <a:noFill/>
        </p:spPr>
        <p:txBody>
          <a:bodyPr wrap="square">
            <a:spAutoFit/>
          </a:bodyPr>
          <a:lstStyle/>
          <a:p>
            <a:r>
              <a:rPr lang="zh-CN" altLang="en-US" sz="2400">
                <a:latin typeface="Consolas" panose="020B0609020204030204" pitchFamily="49" charset="0"/>
                <a:ea typeface="微软雅黑" panose="020B0503020204020204" pitchFamily="34" charset="-122"/>
              </a:rPr>
              <a:t>这种写法称为</a:t>
            </a:r>
            <a:r>
              <a:rPr lang="zh-CN" altLang="en-US" sz="2400" b="1">
                <a:latin typeface="Consolas" panose="020B0609020204030204" pitchFamily="49" charset="0"/>
                <a:ea typeface="微软雅黑" panose="020B0503020204020204" pitchFamily="34" charset="-122"/>
              </a:rPr>
              <a:t>方法链式调用（</a:t>
            </a:r>
            <a:r>
              <a:rPr lang="en-US" altLang="zh-CN" sz="2400" b="1">
                <a:latin typeface="Consolas" panose="020B0609020204030204" pitchFamily="49" charset="0"/>
                <a:ea typeface="微软雅黑" panose="020B0503020204020204" pitchFamily="34" charset="-122"/>
              </a:rPr>
              <a:t>method chaining</a:t>
            </a:r>
            <a:r>
              <a:rPr lang="zh-CN" altLang="en-US" sz="2400" b="1">
                <a:latin typeface="Consolas" panose="020B0609020204030204" pitchFamily="49" charset="0"/>
                <a:ea typeface="微软雅黑" panose="020B0503020204020204" pitchFamily="34" charset="-122"/>
              </a:rPr>
              <a:t>）</a:t>
            </a:r>
            <a:r>
              <a:rPr lang="zh-CN" altLang="en-US" sz="2400">
                <a:latin typeface="Consolas" panose="020B0609020204030204" pitchFamily="49" charset="0"/>
                <a:ea typeface="微软雅黑" panose="020B0503020204020204" pitchFamily="34" charset="-122"/>
              </a:rPr>
              <a:t>，在编程时很常用。</a:t>
            </a: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013967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在编程中，指定路径的方式有两种：</a:t>
            </a:r>
            <a:endParaRPr lang="en-US" altLang="zh-CN"/>
          </a:p>
          <a:p>
            <a:r>
              <a:rPr lang="zh-CN" altLang="en-US" sz="2400" b="1"/>
              <a:t>相对文件路径</a:t>
            </a:r>
            <a:r>
              <a:rPr lang="zh-CN" altLang="en-US" sz="2400"/>
              <a:t>：</a:t>
            </a:r>
            <a:endParaRPr lang="en-US" altLang="zh-CN" sz="2400"/>
          </a:p>
          <a:p>
            <a:pPr marL="0" indent="0">
              <a:buNone/>
            </a:pPr>
            <a:r>
              <a:rPr lang="zh-CN" altLang="en-US" sz="2400"/>
              <a:t>让 </a:t>
            </a:r>
            <a:r>
              <a:rPr lang="en-US" altLang="zh-CN" sz="2400"/>
              <a:t>Python </a:t>
            </a:r>
            <a:r>
              <a:rPr lang="zh-CN" altLang="en-US" sz="2400"/>
              <a:t>到相对于当前运行程序的所在目录的指定位置查找</a:t>
            </a:r>
            <a:endParaRPr lang="en-US" altLang="zh-CN" sz="2400"/>
          </a:p>
          <a:p>
            <a:r>
              <a:rPr lang="zh-CN" altLang="en-US" sz="2400" b="1"/>
              <a:t>绝对文件路径</a:t>
            </a:r>
            <a:r>
              <a:rPr lang="zh-CN" altLang="en-US" sz="2400"/>
              <a:t>：</a:t>
            </a:r>
            <a:endParaRPr lang="en-US" altLang="zh-CN" sz="2400"/>
          </a:p>
          <a:p>
            <a:pPr marL="0" indent="0">
              <a:buNone/>
            </a:pPr>
            <a:r>
              <a:rPr lang="zh-CN" altLang="en-US" sz="2400"/>
              <a:t>让 </a:t>
            </a:r>
            <a:r>
              <a:rPr lang="en-US" altLang="zh-CN" sz="2400"/>
              <a:t>Python </a:t>
            </a:r>
            <a:r>
              <a:rPr lang="zh-CN" altLang="en-US" sz="2400"/>
              <a:t>不管当前运行程序的所在目录，从根目录开始按指定位置查找</a:t>
            </a:r>
            <a:endParaRPr lang="en-US" altLang="zh-CN" sz="240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a:t>
            </a:r>
            <a:endParaRPr lang="en-US" altLang="zh-CN"/>
          </a:p>
        </p:txBody>
      </p:sp>
      <p:pic>
        <p:nvPicPr>
          <p:cNvPr id="4" name="图片 3">
            <a:extLst>
              <a:ext uri="{FF2B5EF4-FFF2-40B4-BE49-F238E27FC236}">
                <a16:creationId xmlns:a16="http://schemas.microsoft.com/office/drawing/2014/main" id="{B26DA212-7F70-BD3E-1651-8F79118C7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5" name="图片 4">
            <a:extLst>
              <a:ext uri="{FF2B5EF4-FFF2-40B4-BE49-F238E27FC236}">
                <a16:creationId xmlns:a16="http://schemas.microsoft.com/office/drawing/2014/main" id="{66DF1D4E-E218-3823-9EC2-C56DE80850F7}"/>
              </a:ext>
            </a:extLst>
          </p:cNvPr>
          <p:cNvPicPr>
            <a:picLocks noChangeAspect="1"/>
          </p:cNvPicPr>
          <p:nvPr/>
        </p:nvPicPr>
        <p:blipFill>
          <a:blip r:embed="rId4"/>
          <a:stretch>
            <a:fillRect/>
          </a:stretch>
        </p:blipFill>
        <p:spPr>
          <a:xfrm>
            <a:off x="5483706" y="3035337"/>
            <a:ext cx="437662" cy="560755"/>
          </a:xfrm>
          <a:prstGeom prst="rect">
            <a:avLst/>
          </a:prstGeom>
        </p:spPr>
      </p:pic>
      <p:pic>
        <p:nvPicPr>
          <p:cNvPr id="6" name="图片 5">
            <a:extLst>
              <a:ext uri="{FF2B5EF4-FFF2-40B4-BE49-F238E27FC236}">
                <a16:creationId xmlns:a16="http://schemas.microsoft.com/office/drawing/2014/main" id="{78D2A4E3-D5B6-3EAC-FDF5-44853E634243}"/>
              </a:ext>
            </a:extLst>
          </p:cNvPr>
          <p:cNvPicPr>
            <a:picLocks noChangeAspect="1"/>
          </p:cNvPicPr>
          <p:nvPr/>
        </p:nvPicPr>
        <p:blipFill>
          <a:blip r:embed="rId5"/>
          <a:stretch>
            <a:fillRect/>
          </a:stretch>
        </p:blipFill>
        <p:spPr>
          <a:xfrm>
            <a:off x="4890960" y="2325689"/>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160938F2-129C-7FCB-6356-6131704385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F46111B6-367A-0B10-856F-E69E01B3B913}"/>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15CDB539-340D-B7FE-03B4-A51CE066CB7D}"/>
              </a:ext>
            </a:extLst>
          </p:cNvPr>
          <p:cNvPicPr>
            <a:picLocks noChangeAspect="1"/>
          </p:cNvPicPr>
          <p:nvPr/>
        </p:nvPicPr>
        <p:blipFill>
          <a:blip r:embed="rId5"/>
          <a:stretch>
            <a:fillRect/>
          </a:stretch>
        </p:blipFill>
        <p:spPr>
          <a:xfrm>
            <a:off x="4890240" y="4194060"/>
            <a:ext cx="593466" cy="1419295"/>
          </a:xfrm>
          <a:prstGeom prst="rect">
            <a:avLst/>
          </a:prstGeom>
        </p:spPr>
      </p:pic>
    </p:spTree>
    <p:extLst>
      <p:ext uri="{BB962C8B-B14F-4D97-AF65-F5344CB8AC3E}">
        <p14:creationId xmlns:p14="http://schemas.microsoft.com/office/powerpoint/2010/main" val="1318123772"/>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a:t>
            </a:r>
          </a:p>
        </p:txBody>
      </p:sp>
      <p:pic>
        <p:nvPicPr>
          <p:cNvPr id="5" name="图片 4">
            <a:extLst>
              <a:ext uri="{FF2B5EF4-FFF2-40B4-BE49-F238E27FC236}">
                <a16:creationId xmlns:a16="http://schemas.microsoft.com/office/drawing/2014/main" id="{60FA1C7F-9976-2B83-2482-1D8DED4D7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5886CC1F-EB25-1B02-F014-C74A7B7D67B5}"/>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BE8D5182-92AC-9CCA-E178-5D506D2F2404}"/>
              </a:ext>
            </a:extLst>
          </p:cNvPr>
          <p:cNvPicPr>
            <a:picLocks noChangeAspect="1"/>
          </p:cNvPicPr>
          <p:nvPr/>
        </p:nvPicPr>
        <p:blipFill>
          <a:blip r:embed="rId5"/>
          <a:stretch>
            <a:fillRect/>
          </a:stretch>
        </p:blipFill>
        <p:spPr>
          <a:xfrm>
            <a:off x="4890240" y="4584543"/>
            <a:ext cx="593466" cy="1419295"/>
          </a:xfrm>
          <a:prstGeom prst="rect">
            <a:avLst/>
          </a:prstGeom>
        </p:spPr>
      </p:pic>
    </p:spTree>
    <p:extLst>
      <p:ext uri="{BB962C8B-B14F-4D97-AF65-F5344CB8AC3E}">
        <p14:creationId xmlns:p14="http://schemas.microsoft.com/office/powerpoint/2010/main" val="2297622104"/>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right/</a:t>
            </a:r>
          </a:p>
        </p:txBody>
      </p:sp>
      <p:pic>
        <p:nvPicPr>
          <p:cNvPr id="5" name="图片 4">
            <a:extLst>
              <a:ext uri="{FF2B5EF4-FFF2-40B4-BE49-F238E27FC236}">
                <a16:creationId xmlns:a16="http://schemas.microsoft.com/office/drawing/2014/main" id="{8FA35236-FD2B-2360-19ED-7E465A1CF9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2357E825-1392-0082-D11A-103895EDFABD}"/>
              </a:ext>
            </a:extLst>
          </p:cNvPr>
          <p:cNvPicPr>
            <a:picLocks noChangeAspect="1"/>
          </p:cNvPicPr>
          <p:nvPr/>
        </p:nvPicPr>
        <p:blipFill>
          <a:blip r:embed="rId4"/>
          <a:stretch>
            <a:fillRect/>
          </a:stretch>
        </p:blipFill>
        <p:spPr>
          <a:xfrm>
            <a:off x="7013922" y="4982799"/>
            <a:ext cx="437662" cy="560755"/>
          </a:xfrm>
          <a:prstGeom prst="rect">
            <a:avLst/>
          </a:prstGeom>
        </p:spPr>
      </p:pic>
      <p:pic>
        <p:nvPicPr>
          <p:cNvPr id="8" name="图片 7">
            <a:extLst>
              <a:ext uri="{FF2B5EF4-FFF2-40B4-BE49-F238E27FC236}">
                <a16:creationId xmlns:a16="http://schemas.microsoft.com/office/drawing/2014/main" id="{8103E74D-D82F-10CB-E283-D482B6A3E370}"/>
              </a:ext>
            </a:extLst>
          </p:cNvPr>
          <p:cNvPicPr>
            <a:picLocks noChangeAspect="1"/>
          </p:cNvPicPr>
          <p:nvPr/>
        </p:nvPicPr>
        <p:blipFill>
          <a:blip r:embed="rId5"/>
          <a:stretch>
            <a:fillRect/>
          </a:stretch>
        </p:blipFill>
        <p:spPr>
          <a:xfrm>
            <a:off x="6420456" y="4194060"/>
            <a:ext cx="593466" cy="1419295"/>
          </a:xfrm>
          <a:prstGeom prst="rect">
            <a:avLst/>
          </a:prstGeom>
        </p:spPr>
      </p:pic>
    </p:spTree>
    <p:extLst>
      <p:ext uri="{BB962C8B-B14F-4D97-AF65-F5344CB8AC3E}">
        <p14:creationId xmlns:p14="http://schemas.microsoft.com/office/powerpoint/2010/main" val="1507280725"/>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a:t>与</a:t>
            </a:r>
            <a:r>
              <a:rPr lang="en-US" altLang="zh-CN"/>
              <a:t>《Python </a:t>
            </a:r>
            <a:r>
              <a:rPr lang="zh-CN" altLang="en-US"/>
              <a:t>编程：从入门到实践（第三版）</a:t>
            </a:r>
            <a:r>
              <a:rPr lang="en-US" altLang="zh-CN"/>
              <a:t>》</a:t>
            </a:r>
            <a:r>
              <a:rPr lang="zh-CN" altLang="en-US"/>
              <a:t>一书配套使用</a:t>
            </a:r>
            <a:endParaRPr lang="en-US" altLang="zh-CN"/>
          </a:p>
          <a:p>
            <a:r>
              <a:rPr lang="zh-CN" altLang="en-US"/>
              <a:t>讲义中的文本及绘图采用</a:t>
            </a:r>
            <a:r>
              <a:rPr lang="zh-CN" altLang="en-US" u="sng">
                <a:hlinkClick r:id="rId2"/>
              </a:rPr>
              <a:t>署名</a:t>
            </a:r>
            <a:r>
              <a:rPr lang="en-US" altLang="zh-CN" u="sng">
                <a:hlinkClick r:id="rId2"/>
              </a:rPr>
              <a:t>-</a:t>
            </a:r>
            <a:r>
              <a:rPr lang="zh-CN" altLang="en-US" u="sng">
                <a:hlinkClick r:id="rId2"/>
              </a:rPr>
              <a:t>非商业性使用</a:t>
            </a:r>
            <a:r>
              <a:rPr lang="en-US" altLang="zh-CN" u="sng">
                <a:hlinkClick r:id="rId2"/>
              </a:rPr>
              <a:t>-</a:t>
            </a:r>
            <a:r>
              <a:rPr lang="zh-CN" altLang="en-US" u="sng">
                <a:hlinkClick r:id="rId2"/>
              </a:rPr>
              <a:t>相同方式共享协议（</a:t>
            </a:r>
            <a:r>
              <a:rPr lang="en-US" altLang="zh-CN" u="sng">
                <a:hlinkClick r:id="rId2"/>
              </a:rPr>
              <a:t>CC BY-NC-SA 4.0</a:t>
            </a:r>
            <a:r>
              <a:rPr lang="zh-CN" altLang="en-US" u="sng">
                <a:hlinkClick r:id="rId2"/>
              </a:rPr>
              <a:t>）</a:t>
            </a:r>
            <a:r>
              <a:rPr lang="zh-CN" altLang="en-US" u="sng"/>
              <a:t>进行许可</a:t>
            </a:r>
            <a:endParaRPr lang="en-US" altLang="zh-CN"/>
          </a:p>
          <a:p>
            <a:r>
              <a:rPr lang="zh-CN" altLang="en-US"/>
              <a:t>引用的网络图片附有超链接，可用于访问来源</a:t>
            </a:r>
            <a:endParaRPr lang="en-US" altLang="zh-CN"/>
          </a:p>
          <a:p>
            <a:r>
              <a:rPr lang="zh-CN" altLang="en-US"/>
              <a:t>讨论、意见、答疑、勘误、更新：</a:t>
            </a:r>
            <a:endParaRPr lang="en-US" altLang="zh-CN"/>
          </a:p>
          <a:p>
            <a:pPr marL="0" indent="0">
              <a:buNone/>
            </a:pPr>
            <a:r>
              <a:rPr lang="en-US" altLang="zh-CN">
                <a:hlinkClick r:id="rId3"/>
              </a:rPr>
              <a:t>https://github.com/scruel/pcc_3e_slides</a:t>
            </a:r>
            <a:endParaRPr lang="en-US" altLang="zh-CN"/>
          </a:p>
          <a:p>
            <a:pPr marL="0" indent="0">
              <a:buNone/>
            </a:pPr>
            <a:endParaRPr lang="en-US" altLang="zh-CN"/>
          </a:p>
          <a:p>
            <a:pPr marL="0" indent="0" algn="r">
              <a:buNone/>
            </a:pPr>
            <a:r>
              <a:rPr lang="zh-CN" altLang="en-US"/>
              <a:t>作者：</a:t>
            </a:r>
            <a:r>
              <a:rPr lang="en-US" altLang="zh-CN"/>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down/right/</a:t>
            </a: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21E74C63-CCB0-F27E-DEFA-7659833D8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A4ED273A-C2A8-A24A-8F5D-8480A7A1901B}"/>
              </a:ext>
            </a:extLst>
          </p:cNvPr>
          <p:cNvPicPr>
            <a:picLocks noChangeAspect="1"/>
          </p:cNvPicPr>
          <p:nvPr/>
        </p:nvPicPr>
        <p:blipFill>
          <a:blip r:embed="rId4"/>
          <a:stretch>
            <a:fillRect/>
          </a:stretch>
        </p:blipFill>
        <p:spPr>
          <a:xfrm>
            <a:off x="7041842" y="5488850"/>
            <a:ext cx="437662" cy="560755"/>
          </a:xfrm>
          <a:prstGeom prst="rect">
            <a:avLst/>
          </a:prstGeom>
        </p:spPr>
      </p:pic>
      <p:pic>
        <p:nvPicPr>
          <p:cNvPr id="8" name="图片 7">
            <a:extLst>
              <a:ext uri="{FF2B5EF4-FFF2-40B4-BE49-F238E27FC236}">
                <a16:creationId xmlns:a16="http://schemas.microsoft.com/office/drawing/2014/main" id="{64555BB3-64B0-0A3E-74EC-6AECF798BAAE}"/>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2619404743"/>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）到达目的地</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41842" y="548885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a:t>
            </a:r>
            <a:endParaRPr lang="en-US" altLang="zh-CN"/>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endParaRPr lang="en-US" altLang="zh-CN" sz="2800" b="1">
              <a:solidFill>
                <a:schemeClr val="accent1">
                  <a:lumMod val="50000"/>
                </a:schemeClr>
              </a:solidFill>
              <a:latin typeface="Consolas" panose="020B0609020204030204" pitchFamily="49" charset="0"/>
            </a:endParaRPr>
          </a:p>
        </p:txBody>
      </p:sp>
      <p:sp>
        <p:nvSpPr>
          <p:cNvPr id="6" name="文本框 5">
            <a:extLst>
              <a:ext uri="{FF2B5EF4-FFF2-40B4-BE49-F238E27FC236}">
                <a16:creationId xmlns:a16="http://schemas.microsoft.com/office/drawing/2014/main" id="{645EA3A8-2CE3-BF54-1405-A4FFC7697616}"/>
              </a:ext>
            </a:extLst>
          </p:cNvPr>
          <p:cNvSpPr txBox="1"/>
          <p:nvPr/>
        </p:nvSpPr>
        <p:spPr>
          <a:xfrm>
            <a:off x="2219938" y="3185772"/>
            <a:ext cx="3282226"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down/right/down</a:t>
            </a:r>
            <a:endParaRPr lang="zh-CN" altLang="en-US" sz="2800" b="1">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319747" y="5260709"/>
            <a:ext cx="3415831" cy="954107"/>
          </a:xfrm>
          <a:prstGeom prst="rect">
            <a:avLst/>
          </a:prstGeom>
          <a:noFill/>
        </p:spPr>
        <p:txBody>
          <a:bodyPr wrap="square">
            <a:spAutoFit/>
          </a:bodyPr>
          <a:lstStyle/>
          <a:p>
            <a:r>
              <a:rPr lang="zh-CN" altLang="en-US" sz="2800" b="0" i="0" u="none" strike="noStrike">
                <a:latin typeface="Consolas" panose="020B0609020204030204" pitchFamily="49" charset="0"/>
                <a:ea typeface="微软雅黑" panose="020B0503020204020204" pitchFamily="34" charset="-122"/>
              </a:rPr>
              <a:t>路径的起点一般叫</a:t>
            </a:r>
            <a:endParaRPr lang="en-US" altLang="zh-CN" sz="2800" b="0" i="0" u="none" strike="noStrike">
              <a:latin typeface="Consolas" panose="020B0609020204030204" pitchFamily="49" charset="0"/>
              <a:ea typeface="微软雅黑" panose="020B0503020204020204" pitchFamily="34" charset="-122"/>
            </a:endParaRPr>
          </a:p>
          <a:p>
            <a:r>
              <a:rPr lang="zh-CN" altLang="en-US" sz="2800" b="1" i="0" u="none" strike="noStrike">
                <a:latin typeface="Consolas" panose="020B0609020204030204" pitchFamily="49" charset="0"/>
                <a:ea typeface="微软雅黑" panose="020B0503020204020204" pitchFamily="34" charset="-122"/>
              </a:rPr>
              <a:t>根</a:t>
            </a:r>
            <a:r>
              <a:rPr lang="zh-CN" altLang="en-US" sz="2800" b="1">
                <a:latin typeface="Consolas" panose="020B0609020204030204" pitchFamily="49" charset="0"/>
                <a:ea typeface="微软雅黑" panose="020B0503020204020204" pitchFamily="34" charset="-122"/>
              </a:rPr>
              <a:t>（</a:t>
            </a:r>
            <a:r>
              <a:rPr lang="en-US" altLang="zh-CN" sz="2800" b="1">
                <a:latin typeface="Consolas" panose="020B0609020204030204" pitchFamily="49" charset="0"/>
                <a:ea typeface="微软雅黑" panose="020B0503020204020204" pitchFamily="34" charset="-122"/>
              </a:rPr>
              <a:t>root</a:t>
            </a:r>
            <a:r>
              <a:rPr lang="zh-CN" altLang="en-US" sz="2800" b="1">
                <a:latin typeface="Consolas" panose="020B0609020204030204" pitchFamily="49" charset="0"/>
                <a:ea typeface="微软雅黑" panose="020B0503020204020204" pitchFamily="34" charset="-122"/>
              </a:rPr>
              <a:t>）</a:t>
            </a:r>
            <a:r>
              <a:rPr lang="zh-CN" altLang="en-US" sz="2800" b="1" i="0" u="none" strike="noStrike">
                <a:latin typeface="Consolas" panose="020B0609020204030204" pitchFamily="49" charset="0"/>
                <a:ea typeface="微软雅黑" panose="020B0503020204020204" pitchFamily="34" charset="-122"/>
              </a:rPr>
              <a:t>文件夹</a:t>
            </a:r>
            <a:endParaRPr lang="zh-CN" altLang="en-US" sz="28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22102"/>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000"/>
                            </p:stCondLst>
                            <p:childTnLst>
                              <p:par>
                                <p:cTn id="25" presetID="10" presetClass="entr" presetSubtype="0" fill="hold" nodeType="afterEffect">
                                  <p:stCondLst>
                                    <p:cond delay="2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r>
              <a:rPr lang="zh-CN" altLang="en-US"/>
              <a:t>，那么小蓝将</a:t>
            </a:r>
            <a:r>
              <a:rPr lang="zh-CN" altLang="en-US" u="sng"/>
              <a:t>无法找到</a:t>
            </a:r>
            <a:r>
              <a:rPr lang="zh-CN" altLang="en-US"/>
              <a:t>小红</a:t>
            </a:r>
            <a:endParaRPr lang="en-US" altLang="zh-CN"/>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22102"/>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第 </a:t>
            </a:r>
            <a:r>
              <a:rPr lang="en-US" altLang="zh-CN">
                <a:effectLst>
                  <a:outerShdw blurRad="38100" dist="38100" dir="2700000" algn="tl">
                    <a:srgbClr val="000000">
                      <a:alpha val="43137"/>
                    </a:srgbClr>
                  </a:outerShdw>
                </a:effectLst>
              </a:rPr>
              <a:t>10 </a:t>
            </a:r>
            <a:r>
              <a:rPr lang="zh-CN" altLang="en-US">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a:t>10.1 </a:t>
            </a:r>
            <a:r>
              <a:rPr lang="zh-CN" altLang="en-US"/>
              <a:t>读取文件</a:t>
            </a:r>
            <a:endParaRPr lang="en-US" altLang="zh-CN"/>
          </a:p>
          <a:p>
            <a:r>
              <a:rPr lang="en-US" altLang="zh-CN"/>
              <a:t>10.2 </a:t>
            </a:r>
            <a:r>
              <a:rPr lang="zh-CN" altLang="en-US"/>
              <a:t>写入文件</a:t>
            </a:r>
            <a:endParaRPr lang="en-US" altLang="zh-CN"/>
          </a:p>
          <a:p>
            <a:r>
              <a:rPr lang="en-US" altLang="zh-CN"/>
              <a:t>10.3 </a:t>
            </a:r>
            <a:r>
              <a:rPr lang="zh-CN" altLang="en-US"/>
              <a:t>异常</a:t>
            </a:r>
            <a:endParaRPr lang="en-US" altLang="zh-CN"/>
          </a:p>
          <a:p>
            <a:r>
              <a:rPr lang="en-US" altLang="zh-CN"/>
              <a:t>10.4 </a:t>
            </a:r>
            <a:r>
              <a:rPr lang="zh-CN" altLang="en-US"/>
              <a:t>存储数据 </a:t>
            </a:r>
            <a:endParaRPr lang="en-US" altLang="zh-CN"/>
          </a:p>
          <a:p>
            <a:r>
              <a:rPr lang="en-US" altLang="zh-CN"/>
              <a:t>10.5 </a:t>
            </a:r>
            <a:r>
              <a:rPr lang="zh-CN" altLang="en-US"/>
              <a:t>小结</a:t>
            </a:r>
            <a:endParaRPr lang="en-US" altLang="zh-CN"/>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r>
              <a:rPr lang="zh-CN" altLang="en-US"/>
              <a:t>，小蓝将一直能够找到小红，</a:t>
            </a:r>
            <a:r>
              <a:rPr lang="zh-CN" altLang="en-US" u="sng"/>
              <a:t>无论他之前身处何处</a:t>
            </a:r>
            <a:endParaRPr lang="en-US" altLang="zh-CN" u="sng"/>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我们时常需要按行处理文本文件，比如查找特定信息，或者修改特定的行等等，可通过字符串的 </a:t>
            </a:r>
            <a:r>
              <a:rPr lang="en-US" altLang="zh-CN" sz="2800" b="1" err="1">
                <a:solidFill>
                  <a:srgbClr val="258DFF"/>
                </a:solidFill>
                <a:latin typeface="Consolas" panose="020B0609020204030204" pitchFamily="49" charset="0"/>
              </a:rPr>
              <a:t>splitlines</a:t>
            </a:r>
            <a:r>
              <a:rPr lang="en-US" altLang="zh-CN" sz="2800" b="1">
                <a:solidFill>
                  <a:srgbClr val="3F9101"/>
                </a:solidFill>
                <a:latin typeface="Consolas" panose="020B0609020204030204" pitchFamily="49" charset="0"/>
              </a:rPr>
              <a:t>() </a:t>
            </a:r>
            <a:r>
              <a:rPr lang="zh-CN" altLang="en-US"/>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p>
          <a:p>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lines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splitlines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2984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在读取文本文件中的所有内容后，我们可以通过调用 </a:t>
            </a:r>
            <a:r>
              <a:rPr lang="en-US" altLang="zh-CN" b="1" err="1">
                <a:solidFill>
                  <a:srgbClr val="258DFF"/>
                </a:solidFill>
                <a:latin typeface="Consolas" panose="020B0609020204030204" pitchFamily="49" charset="0"/>
              </a:rPr>
              <a:t>splitlines</a:t>
            </a:r>
            <a:r>
              <a:rPr lang="en-US" altLang="zh-CN" b="1">
                <a:solidFill>
                  <a:srgbClr val="3F9101"/>
                </a:solidFill>
                <a:latin typeface="Consolas" panose="020B0609020204030204" pitchFamily="49" charset="0"/>
              </a:rPr>
              <a:t>() </a:t>
            </a:r>
            <a:r>
              <a:rPr lang="zh-CN" altLang="en-US">
                <a:latin typeface="Consolas" panose="020B0609020204030204" pitchFamily="49" charset="0"/>
                <a:ea typeface="微软雅黑" panose="020B0503020204020204" pitchFamily="34" charset="-122"/>
              </a:rPr>
              <a:t>方法，获得把文本按行分割所得的列表，这里把它赋给了变量 </a:t>
            </a:r>
            <a:r>
              <a:rPr lang="en-US" altLang="zh-CN">
                <a:latin typeface="Consolas" panose="020B0609020204030204" pitchFamily="49" charset="0"/>
                <a:ea typeface="微软雅黑" panose="020B0503020204020204" pitchFamily="34" charset="-122"/>
              </a:rPr>
              <a:t>lines</a:t>
            </a:r>
          </a:p>
        </p:txBody>
      </p:sp>
    </p:spTree>
    <p:extLst>
      <p:ext uri="{BB962C8B-B14F-4D97-AF65-F5344CB8AC3E}">
        <p14:creationId xmlns:p14="http://schemas.microsoft.com/office/powerpoint/2010/main" val="1059985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8470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在读取文本文件中的所有内容后，我们可以通过调用 </a:t>
            </a:r>
            <a:r>
              <a:rPr lang="en-US" altLang="zh-CN" b="1" err="1">
                <a:solidFill>
                  <a:srgbClr val="258DFF"/>
                </a:solidFill>
                <a:latin typeface="Consolas" panose="020B0609020204030204" pitchFamily="49" charset="0"/>
              </a:rPr>
              <a:t>splitlines</a:t>
            </a:r>
            <a:r>
              <a:rPr lang="en-US" altLang="zh-CN" b="1">
                <a:solidFill>
                  <a:srgbClr val="3F9101"/>
                </a:solidFill>
                <a:latin typeface="Consolas" panose="020B0609020204030204" pitchFamily="49" charset="0"/>
              </a:rPr>
              <a:t>() </a:t>
            </a:r>
            <a:r>
              <a:rPr lang="zh-CN" altLang="en-US">
                <a:latin typeface="Consolas" panose="020B0609020204030204" pitchFamily="49" charset="0"/>
                <a:ea typeface="微软雅黑" panose="020B0503020204020204" pitchFamily="34" charset="-122"/>
              </a:rPr>
              <a:t>方法，获得把文本按行分割所得的列表，这里把它赋给了变量 </a:t>
            </a:r>
            <a:r>
              <a:rPr lang="en-US" altLang="zh-CN">
                <a:latin typeface="Consolas" panose="020B0609020204030204" pitchFamily="49" charset="0"/>
                <a:ea typeface="微软雅黑" panose="020B0503020204020204" pitchFamily="34" charset="-122"/>
              </a:rPr>
              <a:t>lines</a:t>
            </a:r>
          </a:p>
          <a:p>
            <a:pPr marL="0" indent="0">
              <a:buNone/>
            </a:pPr>
            <a:endParaRPr lang="en-US" altLang="zh-CN">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然后，通过一个循环，遍历这些行并打印出来</a:t>
            </a:r>
            <a:endParaRPr lang="en-US" altLang="zh-CN">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94172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latin typeface="Consolas" panose="020B0609020204030204" pitchFamily="49" charset="0"/>
                <a:ea typeface="微软雅黑" panose="020B0503020204020204" pitchFamily="34" charset="-122"/>
              </a:rPr>
              <a:t>由于没有修改这些行，所以输出和之前一样</a:t>
            </a:r>
            <a:r>
              <a:rPr lang="zh-CN" altLang="en-US"/>
              <a:t>，即文件内容</a:t>
            </a:r>
            <a:r>
              <a:rPr lang="zh-CN" altLang="en-US">
                <a:latin typeface="Consolas" panose="020B0609020204030204" pitchFamily="49" charset="0"/>
                <a:ea typeface="微软雅黑" panose="020B0503020204020204" pitchFamily="34" charset="-122"/>
              </a:rPr>
              <a:t>：</a:t>
            </a:r>
            <a:endParaRPr lang="en-US" altLang="zh-CN">
              <a:highlight>
                <a:srgbClr val="FFFAD4"/>
              </a:highlight>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7592472" y="3688623"/>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FBD55ABB-71B6-40C1-E862-243A00D10AFE}"/>
              </a:ext>
            </a:extLst>
          </p:cNvPr>
          <p:cNvSpPr txBox="1"/>
          <p:nvPr/>
        </p:nvSpPr>
        <p:spPr>
          <a:xfrm>
            <a:off x="1043754" y="2796071"/>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将文件的内容读入后，就能按需使用它们了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8"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16822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和之前一样，首先读取文件的内容，并将其中的所有行都存储在一个列表中。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然后，创建变量 </a:t>
            </a:r>
            <a:r>
              <a:rPr lang="en-US" altLang="zh-CN" sz="2800" b="1" err="1">
                <a:latin typeface="Consolas" panose="020B0609020204030204" pitchFamily="49" charset="0"/>
                <a:ea typeface="微软雅黑" panose="020B0503020204020204" pitchFamily="34" charset="-122"/>
              </a:rPr>
              <a:t>pi_string</a:t>
            </a:r>
            <a:r>
              <a:rPr lang="zh-CN" altLang="en-US" sz="2800">
                <a:latin typeface="Consolas" panose="020B0609020204030204" pitchFamily="49" charset="0"/>
                <a:ea typeface="微软雅黑" panose="020B0503020204020204" pitchFamily="34" charset="-122"/>
              </a:rPr>
              <a:t>，用于存储圆周率文本。接下来，使用循环追加各行文本</a:t>
            </a: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38057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最后，我们打印出了这个字符串和它的长度：</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474785" y="600588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417543" y="3528000"/>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602DDFA7-0A03-8AF8-1D8C-2EE5B5E9A411}"/>
              </a:ext>
            </a:extLst>
          </p:cNvPr>
          <p:cNvSpPr txBox="1"/>
          <p:nvPr/>
        </p:nvSpPr>
        <p:spPr>
          <a:xfrm>
            <a:off x="1001882"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Tree>
    <p:extLst>
      <p:ext uri="{BB962C8B-B14F-4D97-AF65-F5344CB8AC3E}">
        <p14:creationId xmlns:p14="http://schemas.microsoft.com/office/powerpoint/2010/main" val="424386439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4707027C-5418-8525-AA28-775BEAA9EAC8}"/>
              </a:ext>
            </a:extLst>
          </p:cNvPr>
          <p:cNvSpPr txBox="1"/>
          <p:nvPr/>
        </p:nvSpPr>
        <p:spPr>
          <a:xfrm>
            <a:off x="6414968" y="3525985"/>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6051553" y="39553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09112719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要删除这些空格，可对每行调用 </a:t>
            </a:r>
            <a:r>
              <a:rPr lang="en-US" altLang="zh-CN" sz="2800" b="1" err="1">
                <a:solidFill>
                  <a:srgbClr val="258DFF"/>
                </a:solidFill>
                <a:latin typeface="Consolas" panose="020B0609020204030204" pitchFamily="49" charset="0"/>
              </a:rPr>
              <a:t>lstrip</a:t>
            </a:r>
            <a:r>
              <a:rPr lang="en-US" altLang="zh-CN" sz="2800" b="1">
                <a:solidFill>
                  <a:srgbClr val="3F9101"/>
                </a:solidFill>
                <a:latin typeface="Consolas" panose="020B0609020204030204" pitchFamily="49" charset="0"/>
              </a:rPr>
              <a:t>()</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方法</a:t>
            </a:r>
            <a:endParaRPr lang="en-US" altLang="zh-CN" sz="280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792034" y="51534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679A8F7D-06A7-E340-1747-C8750874FE23}"/>
              </a:ext>
            </a:extLst>
          </p:cNvPr>
          <p:cNvSpPr txBox="1"/>
          <p:nvPr/>
        </p:nvSpPr>
        <p:spPr>
          <a:xfrm>
            <a:off x="6359548"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273885568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现在再次打印，可以看到空白被删除了：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21677" y="519602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721084" y="3528000"/>
            <a:ext cx="4837870"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3.141592653589793238462643383279</a:t>
            </a:r>
          </a:p>
          <a:p>
            <a:r>
              <a:rPr lang="en-US" altLang="zh-CN" sz="2000">
                <a:solidFill>
                  <a:srgbClr val="333333"/>
                </a:solidFill>
                <a:latin typeface="Consolas" panose="020B0609020204030204" pitchFamily="49" charset="0"/>
              </a:rPr>
              <a:t>32</a:t>
            </a:r>
          </a:p>
        </p:txBody>
      </p:sp>
      <p:sp>
        <p:nvSpPr>
          <p:cNvPr id="7" name="文本框 6">
            <a:extLst>
              <a:ext uri="{FF2B5EF4-FFF2-40B4-BE49-F238E27FC236}">
                <a16:creationId xmlns:a16="http://schemas.microsoft.com/office/drawing/2014/main" id="{16B27E01-1EDE-BFD8-EFB1-243E1BA63D9B}"/>
              </a:ext>
            </a:extLst>
          </p:cNvPr>
          <p:cNvSpPr txBox="1"/>
          <p:nvPr/>
        </p:nvSpPr>
        <p:spPr>
          <a:xfrm>
            <a:off x="984003"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187382235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a:t>Python </a:t>
            </a:r>
            <a:r>
              <a:rPr lang="zh-CN" altLang="en-US"/>
              <a:t>能够读写你电脑上的文件，我们可以将各种数据（例如</a:t>
            </a:r>
            <a:r>
              <a:rPr lang="zh-CN" altLang="en-US" b="0" i="0" u="none" strike="noStrike" baseline="0">
                <a:latin typeface="FZSSJW--GB1-0"/>
              </a:rPr>
              <a:t>天气数据、文学作品等</a:t>
            </a:r>
            <a:r>
              <a:rPr lang="zh-CN" altLang="en-US"/>
              <a:t>）</a:t>
            </a:r>
            <a:r>
              <a:rPr lang="zh-CN" altLang="en-US" b="0" i="0" u="none" strike="noStrike" baseline="0">
                <a:latin typeface="FZSSJW--GB1-0"/>
              </a:rPr>
              <a:t>存放到文件中，也可以按需读取和处理它们</a:t>
            </a:r>
            <a:endParaRPr lang="en-US" altLang="zh-CN" b="0" i="0" u="none" strike="noStrike" baseline="0">
              <a:latin typeface="FZSSJW--GB1-0"/>
            </a:endParaRPr>
          </a:p>
          <a:p>
            <a:pPr marL="0" indent="0">
              <a:buNone/>
            </a:pPr>
            <a:r>
              <a:rPr lang="zh-CN" altLang="en-US" b="0" i="0" u="none" strike="noStrike" baseline="0">
                <a:latin typeface="FZSSJW--GB1-0"/>
              </a:rPr>
              <a:t>每当我们需要分析或修改存储在文件中的信息时，首先要做的就是读取文件的内容，接下来就让我们来学习这部分知识</a:t>
            </a:r>
            <a:endParaRPr lang="en-US" altLang="zh-CN" b="0" i="0" u="none" strike="noStrike" baseline="0">
              <a:latin typeface="FZSSJW--GB1-0"/>
            </a:endParaRPr>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a:t>Python </a:t>
            </a:r>
            <a:r>
              <a:rPr lang="zh-CN" altLang="en-US"/>
              <a:t>实际上能处理大得多的文件，而不仅仅只有三行的文本</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通过修改路径，我们可以读入一个包含精确到小数点 </a:t>
            </a:r>
            <a:r>
              <a:rPr lang="en-US" altLang="zh-CN" sz="2800">
                <a:latin typeface="Consolas" panose="020B0609020204030204" pitchFamily="49" charset="0"/>
                <a:ea typeface="微软雅黑" panose="020B0503020204020204" pitchFamily="34" charset="-122"/>
              </a:rPr>
              <a:t>1 000 000</a:t>
            </a:r>
            <a:r>
              <a:rPr lang="zh-CN" altLang="en-US" sz="2800">
                <a:latin typeface="Consolas" panose="020B0609020204030204" pitchFamily="49" charset="0"/>
                <a:ea typeface="微软雅黑" panose="020B0503020204020204" pitchFamily="34" charset="-122"/>
              </a:rPr>
              <a:t> 位的文件，从而创建一个包含所有这些数字的字符串</a:t>
            </a: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332549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416320"/>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'pi_million_digits.txt'</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a:p>
            <a:endParaRPr lang="en-US" altLang="zh-CN" sz="2400" b="1">
              <a:solidFill>
                <a:schemeClr val="bg1">
                  <a:lumMod val="65000"/>
                </a:schemeClr>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p>
          <a:p>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p>
          <a:p>
            <a:r>
              <a:rPr lang="en-US" altLang="zh-CN" sz="2400" b="1">
                <a:solidFill>
                  <a:schemeClr val="bg1">
                    <a:lumMod val="65000"/>
                  </a:schemeClr>
                </a:solidFill>
                <a:latin typeface="Consolas" panose="020B0609020204030204" pitchFamily="49" charset="0"/>
              </a:rPr>
              <a:t>for line in lines:</a:t>
            </a:r>
          </a:p>
          <a:p>
            <a:r>
              <a:rPr lang="en-US" altLang="zh-CN" sz="2400" b="1">
                <a:solidFill>
                  <a:schemeClr val="bg1">
                    <a:lumMod val="65000"/>
                  </a:schemeClr>
                </a:solidFill>
                <a:latin typeface="Consolas" panose="020B0609020204030204" pitchFamily="49" charset="0"/>
              </a:rPr>
              <a:t>    </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r>
              <a:rPr lang="en-US" altLang="zh-CN" sz="2400" b="1" err="1">
                <a:solidFill>
                  <a:schemeClr val="bg1">
                    <a:lumMod val="65000"/>
                  </a:schemeClr>
                </a:solidFill>
                <a:latin typeface="Consolas" panose="020B0609020204030204" pitchFamily="49" charset="0"/>
              </a:rPr>
              <a:t>line.lstrip</a:t>
            </a:r>
            <a:r>
              <a:rPr lang="en-US" altLang="zh-CN" sz="2400" b="1">
                <a:solidFill>
                  <a:schemeClr val="bg1">
                    <a:lumMod val="65000"/>
                  </a:schemeClr>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a:solidFill>
                  <a:schemeClr val="bg1">
                    <a:lumMod val="65000"/>
                  </a:schemeClr>
                </a:solidFill>
              </a:rPr>
              <a:t>Python </a:t>
            </a:r>
            <a:r>
              <a:rPr lang="zh-CN" altLang="en-US">
                <a:solidFill>
                  <a:schemeClr val="bg1">
                    <a:lumMod val="65000"/>
                  </a:schemeClr>
                </a:solidFill>
              </a:rPr>
              <a:t>实际上能处理大得多的文件，而不仅仅只有三行的文本</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在这里，我们通过对字符串使用切片，让代码只打印到小数点后 </a:t>
            </a:r>
            <a:r>
              <a:rPr lang="en-US" altLang="zh-CN" sz="2800">
                <a:latin typeface="Consolas" panose="020B0609020204030204" pitchFamily="49" charset="0"/>
                <a:ea typeface="微软雅黑" panose="020B0503020204020204" pitchFamily="34" charset="-122"/>
              </a:rPr>
              <a:t>50 </a:t>
            </a:r>
            <a:r>
              <a:rPr lang="zh-CN" altLang="en-US" sz="2800">
                <a:latin typeface="Consolas" panose="020B0609020204030204" pitchFamily="49" charset="0"/>
                <a:ea typeface="微软雅黑" panose="020B0503020204020204" pitchFamily="34" charset="-122"/>
              </a:rPr>
              <a:t>位，以免屏幕显示不下过多的数字影响效果，其中 </a:t>
            </a:r>
            <a:r>
              <a:rPr lang="en-US" altLang="zh-CN" sz="2800">
                <a:latin typeface="Consolas" panose="020B0609020204030204" pitchFamily="49" charset="0"/>
                <a:ea typeface="微软雅黑" panose="020B0503020204020204" pitchFamily="34" charset="-122"/>
              </a:rPr>
              <a:t>52 </a:t>
            </a:r>
            <a:r>
              <a:rPr lang="zh-CN" altLang="en-US" sz="2800">
                <a:latin typeface="Consolas" panose="020B0609020204030204" pitchFamily="49" charset="0"/>
                <a:ea typeface="微软雅黑" panose="020B0503020204020204" pitchFamily="34" charset="-122"/>
              </a:rPr>
              <a:t>包括了 </a:t>
            </a:r>
            <a:r>
              <a:rPr lang="en-US" altLang="zh-CN" sz="2800">
                <a:latin typeface="Consolas" panose="020B0609020204030204" pitchFamily="49" charset="0"/>
                <a:ea typeface="微软雅黑" panose="020B0503020204020204" pitchFamily="34" charset="-122"/>
              </a:rPr>
              <a:t>"3." </a:t>
            </a:r>
            <a:r>
              <a:rPr lang="zh-CN" altLang="en-US" sz="2800">
                <a:latin typeface="Consolas" panose="020B0609020204030204" pitchFamily="49" charset="0"/>
                <a:ea typeface="微软雅黑" panose="020B0503020204020204" pitchFamily="34" charset="-122"/>
              </a:rPr>
              <a:t>这两个字符</a:t>
            </a:r>
            <a:endParaRPr lang="en-US" altLang="zh-CN" sz="280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153078" y="47802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5587935" y="2484940"/>
            <a:ext cx="6200722" cy="3046988"/>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'pi_million_digits.txt'</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a:p>
            <a:endParaRPr lang="en-US" altLang="zh-CN" sz="2400" b="1">
              <a:solidFill>
                <a:schemeClr val="bg1">
                  <a:lumMod val="65000"/>
                </a:schemeClr>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f"</a:t>
            </a:r>
            <a:r>
              <a:rPr lang="en-US" altLang="zh-CN" sz="2400" b="1">
                <a:solidFill>
                  <a:srgbClr val="3F9101"/>
                </a:solidFill>
                <a:latin typeface="Consolas" panose="020B0609020204030204" pitchFamily="49" charset="0"/>
              </a:rPr>
              <a:t>{</a:t>
            </a:r>
            <a:r>
              <a:rPr lang="en-US" altLang="zh-CN" sz="2400" b="1" err="1">
                <a:solidFill>
                  <a:srgbClr val="333333"/>
                </a:solidFill>
                <a:latin typeface="Consolas" panose="020B0609020204030204" pitchFamily="49" charset="0"/>
              </a:rPr>
              <a:t>pi_string</a:t>
            </a:r>
            <a:r>
              <a:rPr lang="en-US" altLang="zh-CN" sz="2400" b="1">
                <a:solidFill>
                  <a:srgbClr val="3F9101"/>
                </a:solidFill>
                <a:latin typeface="Consolas" panose="020B0609020204030204" pitchFamily="49" charset="0"/>
              </a:rPr>
              <a:t>[</a:t>
            </a:r>
            <a:r>
              <a:rPr lang="en-US" altLang="zh-CN" sz="2400" b="1">
                <a:solidFill>
                  <a:srgbClr val="A71D5D"/>
                </a:solidFill>
                <a:latin typeface="Consolas" panose="020B0609020204030204" pitchFamily="49" charset="0"/>
              </a:rPr>
              <a:t>:</a:t>
            </a:r>
            <a:r>
              <a:rPr lang="en-US" altLang="zh-CN" sz="2400" b="1">
                <a:solidFill>
                  <a:srgbClr val="2E6446"/>
                </a:solidFill>
                <a:latin typeface="Consolas" panose="020B0609020204030204" pitchFamily="49" charset="0"/>
              </a:rPr>
              <a:t>52</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0200BD"/>
                </a:solidFill>
                <a:latin typeface="Consolas" panose="020B0609020204030204" pitchFamily="49" charset="0"/>
              </a:rPr>
              <a:t>len</a:t>
            </a:r>
            <a:r>
              <a:rPr lang="en-US" altLang="zh-CN" sz="2400" b="1">
                <a:solidFill>
                  <a:srgbClr val="0E4A8E"/>
                </a:solidFill>
                <a:latin typeface="Consolas" panose="020B0609020204030204" pitchFamily="49" charset="0"/>
              </a:rPr>
              <a:t>(</a:t>
            </a:r>
            <a:r>
              <a:rPr lang="en-US" altLang="zh-CN" sz="2400" b="1" err="1">
                <a:solidFill>
                  <a:srgbClr val="333333"/>
                </a:solidFill>
                <a:latin typeface="Consolas" panose="020B0609020204030204" pitchFamily="49" charset="0"/>
              </a:rPr>
              <a:t>pi_string</a:t>
            </a:r>
            <a:r>
              <a:rPr lang="en-US" altLang="zh-CN" sz="2400" b="1">
                <a:solidFill>
                  <a:srgbClr val="0E4A8E"/>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263579961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通过验证打印后的结果，我们知道输出如预期一致：</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2221237" y="3528000"/>
            <a:ext cx="7749526"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3.14159265358979323846264338327950288419716939937510...</a:t>
            </a:r>
          </a:p>
          <a:p>
            <a:r>
              <a:rPr lang="en-US" altLang="zh-CN" sz="2000">
                <a:solidFill>
                  <a:srgbClr val="333333"/>
                </a:solidFill>
                <a:latin typeface="Consolas" panose="020B0609020204030204" pitchFamily="49" charset="0"/>
              </a:rPr>
              <a:t>1000002</a:t>
            </a: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10.1.6 </a:t>
            </a:r>
            <a:r>
              <a:rPr lang="zh-CN" altLang="en-US">
                <a:effectLst>
                  <a:outerShdw blurRad="38100" dist="38100" dir="2700000" algn="tl">
                    <a:srgbClr val="000000">
                      <a:alpha val="43137"/>
                    </a:srgbClr>
                  </a:outerShdw>
                </a:effectLst>
              </a:rPr>
              <a:t>圆周率值中包含你的生日吗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你或许会好奇自己的生日是否在圆周率值中，我们同样可以利用字符串类似列表的特性，使用 </a:t>
            </a:r>
            <a:r>
              <a:rPr lang="en-US" altLang="zh-CN" sz="2800" b="1">
                <a:solidFill>
                  <a:srgbClr val="9E58A3"/>
                </a:solidFill>
                <a:latin typeface="Consolas" panose="020B0609020204030204" pitchFamily="49" charset="0"/>
              </a:rPr>
              <a:t>in</a:t>
            </a:r>
            <a:r>
              <a:rPr lang="en-US" altLang="zh-CN"/>
              <a:t> </a:t>
            </a:r>
            <a:r>
              <a:rPr lang="zh-CN" altLang="en-US"/>
              <a:t>关键字来检查：</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1162636" y="4235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文本框 5">
            <a:extLst>
              <a:ext uri="{FF2B5EF4-FFF2-40B4-BE49-F238E27FC236}">
                <a16:creationId xmlns:a16="http://schemas.microsoft.com/office/drawing/2014/main" id="{CE048633-7ECE-BD21-01A5-C511D0E23651}"/>
              </a:ext>
            </a:extLst>
          </p:cNvPr>
          <p:cNvSpPr txBox="1"/>
          <p:nvPr/>
        </p:nvSpPr>
        <p:spPr>
          <a:xfrm>
            <a:off x="1850487" y="3041402"/>
            <a:ext cx="8491025" cy="2677656"/>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for </a:t>
            </a:r>
            <a:r>
              <a:rPr lang="en-US" altLang="zh-CN" sz="2400" b="1">
                <a:solidFill>
                  <a:srgbClr val="333333"/>
                </a:solidFill>
                <a:latin typeface="Consolas" panose="020B0609020204030204" pitchFamily="49" charset="0"/>
              </a:rPr>
              <a:t>line </a:t>
            </a:r>
            <a:r>
              <a:rPr lang="en-US" altLang="zh-CN" sz="2400" b="1">
                <a:solidFill>
                  <a:srgbClr val="9E58A3"/>
                </a:solidFill>
                <a:latin typeface="Consolas" panose="020B0609020204030204" pitchFamily="49" charset="0"/>
              </a:rPr>
              <a:t>in </a:t>
            </a:r>
            <a:r>
              <a:rPr lang="en-US" altLang="zh-CN" sz="2400" b="1">
                <a:solidFill>
                  <a:srgbClr val="333333"/>
                </a:solidFill>
                <a:latin typeface="Consolas" panose="020B0609020204030204" pitchFamily="49" charset="0"/>
              </a:rPr>
              <a:t>lines</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birthday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"Enter your birthday(</a:t>
            </a:r>
            <a:r>
              <a:rPr lang="en-US" altLang="zh-CN" sz="2400" b="1" err="1">
                <a:solidFill>
                  <a:srgbClr val="F2612A"/>
                </a:solidFill>
                <a:latin typeface="Consolas" panose="020B0609020204030204" pitchFamily="49" charset="0"/>
              </a:rPr>
              <a:t>yymmdd</a:t>
            </a:r>
            <a:r>
              <a:rPr lang="en-US" altLang="zh-CN" sz="2400" b="1">
                <a:solidFill>
                  <a:srgbClr val="F2612A"/>
                </a:solidFill>
                <a:latin typeface="Consolas" panose="020B0609020204030204" pitchFamily="49" charset="0"/>
              </a:rPr>
              <a:t>):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if </a:t>
            </a:r>
            <a:r>
              <a:rPr lang="en-US" altLang="zh-CN" sz="2400" b="1">
                <a:solidFill>
                  <a:srgbClr val="333333"/>
                </a:solidFill>
                <a:latin typeface="Consolas" panose="020B0609020204030204" pitchFamily="49" charset="0"/>
              </a:rPr>
              <a:t>birthday </a:t>
            </a:r>
            <a:r>
              <a:rPr lang="en-US" altLang="zh-CN" sz="2400" b="1">
                <a:solidFill>
                  <a:srgbClr val="9E58A3"/>
                </a:solidFill>
                <a:latin typeface="Consolas" panose="020B0609020204030204" pitchFamily="49" charset="0"/>
              </a:rPr>
              <a:t>in </a:t>
            </a:r>
            <a:r>
              <a:rPr lang="en-US" altLang="zh-CN" sz="2400" b="1" err="1">
                <a:solidFill>
                  <a:srgbClr val="333333"/>
                </a:solidFill>
                <a:latin typeface="Consolas" panose="020B0609020204030204" pitchFamily="49" charset="0"/>
              </a:rPr>
              <a:t>pi_string</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appears!"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else</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does not appear."</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7" name="文本框 6">
            <a:extLst>
              <a:ext uri="{FF2B5EF4-FFF2-40B4-BE49-F238E27FC236}">
                <a16:creationId xmlns:a16="http://schemas.microsoft.com/office/drawing/2014/main" id="{C379C40F-1AD9-0A4F-FF6A-6A58FE7A4F9E}"/>
              </a:ext>
            </a:extLst>
          </p:cNvPr>
          <p:cNvSpPr txBox="1"/>
          <p:nvPr/>
        </p:nvSpPr>
        <p:spPr>
          <a:xfrm>
            <a:off x="4450772" y="5980668"/>
            <a:ext cx="3290454" cy="523220"/>
          </a:xfrm>
          <a:prstGeom prst="rect">
            <a:avLst/>
          </a:prstGeom>
          <a:noFill/>
        </p:spPr>
        <p:txBody>
          <a:bodyPr wrap="square">
            <a:spAutoFit/>
          </a:bodyPr>
          <a:lstStyle/>
          <a:p>
            <a:pPr algn="l"/>
            <a:r>
              <a:rPr lang="zh-CN" altLang="en-US" sz="2800" b="1" i="1">
                <a:solidFill>
                  <a:schemeClr val="accent1">
                    <a:lumMod val="75000"/>
                  </a:schemeClr>
                </a:solidFill>
                <a:latin typeface="微软雅黑" panose="020B0503020204020204" pitchFamily="34" charset="-122"/>
                <a:ea typeface="微软雅黑" panose="020B0503020204020204" pitchFamily="34" charset="-122"/>
              </a:rPr>
              <a:t>自己运行试试吧！</a:t>
            </a:r>
            <a:endParaRPr lang="en-US" altLang="zh-CN" sz="2800" b="1" i="1">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10.2.1 </a:t>
            </a:r>
            <a:r>
              <a:rPr lang="zh-CN" altLang="en-US">
                <a:effectLst>
                  <a:outerShdw blurRad="38100" dist="38100" dir="2700000" algn="tl">
                    <a:srgbClr val="000000">
                      <a:alpha val="43137"/>
                    </a:srgbClr>
                  </a:outerShdw>
                </a:effectLst>
              </a:rPr>
              <a:t>写入一行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除了读入文件，我们也能把内存中的内容写到文件中，只需要和之前一样指定（输出的）路径，并且使用</a:t>
            </a:r>
            <a:r>
              <a:rPr lang="en-US" altLang="zh-CN" sz="2800" b="1">
                <a:solidFill>
                  <a:srgbClr val="000000"/>
                </a:solidFill>
                <a:latin typeface="Consolas" panose="020B0609020204030204" pitchFamily="49" charset="0"/>
              </a:rPr>
              <a:t> </a:t>
            </a:r>
            <a:r>
              <a:rPr lang="en-US" altLang="zh-CN" sz="2800" b="1" err="1">
                <a:solidFill>
                  <a:srgbClr val="258DFF"/>
                </a:solidFill>
                <a:latin typeface="Consolas" panose="020B0609020204030204" pitchFamily="49" charset="0"/>
              </a:rPr>
              <a:t>write_text</a:t>
            </a:r>
            <a:r>
              <a:rPr lang="en-US" altLang="zh-CN" sz="2800" b="1">
                <a:solidFill>
                  <a:srgbClr val="3F9101"/>
                </a:solidFill>
                <a:latin typeface="Consolas" panose="020B0609020204030204" pitchFamily="49" charset="0"/>
              </a:rPr>
              <a:t>()</a:t>
            </a:r>
            <a:r>
              <a:rPr lang="en-US" altLang="zh-CN"/>
              <a:t> </a:t>
            </a:r>
            <a:r>
              <a:rPr lang="zh-CN" altLang="en-US"/>
              <a:t>即可：</a:t>
            </a:r>
            <a:endParaRPr lang="en-US" altLang="zh-CN"/>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这个方法会会在幕后完成几项工作：</a:t>
            </a: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如果指定路径的文件不存在，则会创建它</a:t>
            </a: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然后会写入字符串，并在最后确保文件得以妥善地关闭（以防止数据丢失或受损）。</a:t>
            </a:r>
            <a:endParaRPr lang="en-US" altLang="zh-CN" sz="280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5004342" y="2927892"/>
            <a:ext cx="6741114"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write_message.py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'I love programming.'</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B64B184-B639-8DCA-5B82-187CDC51F207}"/>
              </a:ext>
            </a:extLst>
          </p:cNvPr>
          <p:cNvSpPr txBox="1"/>
          <p:nvPr/>
        </p:nvSpPr>
        <p:spPr>
          <a:xfrm>
            <a:off x="5004342" y="5246965"/>
            <a:ext cx="5299672"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p:txBody>
      </p:sp>
      <p:sp>
        <p:nvSpPr>
          <p:cNvPr id="7" name="箭头: 右 6">
            <a:extLst>
              <a:ext uri="{FF2B5EF4-FFF2-40B4-BE49-F238E27FC236}">
                <a16:creationId xmlns:a16="http://schemas.microsoft.com/office/drawing/2014/main" id="{13E95322-BC93-FD0A-51D1-8C9C666BBA06}"/>
              </a:ext>
            </a:extLst>
          </p:cNvPr>
          <p:cNvSpPr/>
          <p:nvPr/>
        </p:nvSpPr>
        <p:spPr>
          <a:xfrm>
            <a:off x="4544118" y="45151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53643127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首先定义变量 </a:t>
            </a:r>
            <a:r>
              <a:rPr lang="en-US" altLang="zh-CN" sz="2800" b="1">
                <a:latin typeface="Consolas" panose="020B0609020204030204" pitchFamily="49" charset="0"/>
                <a:ea typeface="微软雅黑" panose="020B0503020204020204" pitchFamily="34" charset="-122"/>
              </a:rPr>
              <a:t>contents</a:t>
            </a:r>
            <a:r>
              <a:rPr lang="zh-CN" altLang="en-US" sz="2800" b="1">
                <a:latin typeface="Consolas" panose="020B0609020204030204" pitchFamily="49" charset="0"/>
                <a:ea typeface="微软雅黑" panose="020B0503020204020204" pitchFamily="34" charset="-122"/>
              </a:rPr>
              <a:t>，</a:t>
            </a:r>
            <a:r>
              <a:rPr lang="zh-CN" altLang="en-US" sz="2800">
                <a:latin typeface="Consolas" panose="020B0609020204030204" pitchFamily="49" charset="0"/>
                <a:ea typeface="微软雅黑" panose="020B0503020204020204" pitchFamily="34" charset="-122"/>
              </a:rPr>
              <a:t>用于存储要写入的字符串，末尾的</a:t>
            </a:r>
            <a:r>
              <a:rPr lang="en-US" altLang="zh-CN" sz="2800" b="1">
                <a:solidFill>
                  <a:srgbClr val="183691"/>
                </a:solidFill>
                <a:latin typeface="Consolas" panose="020B0609020204030204" pitchFamily="49" charset="0"/>
              </a:rPr>
              <a:t>\n</a:t>
            </a:r>
            <a:r>
              <a:rPr lang="zh-CN" altLang="en-US" sz="2800">
                <a:latin typeface="Consolas" panose="020B0609020204030204" pitchFamily="49" charset="0"/>
                <a:ea typeface="微软雅黑" panose="020B0503020204020204" pitchFamily="34" charset="-122"/>
              </a:rPr>
              <a:t>是换行符</a:t>
            </a: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32414" y="36700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a:solidFill>
                  <a:srgbClr val="F2612A"/>
                </a:solidFill>
                <a:latin typeface="Consolas" panose="020B0609020204030204" pitchFamily="49" charset="0"/>
              </a:rPr>
              <a:t>"I love programming.</a:t>
            </a:r>
            <a:r>
              <a:rPr lang="en-US" altLang="zh-CN" sz="2400" b="1">
                <a:solidFill>
                  <a:srgbClr val="183691"/>
                </a:solidFill>
                <a:latin typeface="Consolas" panose="020B0609020204030204" pitchFamily="49" charset="0"/>
              </a:rPr>
              <a:t>\n</a:t>
            </a:r>
            <a:r>
              <a:rPr lang="en-US" altLang="zh-CN" sz="2400" b="1">
                <a:solidFill>
                  <a:srgbClr val="F2612A"/>
                </a:solidFill>
                <a:latin typeface="Consolas" panose="020B0609020204030204" pitchFamily="49" charset="0"/>
              </a:rPr>
              <a:t>"</a:t>
            </a: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a:solidFill>
                  <a:srgbClr val="F2612A"/>
                </a:solidFill>
                <a:latin typeface="Consolas" panose="020B0609020204030204" pitchFamily="49" charset="0"/>
              </a:rPr>
              <a:t>"I love creating new games.</a:t>
            </a:r>
            <a:r>
              <a:rPr lang="en-US" altLang="zh-CN" sz="2400" b="1">
                <a:solidFill>
                  <a:srgbClr val="183691"/>
                </a:solidFill>
                <a:latin typeface="Consolas" panose="020B0609020204030204" pitchFamily="49" charset="0"/>
              </a:rPr>
              <a:t>\n</a:t>
            </a:r>
            <a:r>
              <a:rPr lang="en-US" altLang="zh-CN" sz="2400" b="1">
                <a:solidFill>
                  <a:srgbClr val="F2612A"/>
                </a:solidFill>
                <a:latin typeface="Consolas" panose="020B0609020204030204" pitchFamily="49" charset="0"/>
              </a:rPr>
              <a:t>"</a:t>
            </a: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a:solidFill>
                  <a:srgbClr val="F2612A"/>
                </a:solidFill>
                <a:latin typeface="Consolas" panose="020B0609020204030204" pitchFamily="49" charset="0"/>
              </a:rPr>
              <a:t>"I also love working with data.</a:t>
            </a:r>
            <a:r>
              <a:rPr lang="en-US" altLang="zh-CN" sz="2400" b="1">
                <a:solidFill>
                  <a:srgbClr val="183691"/>
                </a:solidFill>
                <a:latin typeface="Consolas" panose="020B0609020204030204" pitchFamily="49" charset="0"/>
              </a:rPr>
              <a:t>\n</a:t>
            </a:r>
            <a:r>
              <a:rPr lang="en-US" altLang="zh-CN" sz="2400" b="1">
                <a:solidFill>
                  <a:srgbClr val="F2612A"/>
                </a:solidFill>
                <a:latin typeface="Consolas" panose="020B0609020204030204" pitchFamily="49" charset="0"/>
              </a:rPr>
              <a:t>"</a:t>
            </a:r>
            <a:br>
              <a:rPr lang="en-US" altLang="zh-CN" sz="2400" b="1">
                <a:solidFill>
                  <a:srgbClr val="F2612A"/>
                </a:solidFill>
                <a:latin typeface="Consolas" panose="020B0609020204030204" pitchFamily="49" charset="0"/>
              </a:rPr>
            </a:b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75698107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800" b="1">
                <a:solidFill>
                  <a:schemeClr val="bg1">
                    <a:lumMod val="65000"/>
                  </a:schemeClr>
                </a:solidFill>
                <a:latin typeface="Consolas" panose="020B0609020204030204" pitchFamily="49" charset="0"/>
                <a:ea typeface="微软雅黑" panose="020B0503020204020204" pitchFamily="34" charset="-122"/>
              </a:rPr>
              <a:t>contents</a:t>
            </a:r>
            <a:r>
              <a:rPr lang="zh-CN" altLang="en-US" sz="2800" b="1">
                <a:solidFill>
                  <a:schemeClr val="bg1">
                    <a:lumMod val="65000"/>
                  </a:schemeClr>
                </a:solidFill>
                <a:latin typeface="Consolas" panose="020B0609020204030204" pitchFamily="49" charset="0"/>
                <a:ea typeface="微软雅黑" panose="020B0503020204020204" pitchFamily="34" charset="-122"/>
              </a:rPr>
              <a:t>，</a:t>
            </a:r>
            <a:r>
              <a:rPr lang="zh-CN" altLang="en-US" sz="2800">
                <a:solidFill>
                  <a:schemeClr val="bg1">
                    <a:lumMod val="65000"/>
                  </a:schemeClr>
                </a:solidFill>
                <a:latin typeface="Consolas" panose="020B0609020204030204" pitchFamily="49" charset="0"/>
                <a:ea typeface="微软雅黑" panose="020B0503020204020204" pitchFamily="34" charset="-122"/>
              </a:rPr>
              <a:t>用于存储要写入的字符串，末尾的</a:t>
            </a:r>
            <a:r>
              <a:rPr lang="en-US" altLang="zh-CN" sz="2800" b="1">
                <a:solidFill>
                  <a:schemeClr val="bg1">
                    <a:lumMod val="65000"/>
                  </a:schemeClr>
                </a:solidFill>
                <a:latin typeface="Consolas" panose="020B0609020204030204" pitchFamily="49" charset="0"/>
              </a:rPr>
              <a:t>\n</a:t>
            </a:r>
            <a:r>
              <a:rPr lang="zh-CN" altLang="en-US" sz="280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接着</a:t>
            </a:r>
            <a:r>
              <a:rPr lang="zh-CN" altLang="en-US" sz="2800">
                <a:latin typeface="Consolas" panose="020B0609020204030204" pitchFamily="49" charset="0"/>
                <a:ea typeface="微软雅黑" panose="020B0503020204020204" pitchFamily="34" charset="-122"/>
              </a:rPr>
              <a:t>用 </a:t>
            </a:r>
            <a:r>
              <a:rPr lang="en-US" altLang="zh-CN" sz="2800" b="1">
                <a:solidFill>
                  <a:srgbClr val="A71D5D"/>
                </a:solidFill>
                <a:latin typeface="Consolas" panose="020B0609020204030204" pitchFamily="49" charset="0"/>
              </a:rPr>
              <a:t>+= </a:t>
            </a:r>
            <a:r>
              <a:rPr lang="zh-CN" altLang="en-US" sz="280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40911" y="40111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a:solidFill>
                  <a:srgbClr val="F2612A"/>
                </a:solidFill>
                <a:latin typeface="Consolas" panose="020B0609020204030204" pitchFamily="49" charset="0"/>
              </a:rPr>
              <a:t>"I love programming.</a:t>
            </a:r>
            <a:r>
              <a:rPr lang="en-US" altLang="zh-CN" sz="2400" b="1">
                <a:solidFill>
                  <a:srgbClr val="183691"/>
                </a:solidFill>
                <a:latin typeface="Consolas" panose="020B0609020204030204" pitchFamily="49" charset="0"/>
              </a:rPr>
              <a:t>\n</a:t>
            </a:r>
            <a:r>
              <a:rPr lang="en-US" altLang="zh-CN" sz="2400" b="1">
                <a:solidFill>
                  <a:srgbClr val="F2612A"/>
                </a:solidFill>
                <a:latin typeface="Consolas" panose="020B0609020204030204" pitchFamily="49" charset="0"/>
              </a:rPr>
              <a:t>"</a:t>
            </a: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a:solidFill>
                  <a:srgbClr val="F2612A"/>
                </a:solidFill>
                <a:latin typeface="Consolas" panose="020B0609020204030204" pitchFamily="49" charset="0"/>
              </a:rPr>
              <a:t>"I love creating new games.</a:t>
            </a:r>
            <a:r>
              <a:rPr lang="en-US" altLang="zh-CN" sz="2400" b="1">
                <a:solidFill>
                  <a:srgbClr val="183691"/>
                </a:solidFill>
                <a:latin typeface="Consolas" panose="020B0609020204030204" pitchFamily="49" charset="0"/>
              </a:rPr>
              <a:t>\n</a:t>
            </a:r>
            <a:r>
              <a:rPr lang="en-US" altLang="zh-CN" sz="2400" b="1">
                <a:solidFill>
                  <a:srgbClr val="F2612A"/>
                </a:solidFill>
                <a:latin typeface="Consolas" panose="020B0609020204030204" pitchFamily="49" charset="0"/>
              </a:rPr>
              <a:t>"</a:t>
            </a: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a:solidFill>
                  <a:srgbClr val="F2612A"/>
                </a:solidFill>
                <a:latin typeface="Consolas" panose="020B0609020204030204" pitchFamily="49" charset="0"/>
              </a:rPr>
              <a:t>"I also love working with data.</a:t>
            </a:r>
            <a:r>
              <a:rPr lang="en-US" altLang="zh-CN" sz="2400" b="1">
                <a:solidFill>
                  <a:srgbClr val="183691"/>
                </a:solidFill>
                <a:latin typeface="Consolas" panose="020B0609020204030204" pitchFamily="49" charset="0"/>
              </a:rPr>
              <a:t>\n</a:t>
            </a:r>
            <a:r>
              <a:rPr lang="en-US" altLang="zh-CN" sz="2400" b="1">
                <a:solidFill>
                  <a:srgbClr val="F2612A"/>
                </a:solidFill>
                <a:latin typeface="Consolas" panose="020B0609020204030204" pitchFamily="49" charset="0"/>
              </a:rPr>
              <a:t>"</a:t>
            </a:r>
            <a:br>
              <a:rPr lang="en-US" altLang="zh-CN" sz="2400" b="1">
                <a:solidFill>
                  <a:srgbClr val="F2612A"/>
                </a:solidFill>
                <a:latin typeface="Consolas" panose="020B0609020204030204" pitchFamily="49" charset="0"/>
              </a:rPr>
            </a:b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24536697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olidFill>
                  <a:schemeClr val="bg1">
                    <a:lumMod val="65000"/>
                  </a:schemeClr>
                </a:solidFill>
                <a:latin typeface="Consolas" panose="020B0609020204030204" pitchFamily="49" charset="0"/>
                <a:ea typeface="微软雅黑" panose="020B0503020204020204" pitchFamily="34" charset="-122"/>
              </a:rPr>
              <a:t>接着</a:t>
            </a:r>
            <a:r>
              <a:rPr lang="zh-CN" altLang="en-US" sz="2800">
                <a:solidFill>
                  <a:schemeClr val="bg1">
                    <a:lumMod val="65000"/>
                  </a:schemeClr>
                </a:solidFill>
                <a:latin typeface="Consolas" panose="020B0609020204030204" pitchFamily="49" charset="0"/>
                <a:ea typeface="微软雅黑" panose="020B0503020204020204" pitchFamily="34" charset="-122"/>
              </a:rPr>
              <a:t>用 </a:t>
            </a:r>
            <a:r>
              <a:rPr lang="en-US" altLang="zh-CN" sz="2800" b="1">
                <a:solidFill>
                  <a:schemeClr val="bg1">
                    <a:lumMod val="65000"/>
                  </a:schemeClr>
                </a:solidFill>
                <a:latin typeface="Consolas" panose="020B0609020204030204" pitchFamily="49" charset="0"/>
              </a:rPr>
              <a:t>+= </a:t>
            </a:r>
            <a:r>
              <a:rPr lang="zh-CN" altLang="en-US" sz="280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然后我们把存储在字符串变量中的内容，写入到指定的文件中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80705" y="57152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programming.\n"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creating new games.\n"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also love working with data.\n"</a:t>
            </a:r>
            <a:br>
              <a:rPr lang="en-US" altLang="zh-CN" sz="2400" b="1">
                <a:solidFill>
                  <a:srgbClr val="F2612A"/>
                </a:solidFill>
                <a:latin typeface="Consolas" panose="020B0609020204030204" pitchFamily="49" charset="0"/>
              </a:rPr>
            </a:b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79313338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运行程序后如果再打开文件，将会发现文件的内容已经被</a:t>
            </a:r>
            <a:r>
              <a:rPr lang="zh-CN" altLang="en-US" sz="2800" b="1">
                <a:latin typeface="Consolas" panose="020B0609020204030204" pitchFamily="49" charset="0"/>
                <a:ea typeface="微软雅黑" panose="020B0503020204020204" pitchFamily="34" charset="-122"/>
              </a:rPr>
              <a:t>替换</a:t>
            </a:r>
            <a:r>
              <a:rPr lang="zh-CN" altLang="en-US" sz="2800">
                <a:latin typeface="Consolas" panose="020B0609020204030204" pitchFamily="49" charset="0"/>
                <a:ea typeface="微软雅黑" panose="020B0503020204020204" pitchFamily="34" charset="-122"/>
              </a:rPr>
              <a:t>为刚才的字符串变量中的内容了：</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endParaRPr lang="en-US" altLang="zh-CN"/>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endParaRPr lang="en-US" altLang="zh-CN"/>
          </a:p>
          <a:p>
            <a:pPr marL="0" indent="0">
              <a:buNone/>
            </a:pPr>
            <a:r>
              <a:rPr lang="zh-CN" altLang="en-US"/>
              <a:t>要注意的是，由于文件内容将会被替换，所以调用 </a:t>
            </a:r>
            <a:r>
              <a:rPr lang="en-US" altLang="zh-CN" sz="2800" b="1" err="1">
                <a:solidFill>
                  <a:srgbClr val="258DFF"/>
                </a:solidFill>
                <a:latin typeface="Consolas" panose="020B0609020204030204" pitchFamily="49" charset="0"/>
              </a:rPr>
              <a:t>write_text</a:t>
            </a:r>
            <a:r>
              <a:rPr lang="en-US" altLang="zh-CN" sz="2800" b="1">
                <a:solidFill>
                  <a:srgbClr val="3F9101"/>
                </a:solidFill>
                <a:latin typeface="Consolas" panose="020B0609020204030204" pitchFamily="49" charset="0"/>
              </a:rPr>
              <a:t>() </a:t>
            </a:r>
            <a:r>
              <a:rPr lang="zh-CN" altLang="en-US"/>
              <a:t>方法时务必要谨慎，否则可能导致不必要的数据丢失</a:t>
            </a:r>
            <a:endParaRPr lang="en-US" altLang="zh-CN"/>
          </a:p>
        </p:txBody>
      </p:sp>
      <p:sp>
        <p:nvSpPr>
          <p:cNvPr id="5" name="文本框 4">
            <a:extLst>
              <a:ext uri="{FF2B5EF4-FFF2-40B4-BE49-F238E27FC236}">
                <a16:creationId xmlns:a16="http://schemas.microsoft.com/office/drawing/2014/main" id="{2D479650-0EDF-E062-BC2B-4FED5885C9FE}"/>
              </a:ext>
            </a:extLst>
          </p:cNvPr>
          <p:cNvSpPr txBox="1"/>
          <p:nvPr/>
        </p:nvSpPr>
        <p:spPr>
          <a:xfrm>
            <a:off x="3446164" y="3127890"/>
            <a:ext cx="5299672"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a:p>
            <a:r>
              <a:rPr lang="en-US" altLang="zh-CN" sz="2400">
                <a:solidFill>
                  <a:srgbClr val="333333"/>
                </a:solidFill>
                <a:latin typeface="Consolas" panose="020B0609020204030204" pitchFamily="49" charset="0"/>
              </a:rPr>
              <a:t>I love creating new games.</a:t>
            </a:r>
          </a:p>
          <a:p>
            <a:r>
              <a:rPr lang="en-US" altLang="zh-CN" sz="2400">
                <a:solidFill>
                  <a:srgbClr val="333333"/>
                </a:solidFill>
                <a:latin typeface="Consolas" panose="020B0609020204030204" pitchFamily="49" charset="0"/>
              </a:rPr>
              <a:t>I also love working with data.</a:t>
            </a:r>
          </a:p>
          <a:p>
            <a:endParaRPr lang="en-US" altLang="zh-CN" sz="240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a:t>Python </a:t>
            </a:r>
            <a:r>
              <a:rPr lang="zh-CN" altLang="en-US"/>
              <a:t>使用称为</a:t>
            </a:r>
            <a:r>
              <a:rPr lang="zh-CN" altLang="en-US" b="1"/>
              <a:t>异常（</a:t>
            </a:r>
            <a:r>
              <a:rPr lang="en-US" altLang="zh-CN" b="1"/>
              <a:t>exception</a:t>
            </a:r>
            <a:r>
              <a:rPr lang="zh-CN" altLang="en-US" b="1"/>
              <a:t>）</a:t>
            </a:r>
            <a:r>
              <a:rPr lang="zh-CN" altLang="en-US"/>
              <a:t>的特殊对象来管理程序执行期间发生的错误。</a:t>
            </a:r>
            <a:endParaRPr lang="en-US" altLang="zh-CN"/>
          </a:p>
          <a:p>
            <a:pPr marL="0" indent="0">
              <a:buNone/>
            </a:pPr>
            <a:r>
              <a:rPr lang="zh-CN" altLang="en-US"/>
              <a:t>我们可以使用使用 </a:t>
            </a:r>
            <a:r>
              <a:rPr lang="en-US" altLang="zh-CN" b="1"/>
              <a:t>try-except</a:t>
            </a:r>
            <a:r>
              <a:rPr lang="en-US" altLang="zh-CN"/>
              <a:t> </a:t>
            </a:r>
            <a:r>
              <a:rPr lang="zh-CN" altLang="en-US"/>
              <a:t>代码块来处理异常，如果你不对异常进行处理，程序将停止并给出 </a:t>
            </a:r>
            <a:r>
              <a:rPr lang="en-US" altLang="zh-CN" b="1"/>
              <a:t>traceback</a:t>
            </a:r>
            <a:r>
              <a:rPr lang="zh-CN" altLang="en-US"/>
              <a:t>，其中包含有关异常原因的报告。</a:t>
            </a:r>
            <a:endParaRPr lang="zh-CN" altLang="zh-CN">
              <a:effectLst/>
            </a:endParaRPr>
          </a:p>
          <a:p>
            <a:pPr marL="0" indent="0" algn="l" rtl="0" eaLnBrk="1" latinLnBrk="0" hangingPunct="1">
              <a:lnSpc>
                <a:spcPct val="90000"/>
              </a:lnSpc>
              <a:spcBef>
                <a:spcPts val="1000"/>
              </a:spcBef>
              <a:spcAft>
                <a:spcPts val="0"/>
              </a:spcAft>
              <a:buNone/>
            </a:pPr>
            <a:r>
              <a:rPr lang="zh-CN" altLang="zh-CN" sz="2800" kern="1200" baseline="0">
                <a:solidFill>
                  <a:srgbClr val="000000"/>
                </a:solidFill>
                <a:effectLst/>
                <a:latin typeface="Consolas" panose="020B0609020204030204" pitchFamily="49" charset="0"/>
                <a:ea typeface="微软雅黑" panose="020B0503020204020204" pitchFamily="34" charset="-122"/>
                <a:cs typeface="+mn-cs"/>
              </a:rPr>
              <a:t>学习处理异常</a:t>
            </a:r>
            <a:r>
              <a:rPr lang="zh-CN" altLang="en-US" sz="2800" kern="1200" baseline="0">
                <a:solidFill>
                  <a:srgbClr val="000000"/>
                </a:solidFill>
                <a:effectLst/>
                <a:latin typeface="Consolas" panose="020B0609020204030204" pitchFamily="49" charset="0"/>
                <a:ea typeface="微软雅黑" panose="020B0503020204020204" pitchFamily="34" charset="-122"/>
                <a:cs typeface="+mn-cs"/>
              </a:rPr>
              <a:t>能</a:t>
            </a:r>
            <a:r>
              <a:rPr lang="zh-CN" altLang="zh-CN" sz="2800" kern="1200" baseline="0">
                <a:solidFill>
                  <a:srgbClr val="000000"/>
                </a:solidFill>
                <a:effectLst/>
                <a:latin typeface="Consolas" panose="020B0609020204030204" pitchFamily="49" charset="0"/>
                <a:ea typeface="微软雅黑" panose="020B0503020204020204" pitchFamily="34" charset="-122"/>
                <a:cs typeface="+mn-cs"/>
              </a:rPr>
              <a:t>帮助</a:t>
            </a:r>
            <a:r>
              <a:rPr lang="zh-CN" altLang="en-US">
                <a:solidFill>
                  <a:srgbClr val="000000"/>
                </a:solidFill>
              </a:rPr>
              <a:t>我们</a:t>
            </a:r>
            <a:r>
              <a:rPr lang="zh-CN" altLang="en-US" sz="2800" kern="1200" baseline="0">
                <a:solidFill>
                  <a:srgbClr val="000000"/>
                </a:solidFill>
                <a:effectLst/>
                <a:latin typeface="Consolas" panose="020B0609020204030204" pitchFamily="49" charset="0"/>
                <a:ea typeface="微软雅黑" panose="020B0503020204020204" pitchFamily="34" charset="-122"/>
                <a:cs typeface="+mn-cs"/>
              </a:rPr>
              <a:t>防止</a:t>
            </a:r>
            <a:r>
              <a:rPr lang="zh-CN" altLang="zh-CN" sz="2800" kern="1200" baseline="0">
                <a:solidFill>
                  <a:srgbClr val="000000"/>
                </a:solidFill>
                <a:effectLst/>
                <a:latin typeface="Consolas" panose="020B0609020204030204" pitchFamily="49" charset="0"/>
                <a:ea typeface="微软雅黑" panose="020B0503020204020204" pitchFamily="34" charset="-122"/>
                <a:cs typeface="+mn-cs"/>
              </a:rPr>
              <a:t>程序崩溃</a:t>
            </a:r>
            <a:r>
              <a:rPr lang="zh-CN" altLang="en-US" sz="2800" kern="1200" baseline="0">
                <a:solidFill>
                  <a:srgbClr val="000000"/>
                </a:solidFill>
                <a:effectLst/>
                <a:latin typeface="Consolas" panose="020B0609020204030204" pitchFamily="49" charset="0"/>
                <a:ea typeface="微软雅黑" panose="020B0503020204020204" pitchFamily="34" charset="-122"/>
                <a:cs typeface="+mn-cs"/>
              </a:rPr>
              <a:t>，</a:t>
            </a:r>
            <a:r>
              <a:rPr lang="zh-CN" altLang="en-US">
                <a:solidFill>
                  <a:srgbClr val="000000"/>
                </a:solidFill>
              </a:rPr>
              <a:t>使得</a:t>
            </a:r>
            <a:r>
              <a:rPr lang="zh-CN" altLang="zh-CN" sz="2800" kern="1200" baseline="0">
                <a:solidFill>
                  <a:srgbClr val="000000"/>
                </a:solidFill>
                <a:effectLst/>
                <a:latin typeface="Consolas" panose="020B0609020204030204" pitchFamily="49" charset="0"/>
                <a:ea typeface="微软雅黑" panose="020B0503020204020204" pitchFamily="34" charset="-122"/>
                <a:cs typeface="+mn-cs"/>
              </a:rPr>
              <a:t>程序在面对错误的数据时更稳健</a:t>
            </a:r>
            <a:r>
              <a:rPr lang="en-US" altLang="zh-CN" sz="2800" kern="1200" baseline="0">
                <a:solidFill>
                  <a:srgbClr val="000000"/>
                </a:solidFill>
                <a:effectLst/>
                <a:latin typeface="Consolas" panose="020B0609020204030204" pitchFamily="49" charset="0"/>
                <a:ea typeface="微软雅黑" panose="020B0503020204020204" pitchFamily="34" charset="-122"/>
                <a:cs typeface="+mn-cs"/>
              </a:rPr>
              <a:t>——</a:t>
            </a:r>
            <a:r>
              <a:rPr lang="zh-CN" altLang="zh-CN" sz="2800" kern="1200" baseline="0">
                <a:solidFill>
                  <a:srgbClr val="000000"/>
                </a:solidFill>
                <a:effectLst/>
                <a:latin typeface="Consolas" panose="020B0609020204030204" pitchFamily="49" charset="0"/>
                <a:ea typeface="微软雅黑" panose="020B0503020204020204" pitchFamily="34" charset="-122"/>
                <a:cs typeface="+mn-cs"/>
              </a:rPr>
              <a:t>不管这些错误数据</a:t>
            </a:r>
            <a:r>
              <a:rPr lang="zh-CN" altLang="en-US" sz="2800" kern="1200" baseline="0">
                <a:solidFill>
                  <a:srgbClr val="000000"/>
                </a:solidFill>
                <a:effectLst/>
                <a:latin typeface="Consolas" panose="020B0609020204030204" pitchFamily="49" charset="0"/>
                <a:ea typeface="微软雅黑" panose="020B0503020204020204" pitchFamily="34" charset="-122"/>
                <a:cs typeface="+mn-cs"/>
              </a:rPr>
              <a:t>是</a:t>
            </a:r>
            <a:r>
              <a:rPr lang="zh-CN" altLang="zh-CN" sz="2800" kern="1200" baseline="0">
                <a:solidFill>
                  <a:srgbClr val="000000"/>
                </a:solidFill>
                <a:effectLst/>
                <a:latin typeface="Consolas" panose="020B0609020204030204" pitchFamily="49" charset="0"/>
                <a:ea typeface="微软雅黑" panose="020B0503020204020204" pitchFamily="34" charset="-122"/>
                <a:cs typeface="+mn-cs"/>
              </a:rPr>
              <a:t>源自无意，还是出于破坏程序的恶意企图。</a:t>
            </a:r>
            <a:endParaRPr lang="zh-CN" altLang="zh-CN">
              <a:effectLst/>
            </a:endParaRPr>
          </a:p>
          <a:p>
            <a:pPr marL="0" indent="0">
              <a:buNone/>
            </a:pPr>
            <a:endParaRPr lang="zh-CN" altLang="en-US"/>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让我们来做一些准备工作：</a:t>
            </a:r>
            <a:endParaRPr lang="en-US" altLang="zh-CN"/>
          </a:p>
          <a:p>
            <a:pPr lvl="1"/>
            <a:r>
              <a:rPr lang="zh-CN" altLang="en-US" sz="2800"/>
              <a:t>新建一个文件夹（比如叫做 </a:t>
            </a:r>
            <a:r>
              <a:rPr lang="en-US" altLang="zh-CN" sz="2800" err="1">
                <a:highlight>
                  <a:srgbClr val="F0F0F0"/>
                </a:highlight>
              </a:rPr>
              <a:t>file_demo</a:t>
            </a:r>
            <a:r>
              <a:rPr lang="zh-CN" altLang="en-US" sz="2800"/>
              <a:t>）</a:t>
            </a:r>
            <a:endParaRPr lang="en-US" altLang="zh-CN" sz="2800"/>
          </a:p>
          <a:p>
            <a:pPr lvl="1"/>
            <a:r>
              <a:rPr lang="zh-CN" altLang="en-US" sz="2800"/>
              <a:t>在文件夹中新建两个文件，文件名分别为：</a:t>
            </a:r>
            <a:endParaRPr lang="en-US" altLang="zh-CN" sz="2800"/>
          </a:p>
          <a:p>
            <a:pPr lvl="2"/>
            <a:r>
              <a:rPr lang="en-US" altLang="zh-CN" sz="2400">
                <a:highlight>
                  <a:srgbClr val="F0F0F0"/>
                </a:highlight>
              </a:rPr>
              <a:t>file_reader.py</a:t>
            </a:r>
            <a:r>
              <a:rPr lang="zh-CN" altLang="en-US" sz="2400"/>
              <a:t>：主程序文件</a:t>
            </a:r>
            <a:endParaRPr lang="en-US" altLang="zh-CN" sz="2400"/>
          </a:p>
          <a:p>
            <a:pPr lvl="2"/>
            <a:r>
              <a:rPr lang="en-US" altLang="zh-CN" sz="2400">
                <a:highlight>
                  <a:srgbClr val="F0F0F0"/>
                </a:highlight>
              </a:rPr>
              <a:t>pi_digits.txt</a:t>
            </a:r>
            <a:r>
              <a:rPr lang="en-US" altLang="zh-CN" sz="2400"/>
              <a:t> </a:t>
            </a:r>
            <a:r>
              <a:rPr lang="zh-CN" altLang="en-US" sz="2400"/>
              <a:t>：待读取的文本文件</a:t>
            </a:r>
            <a:endParaRPr lang="en-US" altLang="zh-CN" sz="2400"/>
          </a:p>
          <a:p>
            <a:pPr lvl="2"/>
            <a:endParaRPr lang="en-US" altLang="zh-CN" sz="240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pi_digits.txt</a:t>
            </a: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a:solidFill>
                  <a:prstClr val="black"/>
                </a:solidFill>
                <a:latin typeface="Consolas" panose="020B0609020204030204" pitchFamily="49" charset="0"/>
                <a:ea typeface="微软雅黑" panose="020B0503020204020204" pitchFamily="34" charset="-122"/>
              </a:rPr>
              <a:t>30 </a:t>
            </a:r>
            <a:r>
              <a:rPr lang="zh-CN" altLang="en-US" sz="240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a:solidFill>
                  <a:prstClr val="black"/>
                </a:solidFill>
                <a:latin typeface="Consolas" panose="020B0609020204030204" pitchFamily="49" charset="0"/>
                <a:ea typeface="微软雅黑" panose="020B0503020204020204" pitchFamily="34" charset="-122"/>
              </a:rPr>
              <a:t>10 </a:t>
            </a:r>
            <a:r>
              <a:rPr lang="zh-CN" altLang="en-US" sz="2400">
                <a:solidFill>
                  <a:prstClr val="black"/>
                </a:solidFill>
                <a:latin typeface="Consolas" panose="020B0609020204030204" pitchFamily="49" charset="0"/>
                <a:ea typeface="微软雅黑" panose="020B0503020204020204" pitchFamily="34" charset="-122"/>
              </a:rPr>
              <a:t>位处换行，并在每次换行后输入两个空格</a:t>
            </a:r>
            <a:endParaRPr lang="en-US" altLang="zh-CN" sz="240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a:t>我们可以把“异常”，当作漏气的轮胎：</a:t>
            </a:r>
            <a:endParaRPr lang="en-US" altLang="zh-CN"/>
          </a:p>
          <a:p>
            <a:pPr marL="0" indent="0">
              <a:buNone/>
            </a:pPr>
            <a:r>
              <a:rPr lang="zh-CN" altLang="en-US"/>
              <a:t>一般来说，我们将在 </a:t>
            </a:r>
            <a:r>
              <a:rPr lang="en-US" altLang="zh-CN"/>
              <a:t>try </a:t>
            </a:r>
            <a:r>
              <a:rPr lang="zh-CN" altLang="en-US"/>
              <a:t>中发现轮胎“漏气了”</a:t>
            </a:r>
            <a:endParaRPr lang="en-US" altLang="zh-CN"/>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7319962" y="2502694"/>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8438923" y="1402896"/>
            <a:ext cx="1752600" cy="1962150"/>
          </a:xfrm>
          <a:prstGeom prst="rect">
            <a:avLst/>
          </a:prstGeom>
        </p:spPr>
      </p:pic>
    </p:spTree>
    <p:extLst>
      <p:ext uri="{BB962C8B-B14F-4D97-AF65-F5344CB8AC3E}">
        <p14:creationId xmlns:p14="http://schemas.microsoft.com/office/powerpoint/2010/main" val="718749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a:t>我们可以把“异常”，当作漏气的轮胎：</a:t>
            </a:r>
            <a:endParaRPr lang="en-US" altLang="zh-CN"/>
          </a:p>
          <a:p>
            <a:pPr marL="0" indent="0">
              <a:buNone/>
            </a:pPr>
            <a:r>
              <a:rPr lang="zh-CN" altLang="en-US"/>
              <a:t>一般来说，我们将在 </a:t>
            </a:r>
            <a:r>
              <a:rPr lang="en-US" altLang="zh-CN"/>
              <a:t>try </a:t>
            </a:r>
            <a:r>
              <a:rPr lang="zh-CN" altLang="en-US"/>
              <a:t>中发现轮胎“漏气了”</a:t>
            </a:r>
            <a:endParaRPr lang="en-US" altLang="zh-CN"/>
          </a:p>
          <a:p>
            <a:pPr marL="0" indent="0">
              <a:buNone/>
            </a:pPr>
            <a:r>
              <a:rPr lang="zh-CN" altLang="en-US"/>
              <a:t>然后在 </a:t>
            </a:r>
            <a:r>
              <a:rPr lang="en-US" altLang="zh-CN"/>
              <a:t>catch </a:t>
            </a:r>
            <a:r>
              <a:rPr lang="zh-CN" altLang="en-US"/>
              <a:t>中“修补轮胎”</a:t>
            </a:r>
            <a:endParaRPr lang="en-US" altLang="zh-CN"/>
          </a:p>
        </p:txBody>
      </p:sp>
      <p:pic>
        <p:nvPicPr>
          <p:cNvPr id="10" name="内容占位符 9">
            <a:extLst>
              <a:ext uri="{FF2B5EF4-FFF2-40B4-BE49-F238E27FC236}">
                <a16:creationId xmlns:a16="http://schemas.microsoft.com/office/drawing/2014/main" id="{32A517BD-CFC3-D1E9-821E-6EF5ABD40C8B}"/>
              </a:ext>
            </a:extLst>
          </p:cNvPr>
          <p:cNvPicPr>
            <a:picLocks noGrp="1" noChangeAspect="1"/>
          </p:cNvPicPr>
          <p:nvPr>
            <p:ph sz="half" idx="2"/>
          </p:nvPr>
        </p:nvPicPr>
        <p:blipFill>
          <a:blip r:embed="rId3"/>
          <a:stretch>
            <a:fillRect/>
          </a:stretch>
        </p:blipFill>
        <p:spPr>
          <a:xfrm>
            <a:off x="7319962" y="2502694"/>
            <a:ext cx="2886075" cy="3152775"/>
          </a:xfrm>
        </p:spPr>
      </p:pic>
      <p:pic>
        <p:nvPicPr>
          <p:cNvPr id="11" name="图片 10">
            <a:extLst>
              <a:ext uri="{FF2B5EF4-FFF2-40B4-BE49-F238E27FC236}">
                <a16:creationId xmlns:a16="http://schemas.microsoft.com/office/drawing/2014/main" id="{A2CC8C6E-51D7-FE0F-6DF6-0F391A1302AC}"/>
              </a:ext>
            </a:extLst>
          </p:cNvPr>
          <p:cNvPicPr>
            <a:picLocks noChangeAspect="1"/>
          </p:cNvPicPr>
          <p:nvPr/>
        </p:nvPicPr>
        <p:blipFill>
          <a:blip r:embed="rId4"/>
          <a:stretch>
            <a:fillRect/>
          </a:stretch>
        </p:blipFill>
        <p:spPr>
          <a:xfrm>
            <a:off x="8438923" y="1402896"/>
            <a:ext cx="1752600" cy="1962150"/>
          </a:xfrm>
          <a:prstGeom prst="rect">
            <a:avLst/>
          </a:prstGeom>
        </p:spPr>
      </p:pic>
      <p:pic>
        <p:nvPicPr>
          <p:cNvPr id="16" name="图片 15">
            <a:extLst>
              <a:ext uri="{FF2B5EF4-FFF2-40B4-BE49-F238E27FC236}">
                <a16:creationId xmlns:a16="http://schemas.microsoft.com/office/drawing/2014/main" id="{C57EAF48-65A2-83CF-5542-9A33A4D4047B}"/>
              </a:ext>
            </a:extLst>
          </p:cNvPr>
          <p:cNvPicPr>
            <a:picLocks noChangeAspect="1"/>
          </p:cNvPicPr>
          <p:nvPr/>
        </p:nvPicPr>
        <p:blipFill>
          <a:blip r:embed="rId5"/>
          <a:stretch>
            <a:fillRect/>
          </a:stretch>
        </p:blipFill>
        <p:spPr>
          <a:xfrm>
            <a:off x="8334827" y="2674711"/>
            <a:ext cx="914400" cy="971550"/>
          </a:xfrm>
          <a:prstGeom prst="rect">
            <a:avLst/>
          </a:prstGeom>
        </p:spPr>
      </p:pic>
    </p:spTree>
    <p:extLst>
      <p:ext uri="{BB962C8B-B14F-4D97-AF65-F5344CB8AC3E}">
        <p14:creationId xmlns:p14="http://schemas.microsoft.com/office/powerpoint/2010/main" val="23452171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5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10.3.1 </a:t>
            </a:r>
            <a:r>
              <a:rPr lang="zh-CN" altLang="en-US">
                <a:effectLst>
                  <a:outerShdw blurRad="38100" dist="38100" dir="2700000" algn="tl">
                    <a:srgbClr val="000000">
                      <a:alpha val="43137"/>
                    </a:srgbClr>
                  </a:outerShdw>
                </a:effectLst>
              </a:rPr>
              <a:t>“</a:t>
            </a:r>
            <a:r>
              <a:rPr lang="zh-CN" altLang="en-US">
                <a:effectLst>
                  <a:outerShdw blurRad="38100" dist="38100" dir="2700000" algn="tl">
                    <a:srgbClr val="000000">
                      <a:alpha val="43137"/>
                    </a:srgbClr>
                  </a:outerShdw>
                </a:effectLst>
                <a:latin typeface="+mj-lt"/>
              </a:rPr>
              <a:t>除零错误</a:t>
            </a:r>
            <a:r>
              <a:rPr lang="zh-CN" altLang="en-US">
                <a:latin typeface="+mj-lt"/>
              </a:rPr>
              <a:t>”</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你应该知道在数学中，</a:t>
            </a:r>
            <a:r>
              <a:rPr lang="en-US" altLang="zh-CN"/>
              <a:t>0 </a:t>
            </a:r>
            <a:r>
              <a:rPr lang="zh-CN" altLang="en-US"/>
              <a:t>不能作为被除数，</a:t>
            </a:r>
            <a:r>
              <a:rPr lang="en-US" altLang="zh-CN"/>
              <a:t>Python </a:t>
            </a:r>
            <a:r>
              <a:rPr lang="zh-CN" altLang="en-US"/>
              <a:t>中也同样不行：</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division_calculator.py</a:t>
            </a:r>
          </a:p>
          <a:p>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5 </a:t>
            </a:r>
            <a:r>
              <a:rPr lang="en-US" altLang="zh-CN" sz="2400" b="1">
                <a:solidFill>
                  <a:srgbClr val="A71D5D"/>
                </a:solidFill>
                <a:latin typeface="Consolas" panose="020B0609020204030204" pitchFamily="49" charset="0"/>
              </a:rPr>
              <a:t>/ </a:t>
            </a:r>
            <a:r>
              <a:rPr lang="en-US" altLang="zh-CN" sz="2400" b="1">
                <a:solidFill>
                  <a:srgbClr val="2E6446"/>
                </a:solidFill>
                <a:latin typeface="Consolas" panose="020B0609020204030204" pitchFamily="49" charset="0"/>
              </a:rPr>
              <a:t>0</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7F0000"/>
                </a:solidFill>
                <a:latin typeface="Consolas" panose="020B0609020204030204" pitchFamily="49" charset="0"/>
              </a:rPr>
              <a:t>Traceback (most recent call last):</a:t>
            </a:r>
            <a:r>
              <a:rPr lang="en-US" altLang="zh-CN" sz="2400" err="1">
                <a:solidFill>
                  <a:srgbClr val="7F0000"/>
                </a:solidFill>
                <a:latin typeface="Consolas" panose="020B0609020204030204" pitchFamily="49" charset="0"/>
              </a:rPr>
              <a:t>ll</a:t>
            </a:r>
            <a:r>
              <a:rPr lang="en-US" altLang="zh-CN" sz="2400">
                <a:solidFill>
                  <a:srgbClr val="7F0000"/>
                </a:solidFill>
                <a:latin typeface="Consolas" panose="020B0609020204030204" pitchFamily="49" charset="0"/>
              </a:rPr>
              <a:t> last)</a:t>
            </a:r>
          </a:p>
          <a:p>
            <a:r>
              <a:rPr lang="en-US" altLang="zh-CN" sz="2400">
                <a:solidFill>
                  <a:srgbClr val="7F0000"/>
                </a:solidFill>
                <a:latin typeface="Consolas" panose="020B0609020204030204" pitchFamily="49" charset="0"/>
              </a:rPr>
              <a:t>  File "</a:t>
            </a:r>
            <a:r>
              <a:rPr lang="en-US" altLang="zh-CN" sz="2400" u="sng">
                <a:solidFill>
                  <a:srgbClr val="00007F"/>
                </a:solidFill>
                <a:latin typeface="Consolas" panose="020B0609020204030204" pitchFamily="49" charset="0"/>
              </a:rPr>
              <a:t>division_calculator.py</a:t>
            </a:r>
            <a:r>
              <a:rPr lang="en-US" altLang="zh-CN" sz="2400">
                <a:solidFill>
                  <a:srgbClr val="7F0000"/>
                </a:solidFill>
                <a:latin typeface="Consolas" panose="020B0609020204030204" pitchFamily="49" charset="0"/>
              </a:rPr>
              <a:t>", line 1, in &lt;module&gt;</a:t>
            </a:r>
          </a:p>
          <a:p>
            <a:r>
              <a:rPr lang="en-US" altLang="zh-CN" sz="2400">
                <a:solidFill>
                  <a:srgbClr val="7F0000"/>
                </a:solidFill>
                <a:latin typeface="Consolas" panose="020B0609020204030204" pitchFamily="49" charset="0"/>
              </a:rPr>
              <a:t>    print(5 / 0)</a:t>
            </a:r>
          </a:p>
          <a:p>
            <a:r>
              <a:rPr lang="en-US" altLang="zh-CN" sz="2400">
                <a:solidFill>
                  <a:srgbClr val="7F0000"/>
                </a:solidFill>
                <a:latin typeface="Consolas" panose="020B0609020204030204" pitchFamily="49" charset="0"/>
              </a:rPr>
              <a:t>           ~^~</a:t>
            </a:r>
          </a:p>
          <a:p>
            <a:r>
              <a:rPr lang="en-US" altLang="zh-CN" sz="2400" err="1">
                <a:solidFill>
                  <a:srgbClr val="7F0000"/>
                </a:solidFill>
                <a:latin typeface="Consolas" panose="020B0609020204030204" pitchFamily="49" charset="0"/>
              </a:rPr>
              <a:t>ZeroDivisionError</a:t>
            </a:r>
            <a:r>
              <a:rPr lang="en-US" altLang="zh-CN" sz="2400">
                <a:solidFill>
                  <a:srgbClr val="7F0000"/>
                </a:solidFill>
                <a:latin typeface="Consolas" panose="020B0609020204030204" pitchFamily="49" charset="0"/>
              </a:rPr>
              <a:t>: division by zero</a:t>
            </a:r>
            <a:endParaRPr lang="en-US" altLang="zh-CN" sz="240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56491" y="553130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a:latin typeface="微软雅黑" panose="020B0503020204020204" pitchFamily="34" charset="-122"/>
                <a:ea typeface="微软雅黑" panose="020B0503020204020204" pitchFamily="34" charset="-122"/>
              </a:rPr>
              <a:t>类似运行结果我们之前已经见过数次了，这是 </a:t>
            </a:r>
            <a:r>
              <a:rPr lang="en-US" altLang="zh-CN" sz="2800">
                <a:latin typeface="微软雅黑" panose="020B0503020204020204" pitchFamily="34" charset="-122"/>
                <a:ea typeface="微软雅黑" panose="020B0503020204020204" pitchFamily="34" charset="-122"/>
              </a:rPr>
              <a:t>Python </a:t>
            </a:r>
            <a:r>
              <a:rPr lang="zh-CN" altLang="en-US" sz="280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对于刚才的特定异常，我们可以通过编写 </a:t>
            </a:r>
            <a:r>
              <a:rPr lang="en-US" altLang="zh-CN"/>
              <a:t>try-except </a:t>
            </a:r>
            <a:r>
              <a:rPr lang="zh-CN" altLang="en-US"/>
              <a:t>代码块，使 </a:t>
            </a:r>
            <a:r>
              <a:rPr lang="en-US" altLang="zh-CN"/>
              <a:t>Python </a:t>
            </a:r>
            <a:r>
              <a:rPr lang="zh-CN" altLang="en-US"/>
              <a:t>知道如何根据我们的代码来处理：</a:t>
            </a: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2777544" y="3281779"/>
            <a:ext cx="6636912" cy="1569660"/>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5</a:t>
            </a:r>
            <a:r>
              <a:rPr lang="en-US" altLang="zh-CN" sz="2400" b="1">
                <a:solidFill>
                  <a:srgbClr val="A71D5D"/>
                </a:solidFill>
                <a:latin typeface="Consolas" panose="020B0609020204030204" pitchFamily="49" charset="0"/>
              </a:rPr>
              <a:t>/</a:t>
            </a:r>
            <a:r>
              <a:rPr lang="en-US" altLang="zh-CN" sz="2400" b="1">
                <a:solidFill>
                  <a:srgbClr val="2E6446"/>
                </a:solidFill>
                <a:latin typeface="Consolas" panose="020B0609020204030204" pitchFamily="49" charset="0"/>
              </a:rPr>
              <a:t>0</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ZeroDivisionError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 can't divide by zero!"</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63699701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对于刚才的特定异常，我们可以通过编写 </a:t>
            </a:r>
            <a:r>
              <a:rPr lang="en-US" altLang="zh-CN">
                <a:solidFill>
                  <a:schemeClr val="bg1">
                    <a:lumMod val="65000"/>
                  </a:schemeClr>
                </a:solidFill>
              </a:rPr>
              <a:t>try-except </a:t>
            </a:r>
            <a:r>
              <a:rPr lang="zh-CN" altLang="en-US">
                <a:solidFill>
                  <a:schemeClr val="bg1">
                    <a:lumMod val="65000"/>
                  </a:schemeClr>
                </a:solidFill>
              </a:rPr>
              <a:t>代码块，使 </a:t>
            </a:r>
            <a:r>
              <a:rPr lang="en-US" altLang="zh-CN">
                <a:solidFill>
                  <a:schemeClr val="bg1">
                    <a:lumMod val="65000"/>
                  </a:schemeClr>
                </a:solidFill>
              </a:rPr>
              <a:t>Python </a:t>
            </a:r>
            <a:r>
              <a:rPr lang="zh-CN" altLang="en-US">
                <a:solidFill>
                  <a:schemeClr val="bg1">
                    <a:lumMod val="65000"/>
                  </a:schemeClr>
                </a:solidFill>
              </a:rPr>
              <a:t>知道如何根据我们的代码来处理：</a:t>
            </a: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如果运行 </a:t>
            </a:r>
            <a:r>
              <a:rPr lang="en-US" altLang="zh-CN" sz="2800" b="1">
                <a:solidFill>
                  <a:srgbClr val="9E58A3"/>
                </a:solidFill>
                <a:latin typeface="Consolas" panose="020B0609020204030204" pitchFamily="49" charset="0"/>
              </a:rPr>
              <a:t>try </a:t>
            </a:r>
            <a:r>
              <a:rPr lang="zh-CN" altLang="en-US" sz="2800">
                <a:latin typeface="Consolas" panose="020B0609020204030204" pitchFamily="49" charset="0"/>
                <a:ea typeface="微软雅黑" panose="020B0503020204020204" pitchFamily="34" charset="-122"/>
              </a:rPr>
              <a:t>中的代码没有给出异常，</a:t>
            </a:r>
            <a:r>
              <a:rPr lang="en-US" altLang="zh-CN" sz="2800">
                <a:latin typeface="Consolas" panose="020B0609020204030204" pitchFamily="49" charset="0"/>
                <a:ea typeface="微软雅黑" panose="020B0503020204020204" pitchFamily="34" charset="-122"/>
              </a:rPr>
              <a:t>Python </a:t>
            </a:r>
            <a:r>
              <a:rPr lang="zh-CN" altLang="en-US" sz="2800">
                <a:latin typeface="Consolas" panose="020B0609020204030204" pitchFamily="49" charset="0"/>
                <a:ea typeface="微软雅黑" panose="020B0503020204020204" pitchFamily="34" charset="-122"/>
              </a:rPr>
              <a:t>将会跳过 </a:t>
            </a:r>
            <a:r>
              <a:rPr lang="en-US" altLang="zh-CN" sz="2800" b="1">
                <a:solidFill>
                  <a:srgbClr val="9E58A3"/>
                </a:solidFill>
                <a:latin typeface="Consolas" panose="020B0609020204030204" pitchFamily="49" charset="0"/>
              </a:rPr>
              <a:t>except</a:t>
            </a:r>
            <a:r>
              <a:rPr lang="en-US" altLang="zh-CN" sz="2800">
                <a:solidFill>
                  <a:srgbClr val="9E58A3"/>
                </a:solidFill>
                <a:latin typeface="Consolas" panose="020B0609020204030204" pitchFamily="49" charset="0"/>
              </a:rPr>
              <a:t> </a:t>
            </a:r>
            <a:r>
              <a:rPr lang="zh-CN" altLang="en-US" sz="2800">
                <a:latin typeface="Consolas" panose="020B0609020204030204" pitchFamily="49" charset="0"/>
                <a:ea typeface="微软雅黑" panose="020B0503020204020204" pitchFamily="34" charset="-122"/>
              </a:rPr>
              <a:t>代码块</a:t>
            </a: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否则会尝试</a:t>
            </a:r>
            <a:r>
              <a:rPr lang="zh-CN" altLang="en-US" u="sng">
                <a:latin typeface="Consolas" panose="020B0609020204030204" pitchFamily="49" charset="0"/>
                <a:ea typeface="微软雅黑" panose="020B0503020204020204" pitchFamily="34" charset="-122"/>
              </a:rPr>
              <a:t>匹配</a:t>
            </a:r>
            <a:r>
              <a:rPr lang="zh-CN" altLang="en-US">
                <a:latin typeface="Consolas" panose="020B0609020204030204" pitchFamily="49" charset="0"/>
                <a:ea typeface="微软雅黑" panose="020B0503020204020204" pitchFamily="34" charset="-122"/>
              </a:rPr>
              <a:t>给出</a:t>
            </a:r>
            <a:r>
              <a:rPr lang="zh-CN" altLang="en-US" sz="2800">
                <a:latin typeface="Consolas" panose="020B0609020204030204" pitchFamily="49" charset="0"/>
                <a:ea typeface="微软雅黑" panose="020B0503020204020204" pitchFamily="34" charset="-122"/>
              </a:rPr>
              <a:t>异常对应的 </a:t>
            </a:r>
            <a:r>
              <a:rPr lang="en-US" altLang="zh-CN" sz="2800" b="1">
                <a:solidFill>
                  <a:srgbClr val="9E58A3"/>
                </a:solidFill>
                <a:latin typeface="Consolas" panose="020B0609020204030204" pitchFamily="49" charset="0"/>
              </a:rPr>
              <a:t>except</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代码块，并执行其中的代码</a:t>
            </a:r>
            <a:endParaRPr lang="en-US" altLang="zh-CN" sz="28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5</a:t>
            </a:r>
            <a:r>
              <a:rPr lang="en-US" altLang="zh-CN" sz="2400" b="1">
                <a:solidFill>
                  <a:srgbClr val="A71D5D"/>
                </a:solidFill>
                <a:latin typeface="Consolas" panose="020B0609020204030204" pitchFamily="49" charset="0"/>
              </a:rPr>
              <a:t>/</a:t>
            </a:r>
            <a:r>
              <a:rPr lang="en-US" altLang="zh-CN" sz="2400" b="1">
                <a:solidFill>
                  <a:srgbClr val="2E6446"/>
                </a:solidFill>
                <a:latin typeface="Consolas" panose="020B0609020204030204" pitchFamily="49" charset="0"/>
              </a:rPr>
              <a:t>0</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ZeroDivisionError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 can't divide by zero!"</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9" name="箭头: 右 8">
            <a:extLst>
              <a:ext uri="{FF2B5EF4-FFF2-40B4-BE49-F238E27FC236}">
                <a16:creationId xmlns:a16="http://schemas.microsoft.com/office/drawing/2014/main" id="{8E941914-8D72-50B0-6C66-6B31D80A71C1}"/>
              </a:ext>
            </a:extLst>
          </p:cNvPr>
          <p:cNvSpPr/>
          <p:nvPr/>
        </p:nvSpPr>
        <p:spPr>
          <a:xfrm>
            <a:off x="4447310" y="35443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箭头: 右 10">
            <a:extLst>
              <a:ext uri="{FF2B5EF4-FFF2-40B4-BE49-F238E27FC236}">
                <a16:creationId xmlns:a16="http://schemas.microsoft.com/office/drawing/2014/main" id="{53AA1398-204A-142C-A96E-B5AFC49F6D07}"/>
              </a:ext>
            </a:extLst>
          </p:cNvPr>
          <p:cNvSpPr/>
          <p:nvPr/>
        </p:nvSpPr>
        <p:spPr>
          <a:xfrm>
            <a:off x="4447310" y="430583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3503127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对于刚才的特定异常，我们可以通过编写 </a:t>
            </a:r>
            <a:r>
              <a:rPr lang="en-US" altLang="zh-CN">
                <a:solidFill>
                  <a:schemeClr val="bg1">
                    <a:lumMod val="65000"/>
                  </a:schemeClr>
                </a:solidFill>
              </a:rPr>
              <a:t>try-except </a:t>
            </a:r>
            <a:r>
              <a:rPr lang="zh-CN" altLang="en-US">
                <a:solidFill>
                  <a:schemeClr val="bg1">
                    <a:lumMod val="65000"/>
                  </a:schemeClr>
                </a:solidFill>
              </a:rPr>
              <a:t>代码块，使 </a:t>
            </a:r>
            <a:r>
              <a:rPr lang="en-US" altLang="zh-CN">
                <a:solidFill>
                  <a:schemeClr val="bg1">
                    <a:lumMod val="65000"/>
                  </a:schemeClr>
                </a:solidFill>
              </a:rPr>
              <a:t>Python </a:t>
            </a:r>
            <a:r>
              <a:rPr lang="zh-CN" altLang="en-US">
                <a:solidFill>
                  <a:schemeClr val="bg1">
                    <a:lumMod val="65000"/>
                  </a:schemeClr>
                </a:solidFill>
              </a:rPr>
              <a:t>知道如何根据我们的代码来处理：</a:t>
            </a: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a:latin typeface="Consolas" panose="020B0609020204030204" pitchFamily="49" charset="0"/>
              <a:ea typeface="微软雅黑" panose="020B0503020204020204" pitchFamily="34" charset="-122"/>
            </a:endParaRPr>
          </a:p>
          <a:p>
            <a:pPr marL="0" indent="0">
              <a:buNone/>
            </a:pPr>
            <a:endParaRPr lang="en-US" altLang="zh-CN">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在执行出现错误时，</a:t>
            </a:r>
            <a:r>
              <a:rPr lang="en-US" altLang="zh-CN">
                <a:latin typeface="Consolas" panose="020B0609020204030204" pitchFamily="49" charset="0"/>
                <a:ea typeface="微软雅黑" panose="020B0503020204020204" pitchFamily="34" charset="-122"/>
              </a:rPr>
              <a:t> Python </a:t>
            </a:r>
            <a:r>
              <a:rPr lang="zh-CN" altLang="en-US" sz="2800">
                <a:latin typeface="Consolas" panose="020B0609020204030204" pitchFamily="49" charset="0"/>
                <a:ea typeface="微软雅黑" panose="020B0503020204020204" pitchFamily="34" charset="-122"/>
              </a:rPr>
              <a:t>通过匹配</a:t>
            </a:r>
            <a:r>
              <a:rPr lang="zh-CN" altLang="en-US">
                <a:latin typeface="Consolas" panose="020B0609020204030204" pitchFamily="49" charset="0"/>
                <a:ea typeface="微软雅黑" panose="020B0503020204020204" pitchFamily="34" charset="-122"/>
              </a:rPr>
              <a:t>异常处理块</a:t>
            </a:r>
            <a:r>
              <a:rPr lang="zh-CN" altLang="en-US" sz="2800">
                <a:latin typeface="Consolas" panose="020B0609020204030204" pitchFamily="49" charset="0"/>
                <a:ea typeface="微软雅黑" panose="020B0503020204020204" pitchFamily="34" charset="-122"/>
              </a:rPr>
              <a:t>，用户将会看到友好的提示信息，而不是 </a:t>
            </a:r>
            <a:r>
              <a:rPr lang="en-US" altLang="zh-CN" sz="2800">
                <a:latin typeface="Consolas" panose="020B0609020204030204" pitchFamily="49" charset="0"/>
                <a:ea typeface="微软雅黑" panose="020B0503020204020204" pitchFamily="34" charset="-122"/>
              </a:rPr>
              <a:t>traceback</a:t>
            </a:r>
          </a:p>
          <a:p>
            <a:pPr marL="0" indent="0">
              <a:buNone/>
            </a:pPr>
            <a:endParaRPr lang="en-US" altLang="zh-CN" sz="28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4972816" y="3273223"/>
            <a:ext cx="6636912" cy="1569660"/>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5</a:t>
            </a:r>
            <a:r>
              <a:rPr lang="en-US" altLang="zh-CN" sz="2400" b="1">
                <a:solidFill>
                  <a:srgbClr val="A71D5D"/>
                </a:solidFill>
                <a:latin typeface="Consolas" panose="020B0609020204030204" pitchFamily="49" charset="0"/>
              </a:rPr>
              <a:t>/</a:t>
            </a:r>
            <a:r>
              <a:rPr lang="en-US" altLang="zh-CN" sz="2400" b="1">
                <a:solidFill>
                  <a:srgbClr val="2E6446"/>
                </a:solidFill>
                <a:latin typeface="Consolas" panose="020B0609020204030204" pitchFamily="49" charset="0"/>
              </a:rPr>
              <a:t>0</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ZeroDivisionError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 can't divide by zero!"</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4C4A9BA1-1DC7-359E-5300-38C323700D54}"/>
              </a:ext>
            </a:extLst>
          </p:cNvPr>
          <p:cNvSpPr txBox="1"/>
          <p:nvPr/>
        </p:nvSpPr>
        <p:spPr>
          <a:xfrm>
            <a:off x="4972816" y="5556536"/>
            <a:ext cx="6636912" cy="89255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a:solidFill>
                  <a:srgbClr val="333333"/>
                </a:solidFill>
                <a:latin typeface="Consolas" panose="020B0609020204030204" pitchFamily="49" charset="0"/>
              </a:rPr>
              <a:t>You can't divide by zero!</a:t>
            </a:r>
          </a:p>
        </p:txBody>
      </p:sp>
      <p:sp>
        <p:nvSpPr>
          <p:cNvPr id="5" name="箭头: 右 4">
            <a:extLst>
              <a:ext uri="{FF2B5EF4-FFF2-40B4-BE49-F238E27FC236}">
                <a16:creationId xmlns:a16="http://schemas.microsoft.com/office/drawing/2014/main" id="{A8F68A0D-CB7B-3A92-1AAB-1D7E0C854FC2}"/>
              </a:ext>
            </a:extLst>
          </p:cNvPr>
          <p:cNvSpPr/>
          <p:nvPr/>
        </p:nvSpPr>
        <p:spPr>
          <a:xfrm>
            <a:off x="4447310" y="35443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箭头: 右 5">
            <a:extLst>
              <a:ext uri="{FF2B5EF4-FFF2-40B4-BE49-F238E27FC236}">
                <a16:creationId xmlns:a16="http://schemas.microsoft.com/office/drawing/2014/main" id="{52724CE0-735F-36C1-0E01-6FC82FD65D51}"/>
              </a:ext>
            </a:extLst>
          </p:cNvPr>
          <p:cNvSpPr/>
          <p:nvPr/>
        </p:nvSpPr>
        <p:spPr>
          <a:xfrm>
            <a:off x="4447310" y="430583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84448014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10.3.3 </a:t>
            </a:r>
            <a:r>
              <a:rPr lang="zh-CN" altLang="en-US">
                <a:effectLst>
                  <a:outerShdw blurRad="38100" dist="38100" dir="2700000" algn="tl">
                    <a:srgbClr val="000000">
                      <a:alpha val="43137"/>
                    </a:srgbClr>
                  </a:outerShdw>
                </a:effectLst>
              </a:rPr>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如果在错误发生时，程序还有工作没有完成，妥善地处理错误就显得尤其重要，比如下面的代码：</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2466359" y="2737296"/>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6862985" y="2629640"/>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29A15D61-437C-E992-645D-79B4F708BE7D}"/>
              </a:ext>
            </a:extLst>
          </p:cNvPr>
          <p:cNvSpPr txBox="1">
            <a:spLocks/>
          </p:cNvSpPr>
          <p:nvPr/>
        </p:nvSpPr>
        <p:spPr>
          <a:xfrm>
            <a:off x="838200" y="2909456"/>
            <a:ext cx="3609109" cy="1297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这段代码很简单：持续接受用户的两个数值输入</a:t>
            </a:r>
            <a:endParaRPr lang="en-US" altLang="zh-CN" sz="2800">
              <a:latin typeface="Consolas" panose="020B0609020204030204" pitchFamily="49" charset="0"/>
              <a:ea typeface="微软雅黑" panose="020B0503020204020204" pitchFamily="34" charset="-122"/>
            </a:endParaRPr>
          </a:p>
        </p:txBody>
      </p:sp>
      <p:sp>
        <p:nvSpPr>
          <p:cNvPr id="7" name="内容占位符 6">
            <a:extLst>
              <a:ext uri="{FF2B5EF4-FFF2-40B4-BE49-F238E27FC236}">
                <a16:creationId xmlns:a16="http://schemas.microsoft.com/office/drawing/2014/main" id="{8C5B4D12-A133-7D4D-2F31-DDF074D620A1}"/>
              </a:ext>
            </a:extLst>
          </p:cNvPr>
          <p:cNvSpPr txBox="1">
            <a:spLocks/>
          </p:cNvSpPr>
          <p:nvPr/>
        </p:nvSpPr>
        <p:spPr>
          <a:xfrm>
            <a:off x="838199" y="4781751"/>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但如果用户输入了 </a:t>
            </a:r>
            <a:r>
              <a:rPr lang="en-US" altLang="zh-CN" sz="2800">
                <a:latin typeface="Consolas" panose="020B0609020204030204" pitchFamily="49" charset="0"/>
                <a:ea typeface="微软雅黑" panose="020B0503020204020204" pitchFamily="34" charset="-122"/>
              </a:rPr>
              <a:t>0 </a:t>
            </a:r>
            <a:r>
              <a:rPr lang="zh-CN" altLang="en-US" sz="2800">
                <a:latin typeface="Consolas" panose="020B0609020204030204" pitchFamily="49" charset="0"/>
                <a:ea typeface="微软雅黑" panose="020B0503020204020204" pitchFamily="34" charset="-122"/>
              </a:rPr>
              <a:t>作为被除数，那么 </a:t>
            </a:r>
            <a:r>
              <a:rPr lang="en-US" altLang="zh-CN" sz="2800">
                <a:latin typeface="Consolas" panose="020B0609020204030204" pitchFamily="49" charset="0"/>
                <a:ea typeface="微软雅黑" panose="020B0503020204020204" pitchFamily="34" charset="-122"/>
              </a:rPr>
              <a:t>Python </a:t>
            </a:r>
            <a:r>
              <a:rPr lang="zh-CN" altLang="en-US" sz="2800">
                <a:latin typeface="Consolas" panose="020B0609020204030204" pitchFamily="49" charset="0"/>
                <a:ea typeface="微软雅黑" panose="020B0503020204020204" pitchFamily="34" charset="-122"/>
              </a:rPr>
              <a:t>就会给出错误</a:t>
            </a: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02255715"/>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838200" y="2909455"/>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但如果用户输入了 </a:t>
            </a:r>
            <a:r>
              <a:rPr lang="en-US" altLang="zh-CN" sz="2800">
                <a:latin typeface="Consolas" panose="020B0609020204030204" pitchFamily="49" charset="0"/>
                <a:ea typeface="微软雅黑" panose="020B0503020204020204" pitchFamily="34" charset="-122"/>
              </a:rPr>
              <a:t>0 </a:t>
            </a:r>
            <a:r>
              <a:rPr lang="zh-CN" altLang="en-US" sz="2800">
                <a:latin typeface="Consolas" panose="020B0609020204030204" pitchFamily="49" charset="0"/>
                <a:ea typeface="微软雅黑" panose="020B0503020204020204" pitchFamily="34" charset="-122"/>
              </a:rPr>
              <a:t>作为被除数，</a:t>
            </a:r>
            <a:r>
              <a:rPr lang="en-US" altLang="zh-CN" sz="2800">
                <a:latin typeface="Consolas" panose="020B0609020204030204" pitchFamily="49" charset="0"/>
                <a:ea typeface="微软雅黑" panose="020B0503020204020204" pitchFamily="34" charset="-122"/>
              </a:rPr>
              <a:t>Python </a:t>
            </a:r>
            <a:r>
              <a:rPr lang="zh-CN" altLang="en-US" sz="2800">
                <a:latin typeface="Consolas" panose="020B0609020204030204" pitchFamily="49" charset="0"/>
                <a:ea typeface="微软雅黑" panose="020B0503020204020204" pitchFamily="34" charset="-122"/>
              </a:rPr>
              <a:t>就会给出错误</a:t>
            </a:r>
            <a:endParaRPr lang="en-US" altLang="zh-CN" sz="280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内容占位符 6">
            <a:extLst>
              <a:ext uri="{FF2B5EF4-FFF2-40B4-BE49-F238E27FC236}">
                <a16:creationId xmlns:a16="http://schemas.microsoft.com/office/drawing/2014/main" id="{92A96556-6906-950F-DF29-D1CF8196268B}"/>
              </a:ext>
            </a:extLst>
          </p:cNvPr>
          <p:cNvSpPr txBox="1">
            <a:spLocks/>
          </p:cNvSpPr>
          <p:nvPr/>
        </p:nvSpPr>
        <p:spPr>
          <a:xfrm>
            <a:off x="838199" y="4575866"/>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由于代码没有采取任何处理错误的措施，所以一旦发生异常，</a:t>
            </a:r>
            <a:r>
              <a:rPr lang="zh-CN" altLang="en-US" sz="2800">
                <a:solidFill>
                  <a:schemeClr val="accent2">
                    <a:lumMod val="75000"/>
                  </a:schemeClr>
                </a:solidFill>
                <a:latin typeface="Consolas" panose="020B0609020204030204" pitchFamily="49" charset="0"/>
                <a:ea typeface="微软雅黑" panose="020B0503020204020204" pitchFamily="34" charset="-122"/>
              </a:rPr>
              <a:t>程序就会崩溃</a:t>
            </a:r>
            <a:endParaRPr lang="en-US" altLang="zh-CN" sz="2800">
              <a:solidFill>
                <a:schemeClr val="accent2">
                  <a:lumMod val="75000"/>
                </a:schemeClr>
              </a:solidFill>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217438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程序的崩溃一般是由异常引起的，由于没有做任何处理，所以会给出一个 </a:t>
            </a:r>
            <a:r>
              <a:rPr lang="en-US" altLang="zh-CN"/>
              <a:t>traceback</a:t>
            </a:r>
            <a:r>
              <a:rPr lang="zh-CN" altLang="en-US"/>
              <a:t>，不了解程序的用户看到后一定会是一头雾水</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2287662" y="2837433"/>
            <a:ext cx="7616675" cy="353943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latin typeface="Consolas" panose="020B0609020204030204" pitchFamily="49" charset="0"/>
              </a:rPr>
              <a:t>I'll keep dividing the given two numbers.</a:t>
            </a:r>
          </a:p>
          <a:p>
            <a:r>
              <a:rPr lang="en-US" altLang="zh-CN" sz="2000">
                <a:latin typeface="Consolas" panose="020B0609020204030204" pitchFamily="49" charset="0"/>
              </a:rPr>
              <a:t>Enter 'q' to quit.</a:t>
            </a:r>
          </a:p>
          <a:p>
            <a:endParaRPr lang="en-US" altLang="zh-CN" sz="2000">
              <a:latin typeface="Consolas" panose="020B0609020204030204" pitchFamily="49" charset="0"/>
            </a:endParaRPr>
          </a:p>
          <a:p>
            <a:r>
              <a:rPr lang="en-US" altLang="zh-CN" sz="2000">
                <a:latin typeface="Consolas" panose="020B0609020204030204" pitchFamily="49" charset="0"/>
              </a:rPr>
              <a:t>First number: </a:t>
            </a:r>
            <a:r>
              <a:rPr lang="en-US" altLang="zh-CN" sz="2000" b="1">
                <a:latin typeface="Consolas" panose="020B0609020204030204" pitchFamily="49" charset="0"/>
              </a:rPr>
              <a:t>5</a:t>
            </a:r>
          </a:p>
          <a:p>
            <a:r>
              <a:rPr lang="en-US" altLang="zh-CN" sz="2000">
                <a:latin typeface="Consolas" panose="020B0609020204030204" pitchFamily="49" charset="0"/>
              </a:rPr>
              <a:t>Second number: </a:t>
            </a:r>
            <a:r>
              <a:rPr lang="en-US" altLang="zh-CN" sz="2000" b="1">
                <a:latin typeface="Consolas" panose="020B0609020204030204" pitchFamily="49" charset="0"/>
              </a:rPr>
              <a:t>0</a:t>
            </a:r>
          </a:p>
          <a:p>
            <a:r>
              <a:rPr lang="en-US" altLang="zh-CN" sz="2000">
                <a:solidFill>
                  <a:srgbClr val="7F0000"/>
                </a:solidFill>
                <a:latin typeface="Consolas" panose="020B0609020204030204" pitchFamily="49" charset="0"/>
              </a:rPr>
              <a:t>Traceback (most recent call last):</a:t>
            </a:r>
          </a:p>
          <a:p>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division_calculator.py</a:t>
            </a:r>
            <a:r>
              <a:rPr lang="en-US" altLang="zh-CN" sz="2000">
                <a:solidFill>
                  <a:srgbClr val="7F0000"/>
                </a:solidFill>
                <a:latin typeface="Consolas" panose="020B0609020204030204" pitchFamily="49" charset="0"/>
              </a:rPr>
              <a:t>", line 11, in &lt;module&gt;</a:t>
            </a:r>
          </a:p>
          <a:p>
            <a:r>
              <a:rPr lang="en-US" altLang="zh-CN" sz="2000">
                <a:solidFill>
                  <a:srgbClr val="7F0000"/>
                </a:solidFill>
                <a:latin typeface="Consolas" panose="020B0609020204030204" pitchFamily="49" charset="0"/>
              </a:rPr>
              <a:t>    answer = int(</a:t>
            </a:r>
            <a:r>
              <a:rPr lang="en-US" altLang="zh-CN" sz="2000" err="1">
                <a:solidFill>
                  <a:srgbClr val="7F0000"/>
                </a:solidFill>
                <a:latin typeface="Consolas" panose="020B0609020204030204" pitchFamily="49" charset="0"/>
              </a:rPr>
              <a:t>first_number</a:t>
            </a:r>
            <a:r>
              <a:rPr lang="en-US" altLang="zh-CN" sz="2000">
                <a:solidFill>
                  <a:srgbClr val="7F0000"/>
                </a:solidFill>
                <a:latin typeface="Consolas" panose="020B0609020204030204" pitchFamily="49" charset="0"/>
              </a:rPr>
              <a:t>) / int(</a:t>
            </a:r>
            <a:r>
              <a:rPr lang="en-US" altLang="zh-CN" sz="2000" err="1">
                <a:solidFill>
                  <a:srgbClr val="7F0000"/>
                </a:solidFill>
                <a:latin typeface="Consolas" panose="020B0609020204030204" pitchFamily="49" charset="0"/>
              </a:rPr>
              <a:t>second_number</a:t>
            </a:r>
            <a:r>
              <a:rPr lang="en-US" altLang="zh-CN" sz="2000">
                <a:solidFill>
                  <a:srgbClr val="7F0000"/>
                </a:solidFill>
                <a:latin typeface="Consolas" panose="020B0609020204030204" pitchFamily="49" charset="0"/>
              </a:rPr>
              <a:t>)</a:t>
            </a:r>
          </a:p>
          <a:p>
            <a:r>
              <a:rPr lang="en-US" altLang="zh-CN" sz="2000">
                <a:solidFill>
                  <a:srgbClr val="7F0000"/>
                </a:solidFill>
                <a:latin typeface="Consolas" panose="020B0609020204030204" pitchFamily="49" charset="0"/>
              </a:rPr>
              <a:t>             ~~~~~~~~~~~~~~~~~~^~~~~~~~~~~~~~~~~~~~</a:t>
            </a:r>
          </a:p>
          <a:p>
            <a:r>
              <a:rPr lang="en-US" altLang="zh-CN" sz="2000" err="1">
                <a:solidFill>
                  <a:srgbClr val="7F0000"/>
                </a:solidFill>
                <a:latin typeface="Consolas" panose="020B0609020204030204" pitchFamily="49" charset="0"/>
              </a:rPr>
              <a:t>ZeroDivisionError</a:t>
            </a:r>
            <a:r>
              <a:rPr lang="en-US" altLang="zh-CN" sz="2000">
                <a:solidFill>
                  <a:srgbClr val="7F0000"/>
                </a:solidFill>
                <a:latin typeface="Consolas" panose="020B0609020204030204" pitchFamily="49" charset="0"/>
              </a:rPr>
              <a:t>: division by zero</a:t>
            </a:r>
            <a:endParaRPr lang="en-US" altLang="zh-CN" sz="200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00" y="4498123"/>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711" y="4192293"/>
            <a:ext cx="274725" cy="253387"/>
          </a:xfrm>
          <a:prstGeom prst="rect">
            <a:avLst/>
          </a:prstGeom>
        </p:spPr>
      </p:pic>
    </p:spTree>
    <p:extLst>
      <p:ext uri="{BB962C8B-B14F-4D97-AF65-F5344CB8AC3E}">
        <p14:creationId xmlns:p14="http://schemas.microsoft.com/office/powerpoint/2010/main" val="2328872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打开我们的主程序文件，写入下面的代码，它将读取文本文件的内容到变量中（</a:t>
            </a:r>
            <a:r>
              <a:rPr lang="zh-CN" altLang="en-US" b="1" u="sng"/>
              <a:t>内存</a:t>
            </a:r>
            <a:r>
              <a:rPr lang="zh-CN" altLang="en-US"/>
              <a:t>），再将其内容显示到屏幕上：</a:t>
            </a:r>
            <a:endParaRPr lang="en-US" altLang="zh-CN"/>
          </a:p>
        </p:txBody>
      </p:sp>
      <p:sp>
        <p:nvSpPr>
          <p:cNvPr id="7" name="文本框 6">
            <a:extLst>
              <a:ext uri="{FF2B5EF4-FFF2-40B4-BE49-F238E27FC236}">
                <a16:creationId xmlns:a16="http://schemas.microsoft.com/office/drawing/2014/main" id="{DEAC74ED-0E63-DFF5-FA48-FB893E559B7C}"/>
              </a:ext>
            </a:extLst>
          </p:cNvPr>
          <p:cNvSpPr txBox="1"/>
          <p:nvPr/>
        </p:nvSpPr>
        <p:spPr>
          <a:xfrm>
            <a:off x="3569878"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rgbClr val="9E58A3"/>
                </a:solidFill>
                <a:latin typeface="Consolas" panose="020B0609020204030204" pitchFamily="49" charset="0"/>
              </a:rPr>
              <a:t>from </a:t>
            </a:r>
            <a:r>
              <a:rPr lang="en-US" altLang="zh-CN" sz="2400" b="1">
                <a:solidFill>
                  <a:srgbClr val="333333"/>
                </a:solidFill>
                <a:latin typeface="Consolas" panose="020B0609020204030204" pitchFamily="49" charset="0"/>
              </a:rPr>
              <a:t>pathlib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'pi_digits.txt'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10.3.4 </a:t>
            </a:r>
            <a:r>
              <a:rPr lang="zh-CN" altLang="en-US"/>
              <a:t>异常的 </a:t>
            </a:r>
            <a:r>
              <a:rPr lang="en-US" altLang="zh-CN"/>
              <a:t>else </a:t>
            </a:r>
            <a:r>
              <a:rPr lang="zh-CN" altLang="en-US"/>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下面的代码额外包含一个 </a:t>
            </a:r>
            <a:r>
              <a:rPr lang="en-US" altLang="zh-CN" b="1">
                <a:solidFill>
                  <a:srgbClr val="9E58A3"/>
                </a:solidFill>
              </a:rPr>
              <a:t>else</a:t>
            </a:r>
            <a:r>
              <a:rPr lang="en-US" altLang="zh-CN"/>
              <a:t> </a:t>
            </a:r>
            <a:r>
              <a:rPr lang="zh-CN" altLang="en-US"/>
              <a:t>代码块，其中的代码只有在 </a:t>
            </a:r>
            <a:r>
              <a:rPr lang="en-US" altLang="zh-CN" b="1">
                <a:solidFill>
                  <a:srgbClr val="9E58A3"/>
                </a:solidFill>
              </a:rPr>
              <a:t>try</a:t>
            </a:r>
            <a:r>
              <a:rPr lang="en-US" altLang="zh-CN"/>
              <a:t> </a:t>
            </a:r>
            <a:r>
              <a:rPr lang="zh-CN" altLang="en-US"/>
              <a:t>代码块中的语句被成功执行（没有异常）后才会执行：</a:t>
            </a:r>
            <a:r>
              <a:rPr lang="en-US" altLang="zh-CN"/>
              <a:t>  </a:t>
            </a:r>
            <a:endParaRPr lang="zh-CN" altLang="en-US"/>
          </a:p>
        </p:txBody>
      </p:sp>
      <p:sp>
        <p:nvSpPr>
          <p:cNvPr id="4" name="文本框 3">
            <a:extLst>
              <a:ext uri="{FF2B5EF4-FFF2-40B4-BE49-F238E27FC236}">
                <a16:creationId xmlns:a16="http://schemas.microsoft.com/office/drawing/2014/main" id="{D89566DE-C19A-9DDD-EA24-070F85BCF3DE}"/>
              </a:ext>
            </a:extLst>
          </p:cNvPr>
          <p:cNvSpPr txBox="1"/>
          <p:nvPr/>
        </p:nvSpPr>
        <p:spPr>
          <a:xfrm>
            <a:off x="2855831" y="2864771"/>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2947432" y="564617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下面的代码额外包含一个 </a:t>
            </a:r>
            <a:r>
              <a:rPr lang="en-US" altLang="zh-CN" b="1">
                <a:solidFill>
                  <a:schemeClr val="bg1">
                    <a:lumMod val="65000"/>
                  </a:schemeClr>
                </a:solidFill>
              </a:rPr>
              <a:t>else</a:t>
            </a:r>
            <a:r>
              <a:rPr lang="en-US" altLang="zh-CN">
                <a:solidFill>
                  <a:schemeClr val="bg1">
                    <a:lumMod val="65000"/>
                  </a:schemeClr>
                </a:solidFill>
              </a:rPr>
              <a:t> </a:t>
            </a:r>
            <a:r>
              <a:rPr lang="zh-CN" altLang="en-US">
                <a:solidFill>
                  <a:schemeClr val="bg1">
                    <a:lumMod val="65000"/>
                  </a:schemeClr>
                </a:solidFill>
              </a:rPr>
              <a:t>代码块，其中的代码只有在 </a:t>
            </a:r>
            <a:r>
              <a:rPr lang="en-US" altLang="zh-CN" b="1">
                <a:solidFill>
                  <a:schemeClr val="bg1">
                    <a:lumMod val="65000"/>
                  </a:schemeClr>
                </a:solidFill>
              </a:rPr>
              <a:t>try</a:t>
            </a:r>
            <a:r>
              <a:rPr lang="en-US" altLang="zh-CN">
                <a:solidFill>
                  <a:schemeClr val="bg1">
                    <a:lumMod val="65000"/>
                  </a:schemeClr>
                </a:solidFill>
              </a:rPr>
              <a:t> </a:t>
            </a:r>
            <a:r>
              <a:rPr lang="zh-CN" altLang="en-US">
                <a:solidFill>
                  <a:schemeClr val="bg1">
                    <a:lumMod val="65000"/>
                  </a:schemeClr>
                </a:solidFill>
              </a:rPr>
              <a:t>代码块中的语句被成功执行（没有异常）后才会执行：</a:t>
            </a:r>
            <a:r>
              <a:rPr lang="en-US" altLang="zh-CN">
                <a:solidFill>
                  <a:schemeClr val="bg1">
                    <a:lumMod val="65000"/>
                  </a:schemeClr>
                </a:solidFill>
              </a:rPr>
              <a:t>  </a:t>
            </a:r>
            <a:endParaRPr lang="zh-CN" altLang="en-US">
              <a:solidFill>
                <a:schemeClr val="bg1">
                  <a:lumMod val="65000"/>
                </a:schemeClr>
              </a:solidFill>
            </a:endParaRPr>
          </a:p>
          <a:p>
            <a:pPr marL="0" indent="0">
              <a:buNone/>
            </a:pP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2017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a:solidFill>
                  <a:srgbClr val="9E58A3"/>
                </a:solidFill>
                <a:latin typeface="Consolas" panose="020B0609020204030204" pitchFamily="49" charset="0"/>
              </a:rPr>
              <a:t>except</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代码块告诉 </a:t>
            </a:r>
            <a:r>
              <a:rPr lang="en-US" altLang="zh-CN" sz="2800">
                <a:latin typeface="Consolas" panose="020B0609020204030204" pitchFamily="49" charset="0"/>
                <a:ea typeface="微软雅黑" panose="020B0503020204020204" pitchFamily="34" charset="-122"/>
              </a:rPr>
              <a:t>Python </a:t>
            </a:r>
            <a:r>
              <a:rPr lang="zh-CN" altLang="en-US" sz="2800">
                <a:latin typeface="Consolas" panose="020B0609020204030204" pitchFamily="49" charset="0"/>
                <a:ea typeface="微软雅黑" panose="020B0503020204020204" pitchFamily="34" charset="-122"/>
              </a:rPr>
              <a:t>如何处理除除零异常</a:t>
            </a: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122313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下面的代码额外包含一个 </a:t>
            </a:r>
            <a:r>
              <a:rPr lang="en-US" altLang="zh-CN" b="1">
                <a:solidFill>
                  <a:schemeClr val="bg1">
                    <a:lumMod val="65000"/>
                  </a:schemeClr>
                </a:solidFill>
              </a:rPr>
              <a:t>else</a:t>
            </a:r>
            <a:r>
              <a:rPr lang="en-US" altLang="zh-CN">
                <a:solidFill>
                  <a:schemeClr val="bg1">
                    <a:lumMod val="65000"/>
                  </a:schemeClr>
                </a:solidFill>
              </a:rPr>
              <a:t> </a:t>
            </a:r>
            <a:r>
              <a:rPr lang="zh-CN" altLang="en-US">
                <a:solidFill>
                  <a:schemeClr val="bg1">
                    <a:lumMod val="65000"/>
                  </a:schemeClr>
                </a:solidFill>
              </a:rPr>
              <a:t>代码块，其中的代码只有在 </a:t>
            </a:r>
            <a:r>
              <a:rPr lang="en-US" altLang="zh-CN" b="1">
                <a:solidFill>
                  <a:schemeClr val="bg1">
                    <a:lumMod val="65000"/>
                  </a:schemeClr>
                </a:solidFill>
              </a:rPr>
              <a:t>try</a:t>
            </a:r>
            <a:r>
              <a:rPr lang="en-US" altLang="zh-CN">
                <a:solidFill>
                  <a:schemeClr val="bg1">
                    <a:lumMod val="65000"/>
                  </a:schemeClr>
                </a:solidFill>
              </a:rPr>
              <a:t> </a:t>
            </a:r>
            <a:r>
              <a:rPr lang="zh-CN" altLang="en-US">
                <a:solidFill>
                  <a:schemeClr val="bg1">
                    <a:lumMod val="65000"/>
                  </a:schemeClr>
                </a:solidFill>
              </a:rPr>
              <a:t>代码块中的语句被成功执行（没有异常）后才会执行：</a:t>
            </a:r>
            <a:r>
              <a:rPr lang="en-US" altLang="zh-CN">
                <a:solidFill>
                  <a:schemeClr val="bg1">
                    <a:lumMod val="65000"/>
                  </a:schemeClr>
                </a:solidFill>
              </a:rPr>
              <a:t>  </a:t>
            </a:r>
            <a:endParaRPr lang="zh-CN" altLang="en-US">
              <a:solidFill>
                <a:schemeClr val="bg1">
                  <a:lumMod val="65000"/>
                </a:schemeClr>
              </a:solidFill>
            </a:endParaRPr>
          </a:p>
          <a:p>
            <a:pPr marL="0" indent="0">
              <a:buNone/>
            </a:pP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18064" y="546671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a:solidFill>
                  <a:srgbClr val="9E58A3"/>
                </a:solidFill>
                <a:latin typeface="Consolas" panose="020B0609020204030204" pitchFamily="49" charset="0"/>
              </a:rPr>
              <a:t>except</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代码块告诉 </a:t>
            </a:r>
            <a:r>
              <a:rPr lang="en-US" altLang="zh-CN" sz="2800">
                <a:latin typeface="Consolas" panose="020B0609020204030204" pitchFamily="49" charset="0"/>
                <a:ea typeface="微软雅黑" panose="020B0503020204020204" pitchFamily="34" charset="-122"/>
              </a:rPr>
              <a:t>Python </a:t>
            </a:r>
            <a:r>
              <a:rPr lang="zh-CN" altLang="en-US" sz="2800">
                <a:latin typeface="Consolas" panose="020B0609020204030204" pitchFamily="49" charset="0"/>
                <a:ea typeface="微软雅黑" panose="020B0503020204020204" pitchFamily="34" charset="-122"/>
              </a:rPr>
              <a:t>如何处理除除零异常，如果因此失败，就会打印一条友好的消息，跳过 </a:t>
            </a:r>
            <a:r>
              <a:rPr lang="en-US" altLang="zh-CN" sz="2800" b="1">
                <a:solidFill>
                  <a:srgbClr val="9E58A3"/>
                </a:solidFill>
                <a:latin typeface="Consolas" panose="020B0609020204030204" pitchFamily="49" charset="0"/>
              </a:rPr>
              <a:t>else</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a:t>
            </a:r>
            <a:endParaRPr lang="en-US" altLang="zh-CN">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3371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下面的代码额外包含一个 </a:t>
            </a:r>
            <a:r>
              <a:rPr lang="en-US" altLang="zh-CN" b="1">
                <a:solidFill>
                  <a:schemeClr val="bg1">
                    <a:lumMod val="65000"/>
                  </a:schemeClr>
                </a:solidFill>
              </a:rPr>
              <a:t>else</a:t>
            </a:r>
            <a:r>
              <a:rPr lang="en-US" altLang="zh-CN">
                <a:solidFill>
                  <a:schemeClr val="bg1">
                    <a:lumMod val="65000"/>
                  </a:schemeClr>
                </a:solidFill>
              </a:rPr>
              <a:t> </a:t>
            </a:r>
            <a:r>
              <a:rPr lang="zh-CN" altLang="en-US">
                <a:solidFill>
                  <a:schemeClr val="bg1">
                    <a:lumMod val="65000"/>
                  </a:schemeClr>
                </a:solidFill>
              </a:rPr>
              <a:t>代码块，其中的代码只有在 </a:t>
            </a:r>
            <a:r>
              <a:rPr lang="en-US" altLang="zh-CN" b="1">
                <a:solidFill>
                  <a:schemeClr val="bg1">
                    <a:lumMod val="65000"/>
                  </a:schemeClr>
                </a:solidFill>
              </a:rPr>
              <a:t>try</a:t>
            </a:r>
            <a:r>
              <a:rPr lang="en-US" altLang="zh-CN">
                <a:solidFill>
                  <a:schemeClr val="bg1">
                    <a:lumMod val="65000"/>
                  </a:schemeClr>
                </a:solidFill>
              </a:rPr>
              <a:t> </a:t>
            </a:r>
            <a:r>
              <a:rPr lang="zh-CN" altLang="en-US">
                <a:solidFill>
                  <a:schemeClr val="bg1">
                    <a:lumMod val="65000"/>
                  </a:schemeClr>
                </a:solidFill>
              </a:rPr>
              <a:t>代码块中的语句被成功执行（没有异常）后才会执行：</a:t>
            </a:r>
            <a:r>
              <a:rPr lang="en-US" altLang="zh-CN">
                <a:solidFill>
                  <a:schemeClr val="bg1">
                    <a:lumMod val="65000"/>
                  </a:schemeClr>
                </a:solidFill>
              </a:rPr>
              <a:t>  </a:t>
            </a:r>
            <a:endParaRPr lang="zh-CN" altLang="en-US">
              <a:solidFill>
                <a:schemeClr val="bg1">
                  <a:lumMod val="65000"/>
                </a:schemeClr>
              </a:solidFill>
            </a:endParaRPr>
          </a:p>
          <a:p>
            <a:pPr marL="0" indent="0">
              <a:buNone/>
            </a:pP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3014466"/>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35155" y="60057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909455"/>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a:solidFill>
                  <a:srgbClr val="9E58A3"/>
                </a:solidFill>
                <a:latin typeface="Consolas" panose="020B0609020204030204" pitchFamily="49" charset="0"/>
              </a:rPr>
              <a:t>except</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代码块告诉 </a:t>
            </a:r>
            <a:r>
              <a:rPr lang="en-US" altLang="zh-CN" sz="2800">
                <a:latin typeface="Consolas" panose="020B0609020204030204" pitchFamily="49" charset="0"/>
                <a:ea typeface="微软雅黑" panose="020B0503020204020204" pitchFamily="34" charset="-122"/>
              </a:rPr>
              <a:t>Python </a:t>
            </a:r>
            <a:r>
              <a:rPr lang="zh-CN" altLang="en-US" sz="2800">
                <a:latin typeface="Consolas" panose="020B0609020204030204" pitchFamily="49" charset="0"/>
                <a:ea typeface="微软雅黑" panose="020B0503020204020204" pitchFamily="34" charset="-122"/>
              </a:rPr>
              <a:t>如何处理除除零异常，如果因此失败，就会打印一条友好的消息，跳过 </a:t>
            </a:r>
            <a:r>
              <a:rPr lang="en-US" altLang="zh-CN" sz="2800" b="1">
                <a:solidFill>
                  <a:srgbClr val="9E58A3"/>
                </a:solidFill>
                <a:latin typeface="Consolas" panose="020B0609020204030204" pitchFamily="49" charset="0"/>
              </a:rPr>
              <a:t>else</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a:t>
            </a:r>
            <a:endParaRPr lang="en-US" altLang="zh-CN">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如果没有发生异常，则 </a:t>
            </a:r>
            <a:r>
              <a:rPr lang="en-US" altLang="zh-CN" sz="2800" b="1">
                <a:solidFill>
                  <a:srgbClr val="9E58A3"/>
                </a:solidFill>
                <a:latin typeface="Consolas" panose="020B0609020204030204" pitchFamily="49" charset="0"/>
              </a:rPr>
              <a:t>else</a:t>
            </a:r>
            <a:r>
              <a:rPr lang="en-US" altLang="zh-CN" sz="2800">
                <a:latin typeface="Consolas" panose="020B0609020204030204" pitchFamily="49" charset="0"/>
                <a:ea typeface="微软雅黑" panose="020B0503020204020204" pitchFamily="34" charset="-122"/>
              </a:rPr>
              <a:t> </a:t>
            </a:r>
            <a:r>
              <a:rPr lang="zh-CN" altLang="en-US" sz="2800">
                <a:latin typeface="Consolas" panose="020B0609020204030204" pitchFamily="49" charset="0"/>
                <a:ea typeface="微软雅黑" panose="020B0503020204020204" pitchFamily="34" charset="-122"/>
              </a:rPr>
              <a:t>代码块中的语句会被执行</a:t>
            </a: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81581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找不到文件是操作文件时常常会发生的异常，比如文件名不正确等，都会导致这个异常：</a:t>
            </a: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zh-CN" altLang="en-US"/>
              <a:t>不要创建 </a:t>
            </a:r>
            <a:r>
              <a:rPr lang="en-US" altLang="zh-CN"/>
              <a:t>alice.txt </a:t>
            </a:r>
            <a:r>
              <a:rPr lang="zh-CN" altLang="en-US"/>
              <a:t>文件，直接尝试运行这段代码，</a:t>
            </a:r>
            <a:r>
              <a:rPr lang="en-US" altLang="zh-CN"/>
              <a:t>Python </a:t>
            </a:r>
            <a:r>
              <a:rPr lang="zh-CN" altLang="en-US"/>
              <a:t>将会给出错误，因为文件不存在</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a:solidFill>
                  <a:srgbClr val="333333"/>
                </a:solidFill>
                <a:highlight>
                  <a:srgbClr val="FFFAD4"/>
                </a:highlight>
                <a:latin typeface="Consolas" panose="020B0609020204030204" pitchFamily="49" charset="0"/>
              </a:rPr>
              <a:t>alice.py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p>
          <a:p>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'alice.txt'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660099"/>
                </a:solidFill>
                <a:latin typeface="Consolas" panose="020B0609020204030204" pitchFamily="49" charset="0"/>
              </a:rPr>
              <a:t>encoding</a:t>
            </a:r>
            <a:r>
              <a:rPr lang="en-US" altLang="zh-CN" sz="2400" b="1">
                <a:solidFill>
                  <a:srgbClr val="A71D5D"/>
                </a:solidFill>
                <a:latin typeface="Consolas" panose="020B0609020204030204" pitchFamily="49" charset="0"/>
              </a:rPr>
              <a:t>=</a:t>
            </a:r>
            <a:r>
              <a:rPr lang="en-US" altLang="zh-CN" sz="2400" b="1">
                <a:solidFill>
                  <a:srgbClr val="F2612A"/>
                </a:solidFill>
                <a:latin typeface="Consolas" panose="020B0609020204030204" pitchFamily="49" charset="0"/>
              </a:rPr>
              <a:t>'utf-8'</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这里我们可以分析一下给出的 </a:t>
            </a:r>
            <a:r>
              <a:rPr lang="en-US" altLang="zh-CN"/>
              <a:t>traceback </a:t>
            </a:r>
            <a:r>
              <a:rPr lang="zh-CN" altLang="en-US"/>
              <a:t>信息：</a:t>
            </a:r>
            <a:endParaRPr lang="en-US" altLang="zh-CN"/>
          </a:p>
          <a:p>
            <a:pPr marL="0" indent="0">
              <a:buNone/>
            </a:pPr>
            <a:endParaRPr lang="en-US" altLang="zh-CN"/>
          </a:p>
          <a:p>
            <a:pPr marL="0" indent="0">
              <a:buNone/>
            </a:pPr>
            <a:endParaRPr lang="en-US" altLang="zh-CN"/>
          </a:p>
          <a:p>
            <a:pPr marL="0" indent="0">
              <a:buNone/>
            </a:pP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446736" y="61167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7F0000"/>
                </a:solidFill>
                <a:latin typeface="Consolas" panose="020B0609020204030204" pitchFamily="49" charset="0"/>
              </a:rPr>
              <a:t>Traceback (most recent call last):</a:t>
            </a:r>
          </a:p>
          <a:p>
            <a:pPr lvl="0"/>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alice.py</a:t>
            </a:r>
            <a:r>
              <a:rPr lang="en-US" altLang="zh-CN" sz="2000">
                <a:solidFill>
                  <a:srgbClr val="7F0000"/>
                </a:solidFill>
                <a:latin typeface="Consolas" panose="020B0609020204030204" pitchFamily="49" charset="0"/>
              </a:rPr>
              <a:t>", line 4, in &lt;module&gt;</a:t>
            </a:r>
          </a:p>
          <a:p>
            <a:pPr lvl="0"/>
            <a:r>
              <a:rPr lang="en-US" altLang="zh-CN" sz="2000">
                <a:solidFill>
                  <a:srgbClr val="7F0000"/>
                </a:solidFill>
                <a:latin typeface="Consolas" panose="020B0609020204030204" pitchFamily="49" charset="0"/>
              </a:rPr>
              <a:t>    contents = </a:t>
            </a:r>
            <a:r>
              <a:rPr lang="en-US" altLang="zh-CN" sz="2000" err="1">
                <a:solidFill>
                  <a:srgbClr val="7F0000"/>
                </a:solidFill>
                <a:latin typeface="Consolas" panose="020B0609020204030204" pitchFamily="49" charset="0"/>
              </a:rPr>
              <a:t>path.read_text</a:t>
            </a:r>
            <a:r>
              <a:rPr lang="en-US" altLang="zh-CN" sz="2000">
                <a:solidFill>
                  <a:srgbClr val="7F0000"/>
                </a:solidFill>
                <a:latin typeface="Consolas" panose="020B0609020204030204" pitchFamily="49" charset="0"/>
              </a:rPr>
              <a:t>(encoding='utf-8')</a:t>
            </a:r>
          </a:p>
          <a:p>
            <a:pPr lvl="0"/>
            <a:r>
              <a:rPr lang="en-US" altLang="zh-CN" sz="2000">
                <a:solidFill>
                  <a:srgbClr val="7F0000"/>
                </a:solidFill>
                <a:latin typeface="Consolas" panose="020B0609020204030204" pitchFamily="49" charset="0"/>
              </a:rPr>
              <a:t>               ^^^^^^^^^^^^^^^^^^^^^^^^^^^^^^^^</a:t>
            </a:r>
          </a:p>
          <a:p>
            <a:pPr lvl="0"/>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/.../pathlib.py</a:t>
            </a:r>
            <a:r>
              <a:rPr lang="en-US" altLang="zh-CN" sz="2000">
                <a:solidFill>
                  <a:srgbClr val="7F0000"/>
                </a:solidFill>
                <a:latin typeface="Consolas" panose="020B0609020204030204" pitchFamily="49" charset="0"/>
              </a:rPr>
              <a:t>", line 1056, in </a:t>
            </a:r>
            <a:r>
              <a:rPr lang="en-US" altLang="zh-CN" sz="2000" err="1">
                <a:solidFill>
                  <a:srgbClr val="7F0000"/>
                </a:solidFill>
                <a:latin typeface="Consolas" panose="020B0609020204030204" pitchFamily="49" charset="0"/>
              </a:rPr>
              <a:t>read_text</a:t>
            </a:r>
            <a:endParaRPr lang="en-US" altLang="zh-CN" sz="2000">
              <a:solidFill>
                <a:srgbClr val="7F0000"/>
              </a:solidFill>
              <a:latin typeface="Consolas" panose="020B0609020204030204" pitchFamily="49" charset="0"/>
            </a:endParaRPr>
          </a:p>
          <a:p>
            <a:pPr lvl="0"/>
            <a:r>
              <a:rPr lang="en-US" altLang="zh-CN" sz="2000">
                <a:solidFill>
                  <a:srgbClr val="7F0000"/>
                </a:solidFill>
                <a:latin typeface="Consolas" panose="020B0609020204030204" pitchFamily="49" charset="0"/>
              </a:rPr>
              <a:t>    with </a:t>
            </a:r>
            <a:r>
              <a:rPr lang="en-US" altLang="zh-CN" sz="2000" err="1">
                <a:solidFill>
                  <a:srgbClr val="7F0000"/>
                </a:solidFill>
                <a:latin typeface="Consolas" panose="020B0609020204030204" pitchFamily="49" charset="0"/>
              </a:rPr>
              <a:t>self.open</a:t>
            </a:r>
            <a:r>
              <a:rPr lang="en-US" altLang="zh-CN" sz="2000">
                <a:solidFill>
                  <a:srgbClr val="7F0000"/>
                </a:solidFill>
                <a:latin typeface="Consolas" panose="020B0609020204030204" pitchFamily="49" charset="0"/>
              </a:rPr>
              <a:t>(mode='r', encoding=encoding, errors=errors) as f:</a:t>
            </a:r>
          </a:p>
          <a:p>
            <a:pPr lvl="0"/>
            <a:r>
              <a:rPr lang="en-US" altLang="zh-CN" sz="2000">
                <a:solidFill>
                  <a:srgbClr val="7F0000"/>
                </a:solidFill>
                <a:latin typeface="Consolas" panose="020B0609020204030204" pitchFamily="49" charset="0"/>
              </a:rPr>
              <a:t>         ^^^^^^^^^^^^^^^^^^^^^^^^^^^^^^^^^^^^^^^^^^^^^^^^^^^^^</a:t>
            </a:r>
          </a:p>
          <a:p>
            <a:pPr lvl="0"/>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/.../pathlib.py</a:t>
            </a:r>
            <a:r>
              <a:rPr lang="en-US" altLang="zh-CN" sz="2000">
                <a:solidFill>
                  <a:srgbClr val="7F0000"/>
                </a:solidFill>
                <a:latin typeface="Consolas" panose="020B0609020204030204" pitchFamily="49" charset="0"/>
              </a:rPr>
              <a:t>", line 1042, in open</a:t>
            </a:r>
          </a:p>
          <a:p>
            <a:pPr lvl="0"/>
            <a:r>
              <a:rPr lang="en-US" altLang="zh-CN" sz="2000">
                <a:solidFill>
                  <a:srgbClr val="7F0000"/>
                </a:solidFill>
                <a:latin typeface="Consolas" panose="020B0609020204030204" pitchFamily="49" charset="0"/>
              </a:rPr>
              <a:t>    return </a:t>
            </a:r>
            <a:r>
              <a:rPr lang="en-US" altLang="zh-CN" sz="2000" err="1">
                <a:solidFill>
                  <a:srgbClr val="7F0000"/>
                </a:solidFill>
                <a:latin typeface="Consolas" panose="020B0609020204030204" pitchFamily="49" charset="0"/>
              </a:rPr>
              <a:t>io.open</a:t>
            </a:r>
            <a:r>
              <a:rPr lang="en-US" altLang="zh-CN" sz="2000">
                <a:solidFill>
                  <a:srgbClr val="7F0000"/>
                </a:solidFill>
                <a:latin typeface="Consolas" panose="020B0609020204030204" pitchFamily="49" charset="0"/>
              </a:rPr>
              <a:t>(self, mode, buffering, encoding, errors, newline)</a:t>
            </a:r>
          </a:p>
          <a:p>
            <a:pPr lvl="0"/>
            <a:r>
              <a:rPr lang="en-US" altLang="zh-CN" sz="2000">
                <a:solidFill>
                  <a:srgbClr val="7F0000"/>
                </a:solidFill>
                <a:latin typeface="Consolas" panose="020B0609020204030204" pitchFamily="49" charset="0"/>
              </a:rPr>
              <a:t>           ^^^^^^^^^^^^^^^^^^^^^^^^^^^^^^^^^^^^^^^^^^^^^^^^^^^^^^^^^</a:t>
            </a:r>
          </a:p>
          <a:p>
            <a:pPr lvl="0"/>
            <a:r>
              <a:rPr lang="en-US" altLang="zh-CN" sz="2000" err="1">
                <a:solidFill>
                  <a:srgbClr val="7F0000"/>
                </a:solidFill>
                <a:latin typeface="Consolas" panose="020B0609020204030204" pitchFamily="49" charset="0"/>
              </a:rPr>
              <a:t>FileNotFoundError</a:t>
            </a:r>
            <a:r>
              <a:rPr lang="en-US" altLang="zh-CN" sz="2000">
                <a:solidFill>
                  <a:srgbClr val="7F0000"/>
                </a:solidFill>
                <a:latin typeface="Consolas" panose="020B0609020204030204" pitchFamily="49" charset="0"/>
              </a:rPr>
              <a:t>: [</a:t>
            </a:r>
            <a:r>
              <a:rPr lang="en-US" altLang="zh-CN" sz="2000" err="1">
                <a:solidFill>
                  <a:srgbClr val="7F0000"/>
                </a:solidFill>
                <a:latin typeface="Consolas" panose="020B0609020204030204" pitchFamily="49" charset="0"/>
              </a:rPr>
              <a:t>Errno</a:t>
            </a:r>
            <a:r>
              <a:rPr lang="en-US" altLang="zh-CN" sz="200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不要创建 </a:t>
            </a:r>
            <a:r>
              <a:rPr lang="en-US" altLang="zh-CN"/>
              <a:t>alice.txt </a:t>
            </a:r>
            <a:r>
              <a:rPr lang="zh-CN" altLang="en-US"/>
              <a:t>文件，直接尝试运行这段代码，</a:t>
            </a:r>
            <a:r>
              <a:rPr lang="en-US" altLang="zh-CN"/>
              <a:t>Python </a:t>
            </a:r>
            <a:r>
              <a:rPr lang="zh-CN" altLang="en-US"/>
              <a:t>将会给出错误，因为文件不存在：</a:t>
            </a: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463269" y="35558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837433"/>
            <a:ext cx="10278527" cy="3847207"/>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7F0000"/>
                </a:solidFill>
                <a:latin typeface="Consolas" panose="020B0609020204030204" pitchFamily="49" charset="0"/>
              </a:rPr>
              <a:t>Traceback (most recent call last):</a:t>
            </a:r>
          </a:p>
          <a:p>
            <a:pPr lvl="0"/>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alice.py</a:t>
            </a:r>
            <a:r>
              <a:rPr lang="en-US" altLang="zh-CN" sz="2000">
                <a:solidFill>
                  <a:srgbClr val="7F0000"/>
                </a:solidFill>
                <a:latin typeface="Consolas" panose="020B0609020204030204" pitchFamily="49" charset="0"/>
              </a:rPr>
              <a:t>", line 4, in &lt;module&gt;</a:t>
            </a:r>
          </a:p>
          <a:p>
            <a:pPr lvl="0"/>
            <a:r>
              <a:rPr lang="en-US" altLang="zh-CN" sz="2000">
                <a:solidFill>
                  <a:srgbClr val="7F0000"/>
                </a:solidFill>
                <a:latin typeface="Consolas" panose="020B0609020204030204" pitchFamily="49" charset="0"/>
              </a:rPr>
              <a:t>    contents = </a:t>
            </a:r>
            <a:r>
              <a:rPr lang="en-US" altLang="zh-CN" sz="2000" err="1">
                <a:solidFill>
                  <a:srgbClr val="7F0000"/>
                </a:solidFill>
                <a:latin typeface="Consolas" panose="020B0609020204030204" pitchFamily="49" charset="0"/>
              </a:rPr>
              <a:t>path.read_text</a:t>
            </a:r>
            <a:r>
              <a:rPr lang="en-US" altLang="zh-CN" sz="2000">
                <a:solidFill>
                  <a:srgbClr val="7F0000"/>
                </a:solidFill>
                <a:latin typeface="Consolas" panose="020B0609020204030204" pitchFamily="49" charset="0"/>
              </a:rPr>
              <a:t>(encoding='utf-8')</a:t>
            </a:r>
          </a:p>
          <a:p>
            <a:pPr lvl="0"/>
            <a:r>
              <a:rPr lang="en-US" altLang="zh-CN" sz="2000">
                <a:solidFill>
                  <a:srgbClr val="7F0000"/>
                </a:solidFill>
                <a:latin typeface="Consolas" panose="020B0609020204030204" pitchFamily="49" charset="0"/>
              </a:rPr>
              <a:t>               ^^^^^^^^^^^^^^^^^^^^^^^^^^^^^^^^</a:t>
            </a:r>
          </a:p>
          <a:p>
            <a:pPr lvl="0"/>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/.../pathlib.py</a:t>
            </a:r>
            <a:r>
              <a:rPr lang="en-US" altLang="zh-CN" sz="2000">
                <a:solidFill>
                  <a:srgbClr val="7F0000"/>
                </a:solidFill>
                <a:latin typeface="Consolas" panose="020B0609020204030204" pitchFamily="49" charset="0"/>
              </a:rPr>
              <a:t>", line 1056, in </a:t>
            </a:r>
            <a:r>
              <a:rPr lang="en-US" altLang="zh-CN" sz="2000" err="1">
                <a:solidFill>
                  <a:srgbClr val="7F0000"/>
                </a:solidFill>
                <a:latin typeface="Consolas" panose="020B0609020204030204" pitchFamily="49" charset="0"/>
              </a:rPr>
              <a:t>read_text</a:t>
            </a:r>
            <a:endParaRPr lang="en-US" altLang="zh-CN" sz="2000">
              <a:solidFill>
                <a:srgbClr val="7F0000"/>
              </a:solidFill>
              <a:latin typeface="Consolas" panose="020B0609020204030204" pitchFamily="49" charset="0"/>
            </a:endParaRPr>
          </a:p>
          <a:p>
            <a:pPr lvl="0"/>
            <a:r>
              <a:rPr lang="en-US" altLang="zh-CN" sz="2000">
                <a:solidFill>
                  <a:srgbClr val="7F0000"/>
                </a:solidFill>
                <a:latin typeface="Consolas" panose="020B0609020204030204" pitchFamily="49" charset="0"/>
              </a:rPr>
              <a:t>    with </a:t>
            </a:r>
            <a:r>
              <a:rPr lang="en-US" altLang="zh-CN" sz="2000" err="1">
                <a:solidFill>
                  <a:srgbClr val="7F0000"/>
                </a:solidFill>
                <a:latin typeface="Consolas" panose="020B0609020204030204" pitchFamily="49" charset="0"/>
              </a:rPr>
              <a:t>self.open</a:t>
            </a:r>
            <a:r>
              <a:rPr lang="en-US" altLang="zh-CN" sz="2000">
                <a:solidFill>
                  <a:srgbClr val="7F0000"/>
                </a:solidFill>
                <a:latin typeface="Consolas" panose="020B0609020204030204" pitchFamily="49" charset="0"/>
              </a:rPr>
              <a:t>(mode='r', encoding=encoding, errors=errors) as f:</a:t>
            </a:r>
          </a:p>
          <a:p>
            <a:pPr lvl="0"/>
            <a:r>
              <a:rPr lang="en-US" altLang="zh-CN" sz="2000">
                <a:solidFill>
                  <a:srgbClr val="7F0000"/>
                </a:solidFill>
                <a:latin typeface="Consolas" panose="020B0609020204030204" pitchFamily="49" charset="0"/>
              </a:rPr>
              <a:t>         ^^^^^^^^^^^^^^^^^^^^^^^^^^^^^^^^^^^^^^^^^^^^^^^^^^^^^</a:t>
            </a:r>
          </a:p>
          <a:p>
            <a:pPr lvl="0"/>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/.../pathlib.py</a:t>
            </a:r>
            <a:r>
              <a:rPr lang="en-US" altLang="zh-CN" sz="2000">
                <a:solidFill>
                  <a:srgbClr val="7F0000"/>
                </a:solidFill>
                <a:latin typeface="Consolas" panose="020B0609020204030204" pitchFamily="49" charset="0"/>
              </a:rPr>
              <a:t>", line 1042, in open</a:t>
            </a:r>
          </a:p>
          <a:p>
            <a:pPr lvl="0"/>
            <a:r>
              <a:rPr lang="en-US" altLang="zh-CN" sz="2000">
                <a:solidFill>
                  <a:srgbClr val="7F0000"/>
                </a:solidFill>
                <a:latin typeface="Consolas" panose="020B0609020204030204" pitchFamily="49" charset="0"/>
              </a:rPr>
              <a:t>    return </a:t>
            </a:r>
            <a:r>
              <a:rPr lang="en-US" altLang="zh-CN" sz="2000" err="1">
                <a:solidFill>
                  <a:srgbClr val="7F0000"/>
                </a:solidFill>
                <a:latin typeface="Consolas" panose="020B0609020204030204" pitchFamily="49" charset="0"/>
              </a:rPr>
              <a:t>io.open</a:t>
            </a:r>
            <a:r>
              <a:rPr lang="en-US" altLang="zh-CN" sz="2000">
                <a:solidFill>
                  <a:srgbClr val="7F0000"/>
                </a:solidFill>
                <a:latin typeface="Consolas" panose="020B0609020204030204" pitchFamily="49" charset="0"/>
              </a:rPr>
              <a:t>(self, mode, buffering, encoding, errors, newline)</a:t>
            </a:r>
          </a:p>
          <a:p>
            <a:pPr lvl="0"/>
            <a:r>
              <a:rPr lang="en-US" altLang="zh-CN" sz="2000">
                <a:solidFill>
                  <a:srgbClr val="7F0000"/>
                </a:solidFill>
                <a:latin typeface="Consolas" panose="020B0609020204030204" pitchFamily="49" charset="0"/>
              </a:rPr>
              <a:t>           ^^^^^^^^^^^^^^^^^^^^^^^^^^^^^^^^^^^^^^^^^^^^^^^^^^^^^^^^^</a:t>
            </a:r>
          </a:p>
          <a:p>
            <a:pPr lvl="0"/>
            <a:r>
              <a:rPr lang="en-US" altLang="zh-CN" sz="2000" err="1">
                <a:solidFill>
                  <a:srgbClr val="7F0000"/>
                </a:solidFill>
                <a:latin typeface="Consolas" panose="020B0609020204030204" pitchFamily="49" charset="0"/>
              </a:rPr>
              <a:t>FileNotFoundError</a:t>
            </a:r>
            <a:r>
              <a:rPr lang="en-US" altLang="zh-CN" sz="2000">
                <a:solidFill>
                  <a:srgbClr val="7F0000"/>
                </a:solidFill>
                <a:latin typeface="Consolas" panose="020B0609020204030204" pitchFamily="49" charset="0"/>
              </a:rPr>
              <a:t>: [</a:t>
            </a:r>
            <a:r>
              <a:rPr lang="en-US" altLang="zh-CN" sz="2000" err="1">
                <a:solidFill>
                  <a:srgbClr val="7F0000"/>
                </a:solidFill>
                <a:latin typeface="Consolas" panose="020B0609020204030204" pitchFamily="49" charset="0"/>
              </a:rPr>
              <a:t>Errno</a:t>
            </a:r>
            <a:r>
              <a:rPr lang="en-US" altLang="zh-CN" sz="200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2124384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为了处理这个异常，应将 </a:t>
            </a:r>
            <a:r>
              <a:rPr lang="en-US" altLang="zh-CN"/>
              <a:t>traceback </a:t>
            </a:r>
            <a:r>
              <a:rPr lang="zh-CN" altLang="en-US"/>
              <a:t>指出的存在问题的代码行放到 </a:t>
            </a:r>
            <a:r>
              <a:rPr lang="en-US" altLang="zh-CN"/>
              <a:t>try </a:t>
            </a:r>
            <a:r>
              <a:rPr lang="zh-CN" altLang="en-US"/>
              <a:t>代码块中，即包含 </a:t>
            </a:r>
            <a:r>
              <a:rPr lang="en-US" altLang="zh-CN" sz="2800" b="1" err="1">
                <a:solidFill>
                  <a:srgbClr val="258DFF"/>
                </a:solidFill>
                <a:latin typeface="Consolas" panose="020B0609020204030204" pitchFamily="49" charset="0"/>
              </a:rPr>
              <a:t>read_text</a:t>
            </a:r>
            <a:r>
              <a:rPr lang="en-US" altLang="zh-CN" sz="2800" b="1">
                <a:solidFill>
                  <a:srgbClr val="3F9101"/>
                </a:solidFill>
                <a:latin typeface="Consolas" panose="020B0609020204030204" pitchFamily="49" charset="0"/>
              </a:rPr>
              <a:t>()</a:t>
            </a:r>
            <a:r>
              <a:rPr lang="en-US" altLang="zh-CN"/>
              <a:t> </a:t>
            </a:r>
            <a:r>
              <a:rPr lang="zh-CN" altLang="en-US"/>
              <a:t>的代码行：</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1786388" y="44479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2364055" y="3281779"/>
            <a:ext cx="7463889" cy="1569660"/>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p>
          <a:p>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'alice.txt'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660099"/>
                </a:solidFill>
                <a:latin typeface="Consolas" panose="020B0609020204030204" pitchFamily="49" charset="0"/>
              </a:rPr>
              <a:t>encoding</a:t>
            </a:r>
            <a:r>
              <a:rPr lang="en-US" altLang="zh-CN" sz="2400" b="1">
                <a:solidFill>
                  <a:srgbClr val="A71D5D"/>
                </a:solidFill>
                <a:latin typeface="Consolas" panose="020B0609020204030204" pitchFamily="49" charset="0"/>
              </a:rPr>
              <a:t>=</a:t>
            </a:r>
            <a:r>
              <a:rPr lang="en-US" altLang="zh-CN" sz="2400" b="1">
                <a:solidFill>
                  <a:srgbClr val="F2612A"/>
                </a:solidFill>
                <a:latin typeface="Consolas" panose="020B0609020204030204" pitchFamily="49" charset="0"/>
              </a:rPr>
              <a:t>'utf-8'</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为了处理这个异常，应将 </a:t>
            </a:r>
            <a:r>
              <a:rPr lang="en-US" altLang="zh-CN"/>
              <a:t>traceback </a:t>
            </a:r>
            <a:r>
              <a:rPr lang="zh-CN" altLang="en-US"/>
              <a:t>指出的存在问题的代码行放到 </a:t>
            </a:r>
            <a:r>
              <a:rPr lang="en-US" altLang="zh-CN"/>
              <a:t>try </a:t>
            </a:r>
            <a:r>
              <a:rPr lang="zh-CN" altLang="en-US"/>
              <a:t>代码块中，即包含 </a:t>
            </a:r>
            <a:r>
              <a:rPr lang="en-US" altLang="zh-CN" sz="2800" b="1" err="1">
                <a:solidFill>
                  <a:srgbClr val="258DFF"/>
                </a:solidFill>
                <a:latin typeface="Consolas" panose="020B0609020204030204" pitchFamily="49" charset="0"/>
              </a:rPr>
              <a:t>read_text</a:t>
            </a:r>
            <a:r>
              <a:rPr lang="en-US" altLang="zh-CN" sz="2800" b="1">
                <a:solidFill>
                  <a:srgbClr val="3F9101"/>
                </a:solidFill>
                <a:latin typeface="Consolas" panose="020B0609020204030204" pitchFamily="49" charset="0"/>
              </a:rPr>
              <a:t>()</a:t>
            </a:r>
            <a:r>
              <a:rPr lang="en-US" altLang="zh-CN"/>
              <a:t> </a:t>
            </a:r>
            <a:r>
              <a:rPr lang="zh-CN" altLang="en-US"/>
              <a:t>的代码行：</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944830" y="443297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492517" y="2837433"/>
            <a:ext cx="9206965" cy="2677656"/>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p>
          <a:p>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'alice.txt'</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660099"/>
                </a:solidFill>
                <a:latin typeface="Consolas" panose="020B0609020204030204" pitchFamily="49" charset="0"/>
              </a:rPr>
              <a:t>encoding</a:t>
            </a:r>
            <a:r>
              <a:rPr lang="en-US" altLang="zh-CN" sz="2400" b="1">
                <a:solidFill>
                  <a:srgbClr val="A71D5D"/>
                </a:solidFill>
                <a:latin typeface="Consolas" panose="020B0609020204030204" pitchFamily="49" charset="0"/>
              </a:rPr>
              <a:t>=</a:t>
            </a:r>
            <a:r>
              <a:rPr lang="en-US" altLang="zh-CN" sz="2400" b="1">
                <a:solidFill>
                  <a:srgbClr val="F2612A"/>
                </a:solidFill>
                <a:latin typeface="Consolas" panose="020B0609020204030204" pitchFamily="49" charset="0"/>
              </a:rPr>
              <a:t>'utf-8'</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FileNotFoundError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f"Sorry</a:t>
            </a:r>
            <a:r>
              <a:rPr lang="en-US" altLang="zh-CN" sz="2400" b="1">
                <a:solidFill>
                  <a:srgbClr val="F2612A"/>
                </a:solidFill>
                <a:latin typeface="Consolas" panose="020B0609020204030204" pitchFamily="49" charset="0"/>
              </a:rPr>
              <a:t>, the file {path} does not exist."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7"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对于读入的文本，我们可以做一些分析，例如尝试计算它包含多少个单词：</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1066875" y="57383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7" name="文本框 6">
            <a:extLst>
              <a:ext uri="{FF2B5EF4-FFF2-40B4-BE49-F238E27FC236}">
                <a16:creationId xmlns:a16="http://schemas.microsoft.com/office/drawing/2014/main" id="{989455C0-6172-CD2D-7A48-0EAE760DFF5D}"/>
              </a:ext>
            </a:extLst>
          </p:cNvPr>
          <p:cNvSpPr txBox="1"/>
          <p:nvPr/>
        </p:nvSpPr>
        <p:spPr>
          <a:xfrm>
            <a:off x="1492517" y="2837433"/>
            <a:ext cx="9206965" cy="3785652"/>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ea typeface="微软雅黑" panose="020B0503020204020204" pitchFamily="34" charset="-122"/>
              </a:rPr>
              <a:t>from </a:t>
            </a:r>
            <a:r>
              <a:rPr lang="en-US" altLang="zh-CN" sz="2000" b="1" err="1">
                <a:solidFill>
                  <a:schemeClr val="bg1">
                    <a:lumMod val="65000"/>
                  </a:schemeClr>
                </a:solidFill>
                <a:latin typeface="Consolas" panose="020B0609020204030204" pitchFamily="49" charset="0"/>
                <a:ea typeface="微软雅黑" panose="020B0503020204020204" pitchFamily="34" charset="-122"/>
              </a:rPr>
              <a:t>pathlib</a:t>
            </a:r>
            <a:r>
              <a:rPr lang="en-US" altLang="zh-CN" sz="2000" b="1">
                <a:solidFill>
                  <a:schemeClr val="bg1">
                    <a:lumMod val="65000"/>
                  </a:schemeClr>
                </a:solidFill>
                <a:latin typeface="Consolas" panose="020B0609020204030204" pitchFamily="49" charset="0"/>
                <a:ea typeface="微软雅黑" panose="020B0503020204020204" pitchFamily="34" charset="-122"/>
              </a:rPr>
              <a:t> import Path</a:t>
            </a:r>
          </a:p>
          <a:p>
            <a:br>
              <a:rPr lang="en-US" altLang="zh-CN" sz="2000" b="1">
                <a:solidFill>
                  <a:schemeClr val="bg1">
                    <a:lumMod val="65000"/>
                  </a:schemeClr>
                </a:solidFill>
                <a:latin typeface="Consolas" panose="020B0609020204030204" pitchFamily="49" charset="0"/>
                <a:ea typeface="微软雅黑" panose="020B0503020204020204" pitchFamily="34" charset="-122"/>
              </a:rPr>
            </a:br>
            <a:r>
              <a:rPr lang="en-US" altLang="zh-CN" sz="2000" b="1">
                <a:solidFill>
                  <a:schemeClr val="bg1">
                    <a:lumMod val="65000"/>
                  </a:schemeClr>
                </a:solidFill>
                <a:latin typeface="Consolas" panose="020B0609020204030204" pitchFamily="49" charset="0"/>
                <a:ea typeface="微软雅黑" panose="020B0503020204020204" pitchFamily="34" charset="-122"/>
              </a:rPr>
              <a:t>path = Path('alice.txt')</a:t>
            </a:r>
          </a:p>
          <a:p>
            <a:r>
              <a:rPr lang="en-US" altLang="zh-CN" sz="2000" b="1">
                <a:solidFill>
                  <a:schemeClr val="bg1">
                    <a:lumMod val="65000"/>
                  </a:schemeClr>
                </a:solidFill>
                <a:latin typeface="Consolas" panose="020B0609020204030204" pitchFamily="49" charset="0"/>
                <a:ea typeface="微软雅黑" panose="020B0503020204020204" pitchFamily="34" charset="-122"/>
              </a:rPr>
              <a:t>try:</a:t>
            </a:r>
            <a:br>
              <a:rPr lang="en-US" altLang="zh-CN" sz="2000" b="1">
                <a:solidFill>
                  <a:schemeClr val="bg1">
                    <a:lumMod val="65000"/>
                  </a:schemeClr>
                </a:solidFill>
                <a:latin typeface="Consolas" panose="020B0609020204030204" pitchFamily="49" charset="0"/>
                <a:ea typeface="微软雅黑" panose="020B0503020204020204" pitchFamily="34" charset="-122"/>
              </a:rPr>
            </a:br>
            <a:r>
              <a:rPr lang="en-US" altLang="zh-CN" sz="2000" b="1">
                <a:solidFill>
                  <a:schemeClr val="bg1">
                    <a:lumMod val="65000"/>
                  </a:schemeClr>
                </a:solidFill>
                <a:latin typeface="Consolas" panose="020B0609020204030204" pitchFamily="49" charset="0"/>
                <a:ea typeface="微软雅黑" panose="020B0503020204020204" pitchFamily="34" charset="-122"/>
              </a:rPr>
              <a:t>    contents = </a:t>
            </a:r>
            <a:r>
              <a:rPr lang="en-US" altLang="zh-CN" sz="2000" b="1" err="1">
                <a:solidFill>
                  <a:schemeClr val="bg1">
                    <a:lumMod val="65000"/>
                  </a:schemeClr>
                </a:solidFill>
                <a:latin typeface="Consolas" panose="020B0609020204030204" pitchFamily="49" charset="0"/>
                <a:ea typeface="微软雅黑" panose="020B0503020204020204" pitchFamily="34" charset="-122"/>
              </a:rPr>
              <a:t>path.read_text</a:t>
            </a:r>
            <a:r>
              <a:rPr lang="en-US" altLang="zh-CN" sz="2000" b="1">
                <a:solidFill>
                  <a:schemeClr val="bg1">
                    <a:lumMod val="65000"/>
                  </a:schemeClr>
                </a:solidFill>
                <a:latin typeface="Consolas" panose="020B0609020204030204" pitchFamily="49" charset="0"/>
                <a:ea typeface="微软雅黑" panose="020B0503020204020204" pitchFamily="34" charset="-122"/>
              </a:rPr>
              <a:t>(encoding='utf-8')</a:t>
            </a:r>
            <a:br>
              <a:rPr lang="en-US" altLang="zh-CN" sz="2000" b="1">
                <a:solidFill>
                  <a:schemeClr val="bg1">
                    <a:lumMod val="65000"/>
                  </a:schemeClr>
                </a:solidFill>
                <a:latin typeface="Consolas" panose="020B0609020204030204" pitchFamily="49" charset="0"/>
                <a:ea typeface="微软雅黑" panose="020B0503020204020204" pitchFamily="34" charset="-122"/>
              </a:rPr>
            </a:br>
            <a:r>
              <a:rPr lang="en-US" altLang="zh-CN" sz="2000" b="1">
                <a:solidFill>
                  <a:schemeClr val="bg1">
                    <a:lumMod val="65000"/>
                  </a:schemeClr>
                </a:solidFill>
                <a:latin typeface="Consolas" panose="020B0609020204030204" pitchFamily="49" charset="0"/>
                <a:ea typeface="微软雅黑" panose="020B0503020204020204" pitchFamily="34" charset="-122"/>
              </a:rPr>
              <a:t>except </a:t>
            </a:r>
            <a:r>
              <a:rPr lang="en-US" altLang="zh-CN" sz="2000" b="1" err="1">
                <a:solidFill>
                  <a:schemeClr val="bg1">
                    <a:lumMod val="65000"/>
                  </a:schemeClr>
                </a:solidFill>
                <a:latin typeface="Consolas" panose="020B0609020204030204" pitchFamily="49" charset="0"/>
                <a:ea typeface="微软雅黑" panose="020B0503020204020204" pitchFamily="34" charset="-122"/>
              </a:rPr>
              <a:t>FileNotFoundError</a:t>
            </a:r>
            <a:r>
              <a:rPr lang="en-US" altLang="zh-CN" sz="2000" b="1">
                <a:solidFill>
                  <a:schemeClr val="bg1">
                    <a:lumMod val="65000"/>
                  </a:schemeClr>
                </a:solidFill>
                <a:latin typeface="Consolas" panose="020B0609020204030204" pitchFamily="49" charset="0"/>
                <a:ea typeface="微软雅黑" panose="020B0503020204020204" pitchFamily="34" charset="-122"/>
              </a:rPr>
              <a:t>:</a:t>
            </a:r>
            <a:br>
              <a:rPr lang="en-US" altLang="zh-CN" sz="2000" b="1">
                <a:solidFill>
                  <a:schemeClr val="bg1">
                    <a:lumMod val="65000"/>
                  </a:schemeClr>
                </a:solidFill>
                <a:latin typeface="Consolas" panose="020B0609020204030204" pitchFamily="49" charset="0"/>
                <a:ea typeface="微软雅黑" panose="020B0503020204020204" pitchFamily="34" charset="-122"/>
              </a:rPr>
            </a:br>
            <a:r>
              <a:rPr lang="en-US" altLang="zh-CN" sz="2000" b="1">
                <a:solidFill>
                  <a:schemeClr val="bg1">
                    <a:lumMod val="65000"/>
                  </a:schemeClr>
                </a:solidFill>
                <a:latin typeface="Consolas" panose="020B0609020204030204" pitchFamily="49" charset="0"/>
                <a:ea typeface="微软雅黑" panose="020B0503020204020204" pitchFamily="34" charset="-122"/>
              </a:rPr>
              <a:t>    print(</a:t>
            </a:r>
            <a:r>
              <a:rPr lang="en-US" altLang="zh-CN" sz="2000" b="1" err="1">
                <a:solidFill>
                  <a:schemeClr val="bg1">
                    <a:lumMod val="65000"/>
                  </a:schemeClr>
                </a:solidFill>
                <a:latin typeface="Consolas" panose="020B0609020204030204" pitchFamily="49" charset="0"/>
                <a:ea typeface="微软雅黑" panose="020B0503020204020204" pitchFamily="34" charset="-122"/>
              </a:rPr>
              <a:t>f"Sorry</a:t>
            </a:r>
            <a:r>
              <a:rPr lang="en-US" altLang="zh-CN" sz="2000" b="1">
                <a:solidFill>
                  <a:schemeClr val="bg1">
                    <a:lumMod val="65000"/>
                  </a:schemeClr>
                </a:solidFill>
                <a:latin typeface="Consolas" panose="020B0609020204030204" pitchFamily="49" charset="0"/>
                <a:ea typeface="微软雅黑" panose="020B0503020204020204" pitchFamily="34" charset="-122"/>
              </a:rPr>
              <a:t>, the file {path} does not exist.")</a:t>
            </a:r>
          </a:p>
          <a:p>
            <a:r>
              <a:rPr lang="zh-CN" altLang="zh-CN" sz="2000" b="1">
                <a:solidFill>
                  <a:srgbClr val="9E58A3"/>
                </a:solidFill>
                <a:latin typeface="Consolas" panose="020B0609020204030204" pitchFamily="49" charset="0"/>
                <a:ea typeface="微软雅黑" panose="020B0503020204020204" pitchFamily="34" charset="-122"/>
              </a:rPr>
              <a:t>else</a:t>
            </a:r>
            <a:r>
              <a:rPr lang="zh-CN" altLang="zh-CN" sz="2000" b="1">
                <a:solidFill>
                  <a:srgbClr val="A71D5D"/>
                </a:solidFill>
                <a:latin typeface="Consolas" panose="020B0609020204030204" pitchFamily="49" charset="0"/>
                <a:ea typeface="微软雅黑" panose="020B0503020204020204" pitchFamily="34" charset="-122"/>
              </a:rPr>
              <a:t>:</a:t>
            </a:r>
            <a:br>
              <a:rPr lang="zh-CN" altLang="zh-CN" sz="2000" b="1">
                <a:solidFill>
                  <a:srgbClr val="A71D5D"/>
                </a:solidFill>
                <a:latin typeface="Consolas" panose="020B0609020204030204" pitchFamily="49" charset="0"/>
                <a:ea typeface="微软雅黑" panose="020B0503020204020204" pitchFamily="34" charset="-122"/>
              </a:rPr>
            </a:br>
            <a:r>
              <a:rPr lang="en-US" altLang="zh-CN" sz="2000" b="1">
                <a:solidFill>
                  <a:srgbClr val="A71D5D"/>
                </a:solidFill>
                <a:latin typeface="Consolas" panose="020B0609020204030204" pitchFamily="49" charset="0"/>
                <a:ea typeface="微软雅黑" panose="020B0503020204020204" pitchFamily="34" charset="-122"/>
              </a:rPr>
              <a:t>    </a:t>
            </a:r>
            <a:r>
              <a:rPr lang="zh-CN" altLang="zh-CN" sz="2000" b="1">
                <a:solidFill>
                  <a:srgbClr val="A05830"/>
                </a:solidFill>
                <a:latin typeface="Consolas" panose="020B0609020204030204" pitchFamily="49" charset="0"/>
                <a:ea typeface="微软雅黑" panose="020B0503020204020204" pitchFamily="34" charset="-122"/>
              </a:rPr>
              <a:t># 计算文件大致包含多少个单词</a:t>
            </a:r>
            <a:br>
              <a:rPr lang="zh-CN" altLang="zh-CN" sz="2000" b="1">
                <a:solidFill>
                  <a:srgbClr val="A05830"/>
                </a:solidFill>
                <a:latin typeface="Consolas" panose="020B0609020204030204" pitchFamily="49" charset="0"/>
                <a:ea typeface="微软雅黑" panose="020B0503020204020204" pitchFamily="34" charset="-122"/>
              </a:rPr>
            </a:br>
            <a:r>
              <a:rPr lang="zh-CN" altLang="zh-CN" sz="2000" b="1">
                <a:solidFill>
                  <a:srgbClr val="A05830"/>
                </a:solidFill>
                <a:latin typeface="Consolas" panose="020B0609020204030204" pitchFamily="49" charset="0"/>
                <a:ea typeface="微软雅黑" panose="020B0503020204020204" pitchFamily="34" charset="-122"/>
              </a:rPr>
              <a:t>    </a:t>
            </a:r>
            <a:r>
              <a:rPr lang="zh-CN" altLang="zh-CN" sz="2000" b="1">
                <a:solidFill>
                  <a:srgbClr val="333333"/>
                </a:solidFill>
                <a:latin typeface="Consolas" panose="020B0609020204030204" pitchFamily="49" charset="0"/>
                <a:ea typeface="微软雅黑" panose="020B0503020204020204" pitchFamily="34" charset="-122"/>
              </a:rPr>
              <a:t>words </a:t>
            </a:r>
            <a:r>
              <a:rPr lang="zh-CN" altLang="zh-CN" sz="2000" b="1">
                <a:solidFill>
                  <a:srgbClr val="A71D5D"/>
                </a:solidFill>
                <a:latin typeface="Consolas" panose="020B0609020204030204" pitchFamily="49" charset="0"/>
                <a:ea typeface="微软雅黑" panose="020B0503020204020204" pitchFamily="34" charset="-122"/>
              </a:rPr>
              <a:t>= </a:t>
            </a:r>
            <a:r>
              <a:rPr lang="zh-CN" altLang="zh-CN" sz="2000" b="1">
                <a:solidFill>
                  <a:srgbClr val="333333"/>
                </a:solidFill>
                <a:latin typeface="Consolas" panose="020B0609020204030204" pitchFamily="49" charset="0"/>
                <a:ea typeface="微软雅黑" panose="020B0503020204020204" pitchFamily="34" charset="-122"/>
              </a:rPr>
              <a:t>contents</a:t>
            </a:r>
            <a:r>
              <a:rPr lang="zh-CN" altLang="zh-CN" sz="2000" b="1">
                <a:solidFill>
                  <a:srgbClr val="000000"/>
                </a:solidFill>
                <a:latin typeface="Consolas" panose="020B0609020204030204" pitchFamily="49" charset="0"/>
                <a:ea typeface="微软雅黑" panose="020B0503020204020204" pitchFamily="34" charset="-122"/>
              </a:rPr>
              <a:t>.</a:t>
            </a:r>
            <a:r>
              <a:rPr lang="zh-CN" altLang="zh-CN" sz="2000" b="1">
                <a:solidFill>
                  <a:srgbClr val="258DFF"/>
                </a:solidFill>
                <a:latin typeface="Consolas" panose="020B0609020204030204" pitchFamily="49" charset="0"/>
                <a:ea typeface="微软雅黑" panose="020B0503020204020204" pitchFamily="34" charset="-122"/>
              </a:rPr>
              <a:t>split</a:t>
            </a:r>
            <a:r>
              <a:rPr lang="zh-CN" altLang="zh-CN" sz="2000" b="1">
                <a:solidFill>
                  <a:srgbClr val="000000"/>
                </a:solidFill>
                <a:latin typeface="Consolas" panose="020B0609020204030204" pitchFamily="49" charset="0"/>
                <a:ea typeface="微软雅黑" panose="020B0503020204020204" pitchFamily="34" charset="-122"/>
              </a:rPr>
              <a:t>()</a:t>
            </a:r>
            <a:br>
              <a:rPr lang="zh-CN" altLang="zh-CN" sz="2000" b="1">
                <a:solidFill>
                  <a:srgbClr val="000000"/>
                </a:solidFill>
                <a:latin typeface="Consolas" panose="020B0609020204030204" pitchFamily="49" charset="0"/>
                <a:ea typeface="微软雅黑" panose="020B0503020204020204" pitchFamily="34" charset="-122"/>
              </a:rPr>
            </a:br>
            <a:r>
              <a:rPr lang="zh-CN" altLang="zh-CN" sz="2000" b="1">
                <a:solidFill>
                  <a:srgbClr val="000000"/>
                </a:solidFill>
                <a:latin typeface="Consolas" panose="020B0609020204030204" pitchFamily="49" charset="0"/>
                <a:ea typeface="微软雅黑" panose="020B0503020204020204" pitchFamily="34" charset="-122"/>
              </a:rPr>
              <a:t>    </a:t>
            </a:r>
            <a:r>
              <a:rPr lang="zh-CN" altLang="zh-CN" sz="2000" b="1">
                <a:solidFill>
                  <a:srgbClr val="333333"/>
                </a:solidFill>
                <a:latin typeface="Consolas" panose="020B0609020204030204" pitchFamily="49" charset="0"/>
                <a:ea typeface="微软雅黑" panose="020B0503020204020204" pitchFamily="34" charset="-122"/>
              </a:rPr>
              <a:t>num_words </a:t>
            </a:r>
            <a:r>
              <a:rPr lang="zh-CN" altLang="zh-CN" sz="2000" b="1">
                <a:solidFill>
                  <a:srgbClr val="A71D5D"/>
                </a:solidFill>
                <a:latin typeface="Consolas" panose="020B0609020204030204" pitchFamily="49" charset="0"/>
                <a:ea typeface="微软雅黑" panose="020B0503020204020204" pitchFamily="34" charset="-122"/>
              </a:rPr>
              <a:t>= </a:t>
            </a:r>
            <a:r>
              <a:rPr lang="zh-CN" altLang="zh-CN" sz="2000" b="1">
                <a:solidFill>
                  <a:srgbClr val="0200BD"/>
                </a:solidFill>
                <a:latin typeface="Consolas" panose="020B0609020204030204" pitchFamily="49" charset="0"/>
                <a:ea typeface="微软雅黑" panose="020B0503020204020204" pitchFamily="34" charset="-122"/>
              </a:rPr>
              <a:t>len</a:t>
            </a:r>
            <a:r>
              <a:rPr lang="zh-CN" altLang="zh-CN" sz="2000" b="1">
                <a:solidFill>
                  <a:srgbClr val="000000"/>
                </a:solidFill>
                <a:latin typeface="Consolas" panose="020B0609020204030204" pitchFamily="49" charset="0"/>
                <a:ea typeface="微软雅黑" panose="020B0503020204020204" pitchFamily="34" charset="-122"/>
              </a:rPr>
              <a:t>(</a:t>
            </a:r>
            <a:r>
              <a:rPr lang="zh-CN" altLang="zh-CN" sz="2000" b="1">
                <a:solidFill>
                  <a:srgbClr val="333333"/>
                </a:solidFill>
                <a:latin typeface="Consolas" panose="020B0609020204030204" pitchFamily="49" charset="0"/>
                <a:ea typeface="微软雅黑" panose="020B0503020204020204" pitchFamily="34" charset="-122"/>
              </a:rPr>
              <a:t>words</a:t>
            </a:r>
            <a:r>
              <a:rPr lang="zh-CN" altLang="zh-CN" sz="2000" b="1">
                <a:solidFill>
                  <a:srgbClr val="000000"/>
                </a:solidFill>
                <a:latin typeface="Consolas" panose="020B0609020204030204" pitchFamily="49" charset="0"/>
                <a:ea typeface="微软雅黑" panose="020B0503020204020204" pitchFamily="34" charset="-122"/>
              </a:rPr>
              <a:t>)</a:t>
            </a:r>
            <a:br>
              <a:rPr lang="zh-CN" altLang="zh-CN" sz="2000" b="1">
                <a:solidFill>
                  <a:srgbClr val="000000"/>
                </a:solidFill>
                <a:latin typeface="Consolas" panose="020B0609020204030204" pitchFamily="49" charset="0"/>
                <a:ea typeface="微软雅黑" panose="020B0503020204020204" pitchFamily="34" charset="-122"/>
              </a:rPr>
            </a:br>
            <a:r>
              <a:rPr lang="zh-CN" altLang="zh-CN" sz="2000" b="1">
                <a:solidFill>
                  <a:srgbClr val="000000"/>
                </a:solidFill>
                <a:latin typeface="Consolas" panose="020B0609020204030204" pitchFamily="49" charset="0"/>
                <a:ea typeface="微软雅黑" panose="020B0503020204020204" pitchFamily="34" charset="-122"/>
              </a:rPr>
              <a:t>    </a:t>
            </a:r>
            <a:r>
              <a:rPr lang="zh-CN" altLang="zh-CN" sz="2000" b="1">
                <a:solidFill>
                  <a:srgbClr val="0200BD"/>
                </a:solidFill>
                <a:latin typeface="Consolas" panose="020B0609020204030204" pitchFamily="49" charset="0"/>
                <a:ea typeface="微软雅黑" panose="020B0503020204020204" pitchFamily="34" charset="-122"/>
              </a:rPr>
              <a:t>print</a:t>
            </a:r>
            <a:r>
              <a:rPr lang="zh-CN" altLang="zh-CN" sz="2000" b="1">
                <a:solidFill>
                  <a:srgbClr val="000000"/>
                </a:solidFill>
                <a:latin typeface="Consolas" panose="020B0609020204030204" pitchFamily="49" charset="0"/>
                <a:ea typeface="微软雅黑" panose="020B0503020204020204" pitchFamily="34" charset="-122"/>
              </a:rPr>
              <a:t>(</a:t>
            </a:r>
            <a:r>
              <a:rPr lang="zh-CN" altLang="zh-CN" sz="2000" b="1">
                <a:solidFill>
                  <a:srgbClr val="F2612A"/>
                </a:solidFill>
                <a:latin typeface="Consolas" panose="020B0609020204030204" pitchFamily="49" charset="0"/>
                <a:ea typeface="微软雅黑" panose="020B0503020204020204" pitchFamily="34" charset="-122"/>
              </a:rPr>
              <a:t>f"The file </a:t>
            </a:r>
            <a:r>
              <a:rPr lang="zh-CN" altLang="zh-CN" sz="2000" b="1">
                <a:solidFill>
                  <a:srgbClr val="183691"/>
                </a:solidFill>
                <a:latin typeface="Consolas" panose="020B0609020204030204" pitchFamily="49" charset="0"/>
                <a:ea typeface="微软雅黑" panose="020B0503020204020204" pitchFamily="34" charset="-122"/>
              </a:rPr>
              <a:t>{</a:t>
            </a:r>
            <a:r>
              <a:rPr lang="zh-CN" altLang="zh-CN" sz="2000" b="1">
                <a:solidFill>
                  <a:srgbClr val="333333"/>
                </a:solidFill>
                <a:latin typeface="Consolas" panose="020B0609020204030204" pitchFamily="49" charset="0"/>
                <a:ea typeface="微软雅黑" panose="020B0503020204020204" pitchFamily="34" charset="-122"/>
              </a:rPr>
              <a:t>path</a:t>
            </a:r>
            <a:r>
              <a:rPr lang="zh-CN" altLang="zh-CN" sz="2000" b="1">
                <a:solidFill>
                  <a:srgbClr val="183691"/>
                </a:solidFill>
                <a:latin typeface="Consolas" panose="020B0609020204030204" pitchFamily="49" charset="0"/>
                <a:ea typeface="微软雅黑" panose="020B0503020204020204" pitchFamily="34" charset="-122"/>
              </a:rPr>
              <a:t>}</a:t>
            </a:r>
            <a:r>
              <a:rPr lang="zh-CN" altLang="zh-CN" sz="2000" b="1">
                <a:solidFill>
                  <a:srgbClr val="F2612A"/>
                </a:solidFill>
                <a:latin typeface="Consolas" panose="020B0609020204030204" pitchFamily="49" charset="0"/>
                <a:ea typeface="微软雅黑" panose="020B0503020204020204" pitchFamily="34" charset="-122"/>
              </a:rPr>
              <a:t> has about </a:t>
            </a:r>
            <a:r>
              <a:rPr lang="zh-CN" altLang="zh-CN" sz="2000" b="1">
                <a:solidFill>
                  <a:srgbClr val="183691"/>
                </a:solidFill>
                <a:latin typeface="Consolas" panose="020B0609020204030204" pitchFamily="49" charset="0"/>
                <a:ea typeface="微软雅黑" panose="020B0503020204020204" pitchFamily="34" charset="-122"/>
              </a:rPr>
              <a:t>{</a:t>
            </a:r>
            <a:r>
              <a:rPr lang="zh-CN" altLang="zh-CN" sz="2000" b="1">
                <a:solidFill>
                  <a:srgbClr val="333333"/>
                </a:solidFill>
                <a:latin typeface="Consolas" panose="020B0609020204030204" pitchFamily="49" charset="0"/>
                <a:ea typeface="微软雅黑" panose="020B0503020204020204" pitchFamily="34" charset="-122"/>
              </a:rPr>
              <a:t>num_words</a:t>
            </a:r>
            <a:r>
              <a:rPr lang="zh-CN" altLang="zh-CN" sz="2000" b="1">
                <a:solidFill>
                  <a:srgbClr val="183691"/>
                </a:solidFill>
                <a:latin typeface="Consolas" panose="020B0609020204030204" pitchFamily="49" charset="0"/>
                <a:ea typeface="微软雅黑" panose="020B0503020204020204" pitchFamily="34" charset="-122"/>
              </a:rPr>
              <a:t>}</a:t>
            </a:r>
            <a:r>
              <a:rPr lang="zh-CN" altLang="zh-CN" sz="2000" b="1">
                <a:solidFill>
                  <a:srgbClr val="F2612A"/>
                </a:solidFill>
                <a:latin typeface="Consolas" panose="020B0609020204030204" pitchFamily="49" charset="0"/>
                <a:ea typeface="微软雅黑" panose="020B0503020204020204" pitchFamily="34" charset="-122"/>
              </a:rPr>
              <a:t> words."</a:t>
            </a:r>
            <a:r>
              <a:rPr lang="zh-CN" altLang="zh-CN" sz="2000" b="1">
                <a:solidFill>
                  <a:srgbClr val="000000"/>
                </a:solidFill>
                <a:latin typeface="Consolas" panose="020B0609020204030204" pitchFamily="49" charset="0"/>
                <a:ea typeface="微软雅黑" panose="020B0503020204020204" pitchFamily="34" charset="-122"/>
              </a:rPr>
              <a:t>)</a:t>
            </a:r>
            <a:endParaRPr lang="zh-CN" altLang="zh-CN" sz="28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4523513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rgbClr val="9E58A3"/>
                </a:solidFill>
                <a:latin typeface="Consolas" panose="020B0609020204030204" pitchFamily="49" charset="0"/>
              </a:rPr>
              <a:t>from </a:t>
            </a:r>
            <a:r>
              <a:rPr lang="en-US" altLang="zh-CN" sz="2400" b="1">
                <a:solidFill>
                  <a:srgbClr val="333333"/>
                </a:solidFill>
                <a:latin typeface="Consolas" panose="020B0609020204030204" pitchFamily="49" charset="0"/>
              </a:rPr>
              <a:t>pathlib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5690714" y="331545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在第一行中，我们通过 </a:t>
            </a:r>
            <a:r>
              <a:rPr lang="en-US" altLang="zh-CN">
                <a:latin typeface="Consolas" panose="020B0609020204030204" pitchFamily="49" charset="0"/>
                <a:ea typeface="微软雅黑" panose="020B0503020204020204" pitchFamily="34" charset="-122"/>
              </a:rPr>
              <a:t>Python </a:t>
            </a:r>
            <a:r>
              <a:rPr lang="zh-CN" altLang="en-US">
                <a:latin typeface="Consolas" panose="020B0609020204030204" pitchFamily="49" charset="0"/>
                <a:ea typeface="微软雅黑" panose="020B0503020204020204" pitchFamily="34" charset="-122"/>
              </a:rPr>
              <a:t>标准库，导入了 </a:t>
            </a:r>
            <a:r>
              <a:rPr lang="en-US" altLang="zh-CN">
                <a:latin typeface="Consolas" panose="020B0609020204030204" pitchFamily="49" charset="0"/>
                <a:ea typeface="微软雅黑" panose="020B0503020204020204" pitchFamily="34" charset="-122"/>
              </a:rPr>
              <a:t>pathlib </a:t>
            </a:r>
            <a:r>
              <a:rPr lang="zh-CN" altLang="en-US">
                <a:latin typeface="Consolas" panose="020B0609020204030204" pitchFamily="49" charset="0"/>
                <a:ea typeface="微软雅黑" panose="020B0503020204020204" pitchFamily="34" charset="-122"/>
              </a:rPr>
              <a:t>模块，它能帮助我们在各种操作系统中处理文件和目录。</a:t>
            </a:r>
            <a:endParaRPr lang="en-US" altLang="zh-CN">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提供一组特定功能的模块也被称为库（</a:t>
            </a:r>
            <a:r>
              <a:rPr lang="en-US" altLang="zh-CN">
                <a:highlight>
                  <a:srgbClr val="FFFAD4"/>
                </a:highlight>
                <a:latin typeface="Consolas" panose="020B0609020204030204" pitchFamily="49" charset="0"/>
                <a:ea typeface="微软雅黑" panose="020B0503020204020204" pitchFamily="34" charset="-122"/>
              </a:rPr>
              <a:t>lib</a:t>
            </a:r>
            <a:r>
              <a:rPr lang="en-US" altLang="zh-CN">
                <a:latin typeface="Consolas" panose="020B0609020204030204" pitchFamily="49" charset="0"/>
                <a:ea typeface="微软雅黑" panose="020B0503020204020204" pitchFamily="34" charset="-122"/>
              </a:rPr>
              <a:t>rary</a:t>
            </a:r>
            <a:r>
              <a:rPr lang="zh-CN" altLang="en-US">
                <a:latin typeface="Consolas" panose="020B0609020204030204" pitchFamily="49" charset="0"/>
                <a:ea typeface="微软雅黑" panose="020B0503020204020204" pitchFamily="34" charset="-122"/>
              </a:rPr>
              <a:t>）</a:t>
            </a:r>
            <a:endParaRPr lang="en-US" altLang="zh-CN">
              <a:latin typeface="Consolas" panose="020B0609020204030204" pitchFamily="49" charset="0"/>
              <a:ea typeface="微软雅黑" panose="020B0503020204020204" pitchFamily="34" charset="-122"/>
            </a:endParaRPr>
          </a:p>
          <a:p>
            <a:pPr marL="0" indent="0">
              <a:buNone/>
            </a:pPr>
            <a:r>
              <a:rPr lang="en-US" altLang="zh-CN">
                <a:latin typeface="Consolas" panose="020B0609020204030204" pitchFamily="49" charset="0"/>
                <a:ea typeface="微软雅黑" panose="020B0503020204020204" pitchFamily="34" charset="-122"/>
              </a:rPr>
              <a:t>pathlib </a:t>
            </a:r>
            <a:r>
              <a:rPr lang="zh-CN" altLang="en-US">
                <a:latin typeface="Consolas" panose="020B0609020204030204" pitchFamily="49" charset="0"/>
                <a:ea typeface="微软雅黑" panose="020B0503020204020204" pitchFamily="34" charset="-122"/>
              </a:rPr>
              <a:t>即 </a:t>
            </a:r>
            <a:r>
              <a:rPr lang="en-US" altLang="zh-CN">
                <a:latin typeface="Consolas" panose="020B0609020204030204" pitchFamily="49" charset="0"/>
                <a:ea typeface="微软雅黑" panose="020B0503020204020204" pitchFamily="34" charset="-122"/>
              </a:rPr>
              <a:t>path </a:t>
            </a:r>
            <a:r>
              <a:rPr lang="en-US" altLang="zh-CN">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1149247770"/>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记得将文件 </a:t>
            </a:r>
            <a:r>
              <a:rPr lang="en-US" altLang="zh-CN"/>
              <a:t>alice.txt </a:t>
            </a:r>
            <a:r>
              <a:rPr lang="zh-CN" altLang="en-US"/>
              <a:t>移动到正确的目录中，让 </a:t>
            </a:r>
            <a:r>
              <a:rPr lang="en-US" altLang="zh-CN"/>
              <a:t>try </a:t>
            </a:r>
            <a:r>
              <a:rPr lang="zh-CN" altLang="en-US"/>
              <a:t>代码块能够成功地执行，随后的执行结果如下：</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5" y="3263005"/>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p:txBody>
      </p:sp>
      <p:sp>
        <p:nvSpPr>
          <p:cNvPr id="8" name="文本框 7">
            <a:extLst>
              <a:ext uri="{FF2B5EF4-FFF2-40B4-BE49-F238E27FC236}">
                <a16:creationId xmlns:a16="http://schemas.microsoft.com/office/drawing/2014/main" id="{0617B744-AB84-D73C-11EE-F14AA55A9AFE}"/>
              </a:ext>
            </a:extLst>
          </p:cNvPr>
          <p:cNvSpPr txBox="1"/>
          <p:nvPr/>
        </p:nvSpPr>
        <p:spPr>
          <a:xfrm>
            <a:off x="2138907" y="5350572"/>
            <a:ext cx="7914183" cy="523220"/>
          </a:xfrm>
          <a:prstGeom prst="rect">
            <a:avLst/>
          </a:prstGeom>
          <a:noFill/>
        </p:spPr>
        <p:txBody>
          <a:bodyPr wrap="square">
            <a:spAutoFit/>
          </a:bodyPr>
          <a:lstStyle/>
          <a:p>
            <a:r>
              <a:rPr lang="zh-CN" altLang="en-US" sz="2800" b="1">
                <a:solidFill>
                  <a:schemeClr val="accent1">
                    <a:lumMod val="75000"/>
                  </a:schemeClr>
                </a:solidFill>
                <a:latin typeface="Consolas" panose="020B0609020204030204" pitchFamily="49" charset="0"/>
                <a:ea typeface="+mj-ea"/>
              </a:rPr>
              <a:t>原来童话</a:t>
            </a:r>
            <a:r>
              <a:rPr lang="en-US" altLang="zh-CN" sz="2800" b="1">
                <a:solidFill>
                  <a:schemeClr val="accent1">
                    <a:lumMod val="75000"/>
                  </a:schemeClr>
                </a:solidFill>
                <a:latin typeface="Consolas" panose="020B0609020204030204" pitchFamily="49" charset="0"/>
                <a:ea typeface="+mj-ea"/>
              </a:rPr>
              <a:t>《</a:t>
            </a:r>
            <a:r>
              <a:rPr lang="zh-CN" altLang="en-US" sz="2800" b="1">
                <a:solidFill>
                  <a:schemeClr val="accent1">
                    <a:lumMod val="75000"/>
                  </a:schemeClr>
                </a:solidFill>
                <a:latin typeface="Consolas" panose="020B0609020204030204" pitchFamily="49" charset="0"/>
                <a:ea typeface="+mj-ea"/>
              </a:rPr>
              <a:t>爱丽丝漫游奇境记</a:t>
            </a:r>
            <a:r>
              <a:rPr lang="en-US" altLang="zh-CN" sz="2800" b="1">
                <a:solidFill>
                  <a:schemeClr val="accent1">
                    <a:lumMod val="75000"/>
                  </a:schemeClr>
                </a:solidFill>
                <a:latin typeface="Consolas" panose="020B0609020204030204" pitchFamily="49" charset="0"/>
                <a:ea typeface="+mj-ea"/>
              </a:rPr>
              <a:t>》</a:t>
            </a:r>
            <a:r>
              <a:rPr lang="zh-CN" altLang="en-US" sz="2800" b="1">
                <a:solidFill>
                  <a:schemeClr val="accent1">
                    <a:lumMod val="75000"/>
                  </a:schemeClr>
                </a:solidFill>
                <a:latin typeface="Consolas" panose="020B0609020204030204" pitchFamily="49" charset="0"/>
                <a:ea typeface="+mj-ea"/>
              </a:rPr>
              <a:t>中有这么多单词！</a:t>
            </a:r>
          </a:p>
        </p:txBody>
      </p:sp>
    </p:spTree>
    <p:extLst>
      <p:ext uri="{BB962C8B-B14F-4D97-AF65-F5344CB8AC3E}">
        <p14:creationId xmlns:p14="http://schemas.microsoft.com/office/powerpoint/2010/main" val="3179544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我们还可以多分析几本书，为此创建一个函数：</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432448" y="457420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293042" y="2527486"/>
            <a:ext cx="9224046" cy="4093428"/>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000" b="1">
                <a:solidFill>
                  <a:srgbClr val="333333"/>
                </a:solidFill>
                <a:latin typeface="Consolas" panose="020B0609020204030204" pitchFamily="49" charset="0"/>
                <a:ea typeface="微软雅黑" panose="020B0503020204020204" pitchFamily="34" charset="-122"/>
              </a:rPr>
            </a:br>
            <a:br>
              <a:rPr lang="zh-CN" altLang="zh-CN" sz="2000" b="1">
                <a:solidFill>
                  <a:srgbClr val="333333"/>
                </a:solidFill>
                <a:latin typeface="Consolas" panose="020B0609020204030204" pitchFamily="49" charset="0"/>
                <a:ea typeface="微软雅黑" panose="020B0503020204020204" pitchFamily="34" charset="-122"/>
              </a:rPr>
            </a:br>
            <a:r>
              <a:rPr lang="zh-CN" altLang="zh-CN" sz="2000" b="1">
                <a:solidFill>
                  <a:srgbClr val="9E58A3"/>
                </a:solidFill>
                <a:latin typeface="Consolas" panose="020B0609020204030204" pitchFamily="49" charset="0"/>
                <a:ea typeface="微软雅黑" panose="020B0503020204020204" pitchFamily="34" charset="-122"/>
              </a:rPr>
              <a:t>def </a:t>
            </a:r>
            <a:r>
              <a:rPr lang="zh-CN" altLang="zh-CN" sz="2000" b="1">
                <a:solidFill>
                  <a:srgbClr val="795DA3"/>
                </a:solidFill>
                <a:latin typeface="Consolas" panose="020B0609020204030204" pitchFamily="49" charset="0"/>
                <a:ea typeface="微软雅黑" panose="020B0503020204020204" pitchFamily="34" charset="-122"/>
              </a:rPr>
              <a:t>count_words</a:t>
            </a:r>
            <a:r>
              <a:rPr lang="zh-CN" altLang="zh-CN" sz="2000" b="1">
                <a:solidFill>
                  <a:srgbClr val="000000"/>
                </a:solidFill>
                <a:latin typeface="Consolas" panose="020B0609020204030204" pitchFamily="49" charset="0"/>
                <a:ea typeface="微软雅黑" panose="020B0503020204020204" pitchFamily="34" charset="-122"/>
              </a:rPr>
              <a:t>(</a:t>
            </a:r>
            <a:r>
              <a:rPr lang="zh-CN" altLang="zh-CN" sz="2000" b="1">
                <a:solidFill>
                  <a:srgbClr val="0086B3"/>
                </a:solidFill>
                <a:latin typeface="Consolas" panose="020B0609020204030204" pitchFamily="49" charset="0"/>
                <a:ea typeface="微软雅黑" panose="020B0503020204020204" pitchFamily="34" charset="-122"/>
              </a:rPr>
              <a:t>path</a:t>
            </a:r>
            <a:r>
              <a:rPr lang="zh-CN" altLang="zh-CN" sz="2000" b="1">
                <a:solidFill>
                  <a:srgbClr val="000000"/>
                </a:solidFill>
                <a:latin typeface="Consolas" panose="020B0609020204030204" pitchFamily="49" charset="0"/>
                <a:ea typeface="微软雅黑" panose="020B0503020204020204" pitchFamily="34" charset="-122"/>
              </a:rPr>
              <a:t>)</a:t>
            </a:r>
            <a:r>
              <a:rPr lang="zh-CN" altLang="zh-CN" sz="2000" b="1">
                <a:solidFill>
                  <a:srgbClr val="A71D5D"/>
                </a:solidFill>
                <a:latin typeface="Consolas" panose="020B0609020204030204" pitchFamily="49" charset="0"/>
                <a:ea typeface="微软雅黑" panose="020B0503020204020204" pitchFamily="34" charset="-122"/>
              </a:rPr>
              <a:t>:</a:t>
            </a:r>
            <a:br>
              <a:rPr lang="zh-CN" altLang="zh-CN" sz="2000" b="1">
                <a:solidFill>
                  <a:srgbClr val="A71D5D"/>
                </a:solidFill>
                <a:latin typeface="Consolas" panose="020B0609020204030204" pitchFamily="49" charset="0"/>
                <a:ea typeface="微软雅黑" panose="020B0503020204020204" pitchFamily="34" charset="-122"/>
              </a:rPr>
            </a:br>
            <a:r>
              <a:rPr lang="zh-CN" altLang="zh-CN" sz="2000" b="1">
                <a:solidFill>
                  <a:srgbClr val="A71D5D"/>
                </a:solidFill>
                <a:latin typeface="Consolas" panose="020B0609020204030204" pitchFamily="49" charset="0"/>
                <a:ea typeface="微软雅黑" panose="020B0503020204020204" pitchFamily="34" charset="-122"/>
              </a:rPr>
              <a:t>    </a:t>
            </a:r>
            <a:r>
              <a:rPr lang="zh-CN" altLang="zh-CN" sz="2000" b="1">
                <a:solidFill>
                  <a:srgbClr val="969896"/>
                </a:solidFill>
                <a:latin typeface="Consolas" panose="020B0609020204030204" pitchFamily="49" charset="0"/>
                <a:ea typeface="微软雅黑" panose="020B0503020204020204" pitchFamily="34" charset="-122"/>
              </a:rPr>
              <a:t>"""计算一个文件大致包含多少个单词"""</a:t>
            </a:r>
            <a:br>
              <a:rPr lang="zh-CN" altLang="zh-CN" sz="2000" b="1">
                <a:solidFill>
                  <a:srgbClr val="969896"/>
                </a:solidFill>
                <a:latin typeface="Consolas" panose="020B0609020204030204" pitchFamily="49" charset="0"/>
                <a:ea typeface="微软雅黑" panose="020B0503020204020204" pitchFamily="34" charset="-122"/>
              </a:rPr>
            </a:br>
            <a:r>
              <a:rPr lang="zh-CN" altLang="zh-CN" sz="2000" b="1">
                <a:solidFill>
                  <a:srgbClr val="969896"/>
                </a:solidFill>
                <a:latin typeface="Consolas" panose="020B0609020204030204" pitchFamily="49" charset="0"/>
                <a:ea typeface="微软雅黑" panose="020B0503020204020204" pitchFamily="34" charset="-122"/>
              </a:rPr>
              <a:t>    </a:t>
            </a:r>
            <a:r>
              <a:rPr lang="zh-CN" altLang="zh-CN" sz="2000" b="1">
                <a:solidFill>
                  <a:schemeClr val="bg1">
                    <a:lumMod val="65000"/>
                  </a:schemeClr>
                </a:solidFill>
                <a:latin typeface="Consolas" panose="020B0609020204030204" pitchFamily="49" charset="0"/>
                <a:ea typeface="微软雅黑" panose="020B0503020204020204" pitchFamily="34" charset="-122"/>
              </a:rPr>
              <a:t>try:</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contents = path.read_text(encoding='utf-8')</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except FileNotFoundError:(</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print(f"Sorry, the file {path} does not exist."))</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else:</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 计算文件大致包含多少个单词</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words = contents.split()</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num_words = len(words)</a:t>
            </a:r>
            <a:br>
              <a:rPr lang="zh-CN" altLang="zh-CN" sz="2000" b="1">
                <a:solidFill>
                  <a:schemeClr val="bg1">
                    <a:lumMod val="65000"/>
                  </a:schemeClr>
                </a:solidFill>
                <a:latin typeface="Consolas" panose="020B0609020204030204" pitchFamily="49" charset="0"/>
                <a:ea typeface="微软雅黑" panose="020B0503020204020204" pitchFamily="34" charset="-122"/>
              </a:rPr>
            </a:br>
            <a:r>
              <a:rPr lang="zh-CN" altLang="zh-CN" sz="2000" b="1">
                <a:solidFill>
                  <a:schemeClr val="bg1">
                    <a:lumMod val="65000"/>
                  </a:schemeClr>
                </a:solidFill>
                <a:latin typeface="Consolas" panose="020B0609020204030204" pitchFamily="49" charset="0"/>
                <a:ea typeface="微软雅黑" panose="020B0503020204020204" pitchFamily="34" charset="-122"/>
              </a:rPr>
              <a:t>        print(f"The file {path} has about {num_words} words.")</a:t>
            </a:r>
            <a:endParaRPr lang="zh-CN" altLang="zh-CN" sz="2800" b="1">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45798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现在可以编写一个简短的循环，计算要分析的任何文本包含多少个单词了：</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094282" y="2837433"/>
            <a:ext cx="10301855" cy="3416320"/>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400" b="1">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400" b="1">
                <a:solidFill>
                  <a:srgbClr val="333333"/>
                </a:solidFill>
                <a:latin typeface="Consolas" panose="020B0609020204030204" pitchFamily="49" charset="0"/>
                <a:ea typeface="微软雅黑" panose="020B0503020204020204" pitchFamily="34" charset="-122"/>
              </a:rPr>
            </a:br>
            <a:br>
              <a:rPr lang="zh-CN" altLang="zh-CN" sz="2400" b="1">
                <a:solidFill>
                  <a:srgbClr val="333333"/>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def </a:t>
            </a:r>
            <a:r>
              <a:rPr lang="zh-CN" altLang="zh-CN" sz="2400" b="1">
                <a:solidFill>
                  <a:srgbClr val="795DA3"/>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0086B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969896"/>
                </a:solidFill>
                <a:latin typeface="Consolas" panose="020B0609020204030204" pitchFamily="49" charset="0"/>
                <a:ea typeface="微软雅黑" panose="020B0503020204020204" pitchFamily="34" charset="-122"/>
              </a:rPr>
            </a:br>
            <a:r>
              <a:rPr lang="zh-CN" altLang="zh-CN" sz="2400" b="1">
                <a:solidFill>
                  <a:srgbClr val="969896"/>
                </a:solidFill>
                <a:latin typeface="Consolas" panose="020B0609020204030204" pitchFamily="49" charset="0"/>
                <a:ea typeface="微软雅黑" panose="020B0503020204020204" pitchFamily="34" charset="-122"/>
              </a:rPr>
              <a:t>    </a:t>
            </a:r>
            <a:r>
              <a:rPr lang="en-US" altLang="zh-CN" sz="2400" b="1">
                <a:solidFill>
                  <a:schemeClr val="bg1">
                    <a:lumMod val="65000"/>
                  </a:schemeClr>
                </a:solidFill>
                <a:latin typeface="Consolas" panose="020B0609020204030204" pitchFamily="49" charset="0"/>
                <a:ea typeface="Cambria" panose="02040503050406030204" pitchFamily="18" charset="0"/>
              </a:rPr>
              <a:t>--snip--</a:t>
            </a:r>
          </a:p>
          <a:p>
            <a:pPr eaLnBrk="0" fontAlgn="base" hangingPunct="0">
              <a:spcBef>
                <a:spcPct val="0"/>
              </a:spcBef>
              <a:spcAft>
                <a:spcPct val="0"/>
              </a:spcAft>
            </a:pPr>
            <a:r>
              <a:rPr lang="zh-CN" altLang="zh-CN" sz="2400" b="1">
                <a:solidFill>
                  <a:srgbClr val="333333"/>
                </a:solidFill>
                <a:latin typeface="Consolas" panose="020B0609020204030204" pitchFamily="49" charset="0"/>
                <a:ea typeface="微软雅黑" panose="020B0503020204020204" pitchFamily="34" charset="-122"/>
              </a:rPr>
              <a:t>filenames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F2612A"/>
                </a:solidFill>
                <a:latin typeface="Consolas" panose="020B0609020204030204" pitchFamily="49" charset="0"/>
                <a:ea typeface="微软雅黑" panose="020B0503020204020204" pitchFamily="34" charset="-122"/>
              </a:rPr>
              <a:t>'alice.txt'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'siddhartha.txt'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'moby_dick.txt'</a:t>
            </a:r>
            <a:r>
              <a:rPr lang="zh-CN" altLang="zh-CN" sz="2400" b="1">
                <a:solidFill>
                  <a:srgbClr val="63A35C"/>
                </a:solidFill>
                <a:latin typeface="Consolas" panose="020B0609020204030204" pitchFamily="49" charset="0"/>
                <a:ea typeface="微软雅黑" panose="020B0503020204020204" pitchFamily="34" charset="-122"/>
              </a:rPr>
              <a:t>,</a:t>
            </a:r>
            <a:br>
              <a:rPr lang="zh-CN" altLang="zh-CN" sz="2400" b="1">
                <a:solidFill>
                  <a:srgbClr val="63A35C"/>
                </a:solidFill>
                <a:latin typeface="Consolas" panose="020B0609020204030204" pitchFamily="49" charset="0"/>
                <a:ea typeface="微软雅黑" panose="020B0503020204020204" pitchFamily="34" charset="-122"/>
              </a:rPr>
            </a:br>
            <a:r>
              <a:rPr lang="zh-CN" altLang="zh-CN" sz="2400" b="1">
                <a:solidFill>
                  <a:srgbClr val="F2612A"/>
                </a:solidFill>
                <a:latin typeface="Consolas" panose="020B0609020204030204" pitchFamily="49" charset="0"/>
                <a:ea typeface="微软雅黑" panose="020B0503020204020204" pitchFamily="34" charset="-122"/>
              </a:rPr>
              <a:t>'little_women.txt'</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for </a:t>
            </a:r>
            <a:r>
              <a:rPr lang="zh-CN" altLang="zh-CN" sz="2400" b="1">
                <a:solidFill>
                  <a:srgbClr val="333333"/>
                </a:solidFill>
                <a:latin typeface="Consolas" panose="020B0609020204030204" pitchFamily="49" charset="0"/>
                <a:ea typeface="微软雅黑" panose="020B0503020204020204" pitchFamily="34" charset="-122"/>
              </a:rPr>
              <a:t>filename </a:t>
            </a:r>
            <a:r>
              <a:rPr lang="zh-CN" altLang="zh-CN" sz="2400" b="1">
                <a:solidFill>
                  <a:srgbClr val="9E58A3"/>
                </a:solidFill>
                <a:latin typeface="Consolas" panose="020B0609020204030204" pitchFamily="49" charset="0"/>
                <a:ea typeface="微软雅黑" panose="020B0503020204020204" pitchFamily="34" charset="-122"/>
              </a:rPr>
              <a:t>in </a:t>
            </a:r>
            <a:r>
              <a:rPr lang="zh-CN" altLang="zh-CN" sz="2400" b="1">
                <a:solidFill>
                  <a:srgbClr val="333333"/>
                </a:solidFill>
                <a:latin typeface="Consolas" panose="020B0609020204030204" pitchFamily="49" charset="0"/>
                <a:ea typeface="微软雅黑" panose="020B0503020204020204" pitchFamily="34" charset="-122"/>
              </a:rPr>
              <a:t>filenames</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A71D5D"/>
                </a:solidFill>
                <a:latin typeface="Consolas" panose="020B0609020204030204" pitchFamily="49" charset="0"/>
                <a:ea typeface="微软雅黑" panose="020B0503020204020204" pitchFamily="34" charset="-122"/>
              </a:rPr>
            </a:b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333333"/>
                </a:solidFill>
                <a:latin typeface="Consolas" panose="020B0609020204030204" pitchFamily="49" charset="0"/>
                <a:ea typeface="微软雅黑" panose="020B0503020204020204" pitchFamily="34" charset="-122"/>
              </a:rPr>
              <a:t>path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filename</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000000"/>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endParaRPr lang="zh-CN" altLang="zh-CN" sz="24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0653707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我们首先需要将列出的文本文件放入目录中（但故意不将文件 </a:t>
            </a:r>
            <a:r>
              <a:rPr lang="en-US" altLang="zh-CN"/>
              <a:t>siddhartha.txt </a:t>
            </a:r>
            <a:r>
              <a:rPr lang="zh-CN" altLang="en-US"/>
              <a:t>放入目录，这丝毫不影响这个程序处理其他文件）运行的结果如下：</a:t>
            </a:r>
          </a:p>
          <a:p>
            <a:pPr marL="0" indent="0">
              <a:buNone/>
            </a:pP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3463483"/>
            <a:ext cx="9206965"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a:p>
            <a:r>
              <a:rPr lang="en-US" altLang="zh-CN" sz="2400">
                <a:solidFill>
                  <a:srgbClr val="333333"/>
                </a:solidFill>
                <a:latin typeface="Consolas" panose="020B0609020204030204" pitchFamily="49" charset="0"/>
              </a:rPr>
              <a:t>Sorry, the file siddhartha.txt does not exist.</a:t>
            </a:r>
          </a:p>
          <a:p>
            <a:r>
              <a:rPr lang="en-US" altLang="zh-CN" sz="2400">
                <a:solidFill>
                  <a:srgbClr val="333333"/>
                </a:solidFill>
                <a:latin typeface="Consolas" panose="020B0609020204030204" pitchFamily="49" charset="0"/>
              </a:rPr>
              <a:t>The file moby_dick.txt has about 215864 words.</a:t>
            </a:r>
          </a:p>
          <a:p>
            <a:r>
              <a:rPr lang="en-US" altLang="zh-CN" sz="2400">
                <a:solidFill>
                  <a:srgbClr val="333333"/>
                </a:solidFill>
                <a:latin typeface="Consolas" panose="020B0609020204030204" pitchFamily="49" charset="0"/>
              </a:rPr>
              <a:t>The file little_women.txt has about 189142 words.</a:t>
            </a:r>
          </a:p>
        </p:txBody>
      </p:sp>
    </p:spTree>
    <p:extLst>
      <p:ext uri="{BB962C8B-B14F-4D97-AF65-F5344CB8AC3E}">
        <p14:creationId xmlns:p14="http://schemas.microsoft.com/office/powerpoint/2010/main" val="3478151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10.3.8 </a:t>
            </a:r>
            <a:r>
              <a:rPr lang="zh-CN" altLang="en-US">
                <a:effectLst>
                  <a:outerShdw blurRad="38100" dist="38100" dir="2700000" algn="tl">
                    <a:srgbClr val="000000">
                      <a:alpha val="43137"/>
                    </a:srgbClr>
                  </a:outerShdw>
                </a:effectLst>
              </a:rPr>
              <a:t>静默失败</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在异常发生后，可以通过 </a:t>
            </a:r>
            <a:r>
              <a:rPr lang="en-US" altLang="zh-CN"/>
              <a:t>pass </a:t>
            </a:r>
            <a:r>
              <a:rPr lang="zh-CN" altLang="en-US"/>
              <a:t>关键字来表示什么都不做，这样既不会 </a:t>
            </a:r>
            <a:r>
              <a:rPr lang="en-US" altLang="zh-CN"/>
              <a:t>traceback</a:t>
            </a:r>
            <a:r>
              <a:rPr lang="zh-CN" altLang="en-US"/>
              <a:t>，也不会给出有好的错误提示：</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a:t>
            </a:r>
          </a:p>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660099"/>
                </a:solidFill>
                <a:latin typeface="Consolas" panose="020B0609020204030204" pitchFamily="49" charset="0"/>
              </a:rPr>
              <a:t>encoding</a:t>
            </a:r>
            <a:r>
              <a:rPr lang="en-US" altLang="zh-CN" sz="2400" b="1">
                <a:solidFill>
                  <a:srgbClr val="A71D5D"/>
                </a:solidFill>
                <a:latin typeface="Consolas" panose="020B0609020204030204" pitchFamily="49" charset="0"/>
              </a:rPr>
              <a:t>=</a:t>
            </a:r>
            <a:r>
              <a:rPr lang="en-US" altLang="zh-CN" sz="2400" b="1">
                <a:solidFill>
                  <a:srgbClr val="F2612A"/>
                </a:solidFill>
                <a:latin typeface="Consolas" panose="020B0609020204030204" pitchFamily="49" charset="0"/>
              </a:rPr>
              <a:t>'utf-8'</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FileNotFoundError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9E58A3"/>
                </a:solidFill>
                <a:latin typeface="Consolas" panose="020B0609020204030204" pitchFamily="49" charset="0"/>
              </a:rPr>
              <a:t>pass</a:t>
            </a:r>
          </a:p>
          <a:p>
            <a:br>
              <a:rPr lang="en-US" altLang="zh-CN" sz="2400" b="1">
                <a:solidFill>
                  <a:srgbClr val="333333"/>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"Done."</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10.3.9 </a:t>
            </a:r>
            <a:r>
              <a:rPr lang="zh-CN" altLang="en-US">
                <a:effectLst>
                  <a:outerShdw blurRad="38100" dist="38100" dir="2700000" algn="tl">
                    <a:srgbClr val="000000">
                      <a:alpha val="43137"/>
                    </a:srgbClr>
                  </a:outerShdw>
                </a:effectLst>
              </a:rPr>
              <a:t>决定报告哪些错误</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该在什么情况下向用户报告错误？又该在什么情况下静默失败呢？如果用户知道要分析哪些文件，他们可能希望在有文件未被分析时出现一条消息来告知原因。</a:t>
            </a:r>
            <a:endParaRPr lang="en-US" altLang="zh-CN"/>
          </a:p>
          <a:p>
            <a:pPr marL="0" indent="0">
              <a:buNone/>
            </a:pPr>
            <a:r>
              <a:rPr lang="zh-CN" altLang="en-US"/>
              <a:t>如果用户只想看到结果，并不知道要分析哪些文件，可能就无须在有些文件不存在时告知他们。向用户显示他们不想看到的信息可能会降低程序的可用性。</a:t>
            </a:r>
            <a:r>
              <a:rPr lang="en-US" altLang="zh-CN"/>
              <a:t>Python </a:t>
            </a:r>
            <a:r>
              <a:rPr lang="zh-CN" altLang="en-US"/>
              <a:t>的错误处理结构让你能够细致地控制与用户共享错误信息的程度，要共享多少信息由你决定。</a:t>
            </a:r>
            <a:endParaRPr lang="en-US" altLang="zh-CN"/>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 </a:t>
            </a:r>
            <a:r>
              <a:rPr lang="zh-CN" altLang="en-US">
                <a:effectLst>
                  <a:outerShdw blurRad="38100" dist="38100" dir="2700000" algn="tl">
                    <a:srgbClr val="000000">
                      <a:alpha val="43137"/>
                    </a:srgbClr>
                  </a:outerShdw>
                </a:effectLst>
              </a:rPr>
              <a:t>存储数据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a:t>很多程序要求用户输入某种信息，比如让用户存储游戏首选项或提供要可视化的数据。不管专注点是什么，程序都会把用户提供的信息存储在列表和字典等数据结构中。当用户关闭程序时，几乎总是要保存他们提供的信息。一种简单的方式是使用模块 </a:t>
            </a:r>
            <a:r>
              <a:rPr lang="en-US" altLang="zh-CN" err="1"/>
              <a:t>json</a:t>
            </a:r>
            <a:r>
              <a:rPr lang="en-US" altLang="zh-CN"/>
              <a:t> </a:t>
            </a:r>
            <a:r>
              <a:rPr lang="zh-CN" altLang="en-US"/>
              <a:t>来存储数据。</a:t>
            </a:r>
          </a:p>
          <a:p>
            <a:pPr marL="0" indent="0">
              <a:buNone/>
            </a:pPr>
            <a:r>
              <a:rPr lang="zh-CN" altLang="en-US"/>
              <a:t>模块 </a:t>
            </a:r>
            <a:r>
              <a:rPr lang="en-US" altLang="zh-CN" err="1"/>
              <a:t>json</a:t>
            </a:r>
            <a:r>
              <a:rPr lang="en-US" altLang="zh-CN"/>
              <a:t> </a:t>
            </a:r>
            <a:r>
              <a:rPr lang="zh-CN" altLang="en-US"/>
              <a:t>让你能够将简单的 </a:t>
            </a:r>
            <a:r>
              <a:rPr lang="en-US" altLang="zh-CN"/>
              <a:t>Python </a:t>
            </a:r>
            <a:r>
              <a:rPr lang="zh-CN" altLang="en-US"/>
              <a:t>数据结构转换为 </a:t>
            </a:r>
            <a:r>
              <a:rPr lang="en-US" altLang="zh-CN"/>
              <a:t>JSON </a:t>
            </a:r>
            <a:r>
              <a:rPr lang="zh-CN" altLang="en-US"/>
              <a:t>格式的字符串，并在程序再次运行时从文件中加载数据。你还可以使用 </a:t>
            </a:r>
            <a:r>
              <a:rPr lang="en-US" altLang="zh-CN" err="1"/>
              <a:t>json</a:t>
            </a:r>
            <a:r>
              <a:rPr lang="en-US" altLang="zh-CN"/>
              <a:t> </a:t>
            </a:r>
            <a:r>
              <a:rPr lang="zh-CN" altLang="en-US"/>
              <a:t>在 </a:t>
            </a:r>
            <a:r>
              <a:rPr lang="en-US" altLang="zh-CN"/>
              <a:t>Python </a:t>
            </a:r>
            <a:r>
              <a:rPr lang="zh-CN" altLang="en-US"/>
              <a:t>程序之间共享数据。更重要的是，</a:t>
            </a:r>
            <a:r>
              <a:rPr lang="en-US" altLang="zh-CN"/>
              <a:t>JSON </a:t>
            </a:r>
            <a:r>
              <a:rPr lang="zh-CN" altLang="en-US"/>
              <a:t>数据格式并不是 </a:t>
            </a:r>
            <a:r>
              <a:rPr lang="en-US" altLang="zh-CN"/>
              <a:t>Python </a:t>
            </a:r>
            <a:r>
              <a:rPr lang="zh-CN" altLang="en-US"/>
              <a:t>专用的，这让你能够将以 </a:t>
            </a:r>
            <a:r>
              <a:rPr lang="en-US" altLang="zh-CN"/>
              <a:t>JSON </a:t>
            </a:r>
            <a:r>
              <a:rPr lang="zh-CN" altLang="en-US"/>
              <a:t>格式存储的数据与使用其他编程语言的人共享。这是一种轻量级数据格式，不仅很有用，也易于学习。</a:t>
            </a:r>
            <a:endParaRPr lang="en-US" altLang="zh-CN"/>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a:t>下面先编写一个存储一组数的简短程序，再编写一个将这些数读取到内存中的程序。第一个程序将使用 </a:t>
            </a:r>
            <a:r>
              <a:rPr lang="en-US" altLang="zh-CN" sz="2400" err="1"/>
              <a:t>json.dumps</a:t>
            </a:r>
            <a:r>
              <a:rPr lang="en-US" altLang="zh-CN" sz="2400"/>
              <a:t>() </a:t>
            </a:r>
            <a:r>
              <a:rPr lang="zh-CN" altLang="en-US" sz="2400"/>
              <a:t>来存储这组数，而第二个程序将使用 </a:t>
            </a:r>
            <a:r>
              <a:rPr lang="en-US" altLang="zh-CN" sz="2400" err="1"/>
              <a:t>json.loads</a:t>
            </a:r>
            <a:r>
              <a:rPr lang="en-US" altLang="zh-CN" sz="2400"/>
              <a:t>() </a:t>
            </a:r>
            <a:r>
              <a:rPr lang="zh-CN" altLang="en-US" sz="2400"/>
              <a:t>来读取它们。</a:t>
            </a:r>
            <a:endParaRPr lang="en-US" altLang="zh-CN" sz="240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number_writer.py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endParaRPr lang="en-US" altLang="zh-CN" sz="2400" b="1">
              <a:solidFill>
                <a:srgbClr val="333333"/>
              </a:solidFill>
              <a:latin typeface="Consolas" panose="020B0609020204030204" pitchFamily="49" charset="0"/>
            </a:endParaRPr>
          </a:p>
          <a:p>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numbers </a:t>
            </a:r>
            <a:r>
              <a:rPr lang="en-US" altLang="zh-CN" sz="2400" b="1">
                <a:solidFill>
                  <a:srgbClr val="A71D5D"/>
                </a:solidFill>
                <a:latin typeface="Consolas" panose="020B0609020204030204" pitchFamily="49" charset="0"/>
              </a:rPr>
              <a:t>= </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2</a:t>
            </a:r>
            <a:r>
              <a:rPr lang="en-US" altLang="zh-CN" sz="2400" b="1">
                <a:solidFill>
                  <a:srgbClr val="63A35C"/>
                </a:solidFill>
                <a:latin typeface="Consolas" panose="020B0609020204030204" pitchFamily="49" charset="0"/>
              </a:rPr>
              <a:t>, </a:t>
            </a:r>
            <a:r>
              <a:rPr lang="en-US" altLang="zh-CN" sz="2400" b="1">
                <a:solidFill>
                  <a:srgbClr val="2E6446"/>
                </a:solidFill>
                <a:latin typeface="Consolas" panose="020B0609020204030204" pitchFamily="49" charset="0"/>
              </a:rPr>
              <a:t>3</a:t>
            </a:r>
            <a:r>
              <a:rPr lang="en-US" altLang="zh-CN" sz="2400" b="1">
                <a:solidFill>
                  <a:srgbClr val="63A35C"/>
                </a:solidFill>
                <a:latin typeface="Consolas" panose="020B0609020204030204" pitchFamily="49" charset="0"/>
              </a:rPr>
              <a:t>, </a:t>
            </a:r>
            <a:r>
              <a:rPr lang="en-US" altLang="zh-CN" sz="2400" b="1">
                <a:solidFill>
                  <a:srgbClr val="2E6446"/>
                </a:solidFill>
                <a:latin typeface="Consolas" panose="020B0609020204030204" pitchFamily="49" charset="0"/>
              </a:rPr>
              <a:t>5</a:t>
            </a:r>
            <a:r>
              <a:rPr lang="en-US" altLang="zh-CN" sz="2400" b="1">
                <a:solidFill>
                  <a:srgbClr val="63A35C"/>
                </a:solidFill>
                <a:latin typeface="Consolas" panose="020B0609020204030204" pitchFamily="49" charset="0"/>
              </a:rPr>
              <a:t>, </a:t>
            </a:r>
            <a:r>
              <a:rPr lang="en-US" altLang="zh-CN" sz="2400" b="1">
                <a:solidFill>
                  <a:srgbClr val="2E6446"/>
                </a:solidFill>
                <a:latin typeface="Consolas" panose="020B0609020204030204" pitchFamily="49" charset="0"/>
              </a:rPr>
              <a:t>7</a:t>
            </a:r>
            <a:r>
              <a:rPr lang="en-US" altLang="zh-CN" sz="2400" b="1">
                <a:solidFill>
                  <a:srgbClr val="63A35C"/>
                </a:solidFill>
                <a:latin typeface="Consolas" panose="020B0609020204030204" pitchFamily="49" charset="0"/>
              </a:rPr>
              <a:t>, </a:t>
            </a:r>
            <a:r>
              <a:rPr lang="en-US" altLang="zh-CN" sz="2400" b="1">
                <a:solidFill>
                  <a:srgbClr val="2E6446"/>
                </a:solidFill>
                <a:latin typeface="Consolas" panose="020B0609020204030204" pitchFamily="49" charset="0"/>
              </a:rPr>
              <a:t>11</a:t>
            </a:r>
            <a:r>
              <a:rPr lang="en-US" altLang="zh-CN" sz="2400" b="1">
                <a:solidFill>
                  <a:srgbClr val="63A35C"/>
                </a:solidFill>
                <a:latin typeface="Consolas" panose="020B0609020204030204" pitchFamily="49" charset="0"/>
              </a:rPr>
              <a:t>, </a:t>
            </a:r>
            <a:r>
              <a:rPr lang="en-US" altLang="zh-CN" sz="2400" b="1">
                <a:solidFill>
                  <a:srgbClr val="2E6446"/>
                </a:solidFill>
                <a:latin typeface="Consolas" panose="020B0609020204030204" pitchFamily="49" charset="0"/>
              </a:rPr>
              <a:t>13</a:t>
            </a:r>
            <a:r>
              <a:rPr lang="en-US" altLang="zh-CN" sz="2400" b="1">
                <a:solidFill>
                  <a:srgbClr val="3F9101"/>
                </a:solidFill>
                <a:latin typeface="Consolas" panose="020B0609020204030204" pitchFamily="49" charset="0"/>
              </a:rPr>
              <a:t>]</a:t>
            </a:r>
          </a:p>
          <a:p>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numbers.json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dumps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numbers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err="1">
                <a:solidFill>
                  <a:srgbClr val="333333"/>
                </a:solidFill>
                <a:highlight>
                  <a:srgbClr val="FFFAD4"/>
                </a:highlight>
                <a:latin typeface="Consolas" panose="020B0609020204030204" pitchFamily="49" charset="0"/>
              </a:rPr>
              <a:t>numbers.json</a:t>
            </a:r>
            <a:endParaRPr lang="en-US" altLang="zh-CN" sz="2000">
              <a:solidFill>
                <a:srgbClr val="333333"/>
              </a:solidFill>
              <a:highlight>
                <a:srgbClr val="FFFAD4"/>
              </a:highlight>
              <a:latin typeface="Consolas" panose="020B0609020204030204" pitchFamily="49" charset="0"/>
            </a:endParaRPr>
          </a:p>
          <a:p>
            <a:r>
              <a:rPr lang="en-US" altLang="zh-CN" sz="200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a:t>下面先编写一个存储一组数的简短程序，再编写一个将这些数读取到内存中的程序。第一个程序将使用 </a:t>
            </a:r>
            <a:r>
              <a:rPr lang="en-US" altLang="zh-CN" sz="2400" err="1"/>
              <a:t>json.dumps</a:t>
            </a:r>
            <a:r>
              <a:rPr lang="en-US" altLang="zh-CN" sz="2400"/>
              <a:t>() </a:t>
            </a:r>
            <a:r>
              <a:rPr lang="zh-CN" altLang="en-US" sz="2400"/>
              <a:t>来存储这组数，而第二个程序将使用 </a:t>
            </a:r>
            <a:r>
              <a:rPr lang="en-US" altLang="zh-CN" sz="2400" err="1"/>
              <a:t>json.loads</a:t>
            </a:r>
            <a:r>
              <a:rPr lang="en-US" altLang="zh-CN" sz="2400"/>
              <a:t>() </a:t>
            </a:r>
            <a:r>
              <a:rPr lang="zh-CN" altLang="en-US" sz="2400"/>
              <a:t>来读取它们。</a:t>
            </a:r>
            <a:endParaRPr lang="en-US" altLang="zh-CN" sz="240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number_reader.py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numbers.json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numbers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loads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p>
          <a:p>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numbers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a:t>使用 </a:t>
            </a:r>
            <a:r>
              <a:rPr lang="en-US" altLang="zh-CN" sz="2400" err="1"/>
              <a:t>json</a:t>
            </a:r>
            <a:r>
              <a:rPr lang="en-US" altLang="zh-CN" sz="2400"/>
              <a:t> </a:t>
            </a:r>
            <a:r>
              <a:rPr lang="zh-CN" altLang="en-US" sz="2400"/>
              <a:t>保存用户生成的数据很有必要，因为如果不以某种方式进行存储，用户的信息就会在程序停止运行时丢失。下面来看一个这样的例子：提示用户在首次运行程序时输入自己的名字，并且在他再次运行程序时仍然记得他。</a:t>
            </a:r>
            <a:endParaRPr lang="en-US" altLang="zh-CN" sz="240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remember_me.py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endParaRPr lang="en-US" altLang="zh-CN" sz="2400" b="1">
              <a:solidFill>
                <a:srgbClr val="333333"/>
              </a:solidFill>
              <a:latin typeface="Consolas" panose="020B0609020204030204" pitchFamily="49" charset="0"/>
            </a:endParaRPr>
          </a:p>
          <a:p>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"What is your name?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dumps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f"We'll</a:t>
            </a:r>
            <a:r>
              <a:rPr lang="en-US" altLang="zh-CN" sz="2400" b="1">
                <a:solidFill>
                  <a:srgbClr val="F2612A"/>
                </a:solidFill>
                <a:latin typeface="Consolas" panose="020B0609020204030204" pitchFamily="49" charset="0"/>
              </a:rPr>
              <a:t> remember you when you come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'pi_digits.txt'</a:t>
            </a:r>
            <a:r>
              <a:rPr lang="en-US" altLang="zh-CN" sz="2400" b="1">
                <a:solidFill>
                  <a:srgbClr val="3F9101"/>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接下来我们将创建一个 </a:t>
            </a:r>
            <a:r>
              <a:rPr lang="en-US" altLang="zh-CN" b="1">
                <a:latin typeface="Consolas" panose="020B0609020204030204" pitchFamily="49" charset="0"/>
                <a:ea typeface="微软雅黑" panose="020B0503020204020204" pitchFamily="34" charset="-122"/>
              </a:rPr>
              <a:t>Path</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类的实例，并将它赋值给 </a:t>
            </a:r>
            <a:r>
              <a:rPr lang="en-US" altLang="zh-CN">
                <a:latin typeface="Consolas" panose="020B0609020204030204" pitchFamily="49" charset="0"/>
                <a:ea typeface="微软雅黑" panose="020B0503020204020204" pitchFamily="34" charset="-122"/>
              </a:rPr>
              <a:t>path </a:t>
            </a:r>
            <a:r>
              <a:rPr lang="zh-CN" altLang="en-US">
                <a:latin typeface="Consolas" panose="020B0609020204030204" pitchFamily="49" charset="0"/>
                <a:ea typeface="微软雅黑" panose="020B0503020204020204" pitchFamily="34" charset="-122"/>
              </a:rPr>
              <a:t>变量</a:t>
            </a:r>
            <a:endParaRPr lang="en-US" altLang="zh-CN">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这个类在实例化时接受一个称为路径的字符串参数</a:t>
            </a:r>
            <a:endParaRPr lang="en-US" altLang="zh-CN">
              <a:latin typeface="Consolas" panose="020B0609020204030204" pitchFamily="49" charset="0"/>
              <a:ea typeface="微软雅黑" panose="020B0503020204020204" pitchFamily="34" charset="-122"/>
            </a:endParaRPr>
          </a:p>
          <a:p>
            <a:pPr marL="0" indent="0">
              <a:buNone/>
            </a:pPr>
            <a:r>
              <a:rPr lang="zh-CN" altLang="en-US" b="1">
                <a:latin typeface="Consolas" panose="020B0609020204030204" pitchFamily="49" charset="0"/>
                <a:ea typeface="微软雅黑" panose="020B0503020204020204" pitchFamily="34" charset="-122"/>
              </a:rPr>
              <a:t>路径（</a:t>
            </a:r>
            <a:r>
              <a:rPr lang="en-US" altLang="zh-CN" b="1">
                <a:latin typeface="Consolas" panose="020B0609020204030204" pitchFamily="49" charset="0"/>
                <a:ea typeface="微软雅黑" panose="020B0503020204020204" pitchFamily="34" charset="-122"/>
              </a:rPr>
              <a:t>path</a:t>
            </a:r>
            <a:r>
              <a:rPr lang="zh-CN" altLang="en-US" b="1">
                <a:latin typeface="Consolas" panose="020B0609020204030204" pitchFamily="49" charset="0"/>
                <a:ea typeface="微软雅黑" panose="020B0503020204020204" pitchFamily="34" charset="-122"/>
              </a:rPr>
              <a:t>）</a:t>
            </a:r>
            <a:r>
              <a:rPr lang="zh-CN" altLang="en-US">
                <a:latin typeface="Consolas" panose="020B0609020204030204" pitchFamily="49" charset="0"/>
                <a:ea typeface="微软雅黑" panose="020B0503020204020204" pitchFamily="34" charset="-122"/>
              </a:rPr>
              <a:t>指的是文件或文件夹在系统中的准确位置</a:t>
            </a:r>
            <a:endParaRPr lang="en-US" altLang="zh-CN">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8E4CDE2C-1EC9-F75F-FC49-13AE48C3CBF4}"/>
              </a:ext>
            </a:extLst>
          </p:cNvPr>
          <p:cNvSpPr/>
          <p:nvPr/>
        </p:nvSpPr>
        <p:spPr>
          <a:xfrm>
            <a:off x="5690714" y="407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2660710448"/>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首先，提示用户输入名字。接下来，将收集到的数据写入文件</a:t>
            </a:r>
            <a:r>
              <a:rPr lang="en-US" altLang="zh-CN" err="1"/>
              <a:t>username.json</a:t>
            </a:r>
            <a:r>
              <a:rPr lang="zh-CN" altLang="en-US"/>
              <a:t>。然后，打印一条消息，指出存储了用户输入的信息：</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What is your name? </a:t>
            </a:r>
            <a:r>
              <a:rPr lang="en-US" altLang="zh-CN" sz="2000" b="1">
                <a:solidFill>
                  <a:srgbClr val="333333"/>
                </a:solidFill>
                <a:latin typeface="Consolas" panose="020B0609020204030204" pitchFamily="49" charset="0"/>
              </a:rPr>
              <a:t>Eric</a:t>
            </a:r>
          </a:p>
          <a:p>
            <a:pPr lvl="0"/>
            <a:r>
              <a:rPr lang="en-US" altLang="zh-CN" sz="200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现在再编写一个程序，向名字已被存储的用户发出问候：</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greet_user.py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loads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f"Welcome</a:t>
            </a:r>
            <a:r>
              <a:rPr lang="en-US" altLang="zh-CN" sz="2400" b="1">
                <a:solidFill>
                  <a:srgbClr val="F2612A"/>
                </a:solidFill>
                <a:latin typeface="Consolas" panose="020B0609020204030204" pitchFamily="49" charset="0"/>
              </a:rPr>
              <a:t>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可以将这两个程序合并到一个程序中。</a:t>
            </a:r>
            <a:endParaRPr lang="en-US" altLang="zh-CN"/>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336728"/>
            <a:ext cx="10848975" cy="440120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remember_me.py</a:t>
            </a:r>
          </a:p>
          <a:p>
            <a:r>
              <a:rPr lang="en-US" altLang="zh-CN" sz="2000" b="1">
                <a:solidFill>
                  <a:srgbClr val="9E58A3"/>
                </a:solidFill>
                <a:latin typeface="Consolas" panose="020B0609020204030204" pitchFamily="49" charset="0"/>
              </a:rPr>
              <a:t>from </a:t>
            </a:r>
            <a:r>
              <a:rPr lang="en-US" altLang="zh-CN" sz="2000" b="1" err="1">
                <a:solidFill>
                  <a:srgbClr val="333333"/>
                </a:solidFill>
                <a:latin typeface="Consolas" panose="020B0609020204030204" pitchFamily="49" charset="0"/>
              </a:rPr>
              <a:t>pathlib</a:t>
            </a:r>
            <a:r>
              <a:rPr lang="en-US" altLang="zh-CN" sz="2000" b="1">
                <a:solidFill>
                  <a:srgbClr val="333333"/>
                </a:solidFill>
                <a:latin typeface="Consolas" panose="020B0609020204030204" pitchFamily="49" charset="0"/>
              </a:rPr>
              <a:t> </a:t>
            </a:r>
            <a:r>
              <a:rPr lang="en-US" altLang="zh-CN" sz="2000" b="1">
                <a:solidFill>
                  <a:srgbClr val="9E58A3"/>
                </a:solidFill>
                <a:latin typeface="Consolas" panose="020B0609020204030204" pitchFamily="49" charset="0"/>
              </a:rPr>
              <a:t>import </a:t>
            </a:r>
            <a:r>
              <a:rPr lang="en-US" altLang="zh-CN" sz="2000" b="1">
                <a:solidFill>
                  <a:srgbClr val="333333"/>
                </a:solidFill>
                <a:latin typeface="Consolas" panose="020B0609020204030204" pitchFamily="49" charset="0"/>
              </a:rPr>
              <a:t>Path</a:t>
            </a:r>
            <a:br>
              <a:rPr lang="en-US" altLang="zh-CN" sz="2000" b="1">
                <a:solidFill>
                  <a:srgbClr val="333333"/>
                </a:solidFill>
                <a:latin typeface="Consolas" panose="020B0609020204030204" pitchFamily="49" charset="0"/>
              </a:rPr>
            </a:br>
            <a:r>
              <a:rPr lang="en-US" altLang="zh-CN" sz="2000" b="1">
                <a:solidFill>
                  <a:srgbClr val="9E58A3"/>
                </a:solidFill>
                <a:latin typeface="Consolas" panose="020B0609020204030204" pitchFamily="49" charset="0"/>
              </a:rPr>
              <a:t>import </a:t>
            </a:r>
            <a:r>
              <a:rPr lang="en-US" altLang="zh-CN" sz="2000" b="1" err="1">
                <a:solidFill>
                  <a:srgbClr val="333333"/>
                </a:solidFill>
                <a:latin typeface="Consolas" panose="020B0609020204030204" pitchFamily="49" charset="0"/>
              </a:rPr>
              <a:t>json</a:t>
            </a:r>
            <a:endParaRPr lang="en-US" altLang="zh-CN" sz="2000" b="1">
              <a:solidFill>
                <a:srgbClr val="333333"/>
              </a:solidFill>
              <a:latin typeface="Consolas" panose="020B0609020204030204" pitchFamily="49" charset="0"/>
            </a:endParaRPr>
          </a:p>
          <a:p>
            <a:br>
              <a:rPr lang="en-US" altLang="zh-CN" sz="2000" b="1">
                <a:solidFill>
                  <a:srgbClr val="333333"/>
                </a:solidFill>
                <a:latin typeface="Consolas" panose="020B0609020204030204" pitchFamily="49" charset="0"/>
              </a:rPr>
            </a:br>
            <a:r>
              <a:rPr lang="en-US" altLang="zh-CN" sz="2000" b="1">
                <a:solidFill>
                  <a:srgbClr val="333333"/>
                </a:solidFill>
                <a:latin typeface="Consolas" panose="020B0609020204030204" pitchFamily="49" charset="0"/>
              </a:rPr>
              <a:t>path </a:t>
            </a:r>
            <a:r>
              <a:rPr lang="en-US" altLang="zh-CN" sz="2000" b="1">
                <a:solidFill>
                  <a:srgbClr val="A71D5D"/>
                </a:solidFill>
                <a:latin typeface="Consolas" panose="020B0609020204030204" pitchFamily="49" charset="0"/>
              </a:rPr>
              <a:t>= </a:t>
            </a:r>
            <a:r>
              <a:rPr lang="en-US" altLang="zh-CN" sz="2000" b="1">
                <a:solidFill>
                  <a:srgbClr val="258DFF"/>
                </a:solidFill>
                <a:latin typeface="Consolas" panose="020B0609020204030204" pitchFamily="49" charset="0"/>
              </a:rPr>
              <a:t>Path</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err="1">
                <a:solidFill>
                  <a:srgbClr val="F2612A"/>
                </a:solidFill>
                <a:latin typeface="Consolas" panose="020B0609020204030204" pitchFamily="49" charset="0"/>
              </a:rPr>
              <a:t>username.json</a:t>
            </a:r>
            <a:r>
              <a:rPr lang="en-US" altLang="zh-CN" sz="2000" b="1">
                <a:solidFill>
                  <a:srgbClr val="F2612A"/>
                </a:solidFill>
                <a:latin typeface="Consolas" panose="020B0609020204030204" pitchFamily="49" charset="0"/>
              </a:rPr>
              <a: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path</a:t>
            </a:r>
            <a:r>
              <a:rPr lang="en-US" altLang="zh-CN" sz="2000" b="1" err="1">
                <a:solidFill>
                  <a:srgbClr val="000000"/>
                </a:solidFill>
                <a:latin typeface="Consolas" panose="020B0609020204030204" pitchFamily="49" charset="0"/>
              </a:rPr>
              <a:t>.</a:t>
            </a:r>
            <a:r>
              <a:rPr lang="en-US" altLang="zh-CN" sz="2000" b="1" err="1">
                <a:solidFill>
                  <a:srgbClr val="258DFF"/>
                </a:solidFill>
                <a:latin typeface="Consolas" panose="020B0609020204030204" pitchFamily="49" charset="0"/>
              </a:rPr>
              <a:t>exists</a:t>
            </a:r>
            <a:r>
              <a:rPr lang="en-US" altLang="zh-CN" sz="2000" b="1">
                <a:solidFill>
                  <a:srgbClr val="3F9101"/>
                </a:solidFill>
                <a:latin typeface="Consolas" panose="020B0609020204030204" pitchFamily="49" charset="0"/>
              </a:rPr>
              <a:t>()</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333333"/>
                </a:solidFill>
                <a:latin typeface="Consolas" panose="020B0609020204030204" pitchFamily="49" charset="0"/>
              </a:rPr>
              <a:t>contents </a:t>
            </a: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path</a:t>
            </a:r>
            <a:r>
              <a:rPr lang="en-US" altLang="zh-CN" sz="2000" b="1" err="1">
                <a:solidFill>
                  <a:srgbClr val="000000"/>
                </a:solidFill>
                <a:latin typeface="Consolas" panose="020B0609020204030204" pitchFamily="49" charset="0"/>
              </a:rPr>
              <a:t>.</a:t>
            </a:r>
            <a:r>
              <a:rPr lang="en-US" altLang="zh-CN" sz="2000" b="1" err="1">
                <a:solidFill>
                  <a:srgbClr val="258DFF"/>
                </a:solidFill>
                <a:latin typeface="Consolas" panose="020B0609020204030204" pitchFamily="49" charset="0"/>
              </a:rPr>
              <a:t>read_text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333333"/>
                </a:solidFill>
                <a:latin typeface="Consolas" panose="020B0609020204030204" pitchFamily="49" charset="0"/>
              </a:rPr>
              <a:t>username </a:t>
            </a: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json</a:t>
            </a:r>
            <a:r>
              <a:rPr lang="en-US" altLang="zh-CN" sz="2000" b="1" err="1">
                <a:solidFill>
                  <a:srgbClr val="000000"/>
                </a:solidFill>
                <a:latin typeface="Consolas" panose="020B0609020204030204" pitchFamily="49" charset="0"/>
              </a:rPr>
              <a:t>.</a:t>
            </a:r>
            <a:r>
              <a:rPr lang="en-US" altLang="zh-CN" sz="2000" b="1" err="1">
                <a:solidFill>
                  <a:srgbClr val="258DFF"/>
                </a:solidFill>
                <a:latin typeface="Consolas" panose="020B0609020204030204" pitchFamily="49" charset="0"/>
              </a:rPr>
              <a:t>loads</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contents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err="1">
                <a:solidFill>
                  <a:srgbClr val="F2612A"/>
                </a:solidFill>
                <a:latin typeface="Consolas" panose="020B0609020204030204" pitchFamily="49" charset="0"/>
              </a:rPr>
              <a:t>f"Welcome</a:t>
            </a:r>
            <a:r>
              <a:rPr lang="en-US" altLang="zh-CN" sz="2000" b="1">
                <a:solidFill>
                  <a:srgbClr val="F2612A"/>
                </a:solidFill>
                <a:latin typeface="Consolas" panose="020B0609020204030204" pitchFamily="49" charset="0"/>
              </a:rPr>
              <a:t> back, </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username</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else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333333"/>
                </a:solidFill>
                <a:latin typeface="Consolas" panose="020B0609020204030204" pitchFamily="49" charset="0"/>
              </a:rPr>
              <a:t>username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"What is your name?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333333"/>
                </a:solidFill>
                <a:latin typeface="Consolas" panose="020B0609020204030204" pitchFamily="49" charset="0"/>
              </a:rPr>
              <a:t>contents </a:t>
            </a: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json</a:t>
            </a:r>
            <a:r>
              <a:rPr lang="en-US" altLang="zh-CN" sz="2000" b="1" err="1">
                <a:solidFill>
                  <a:srgbClr val="000000"/>
                </a:solidFill>
                <a:latin typeface="Consolas" panose="020B0609020204030204" pitchFamily="49" charset="0"/>
              </a:rPr>
              <a:t>.</a:t>
            </a:r>
            <a:r>
              <a:rPr lang="en-US" altLang="zh-CN" sz="2000" b="1" err="1">
                <a:solidFill>
                  <a:srgbClr val="258DFF"/>
                </a:solidFill>
                <a:latin typeface="Consolas" panose="020B0609020204030204" pitchFamily="49" charset="0"/>
              </a:rPr>
              <a:t>dumps</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username</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err="1">
                <a:solidFill>
                  <a:srgbClr val="333333"/>
                </a:solidFill>
                <a:latin typeface="Consolas" panose="020B0609020204030204" pitchFamily="49" charset="0"/>
              </a:rPr>
              <a:t>path</a:t>
            </a:r>
            <a:r>
              <a:rPr lang="en-US" altLang="zh-CN" sz="2000" b="1" err="1">
                <a:solidFill>
                  <a:srgbClr val="000000"/>
                </a:solidFill>
                <a:latin typeface="Consolas" panose="020B0609020204030204" pitchFamily="49" charset="0"/>
              </a:rPr>
              <a:t>.</a:t>
            </a:r>
            <a:r>
              <a:rPr lang="en-US" altLang="zh-CN" sz="2000" b="1" err="1">
                <a:solidFill>
                  <a:srgbClr val="258DFF"/>
                </a:solidFill>
                <a:latin typeface="Consolas" panose="020B0609020204030204" pitchFamily="49" charset="0"/>
              </a:rPr>
              <a:t>write_text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contents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err="1">
                <a:solidFill>
                  <a:srgbClr val="F2612A"/>
                </a:solidFill>
                <a:latin typeface="Consolas" panose="020B0609020204030204" pitchFamily="49" charset="0"/>
              </a:rPr>
              <a:t>f"We'll</a:t>
            </a:r>
            <a:r>
              <a:rPr lang="en-US" altLang="zh-CN" sz="2000" b="1">
                <a:solidFill>
                  <a:srgbClr val="F2612A"/>
                </a:solidFill>
                <a:latin typeface="Consolas" panose="020B0609020204030204" pitchFamily="49" charset="0"/>
              </a:rPr>
              <a:t> remember you when you come back, </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username</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10.4.3 </a:t>
            </a:r>
            <a:r>
              <a:rPr lang="zh-CN" altLang="en-US">
                <a:effectLst>
                  <a:outerShdw blurRad="38100" dist="38100" dir="2700000" algn="tl">
                    <a:srgbClr val="000000">
                      <a:alpha val="43137"/>
                    </a:srgbClr>
                  </a:outerShdw>
                </a:effectLst>
              </a:rPr>
              <a:t>重构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你经常会遇到这样的情况：</a:t>
            </a:r>
            <a:endParaRPr lang="en-US" altLang="zh-CN"/>
          </a:p>
          <a:p>
            <a:pPr marL="0" indent="0">
              <a:buNone/>
            </a:pPr>
            <a:r>
              <a:rPr lang="zh-CN" altLang="en-US"/>
              <a:t>虽然代码能够正确地运行，但还可以将其划分为一系列完成具体工作的函数来进行改进。</a:t>
            </a:r>
            <a:endParaRPr lang="en-US" altLang="zh-CN"/>
          </a:p>
          <a:p>
            <a:pPr marL="0" indent="0">
              <a:buNone/>
            </a:pPr>
            <a:endParaRPr lang="en-US" altLang="zh-CN"/>
          </a:p>
          <a:p>
            <a:pPr marL="0" indent="0">
              <a:buNone/>
            </a:pPr>
            <a:r>
              <a:rPr lang="zh-CN" altLang="en-US"/>
              <a:t>这样的过程称为</a:t>
            </a:r>
            <a:r>
              <a:rPr lang="zh-CN" altLang="en-US" b="1"/>
              <a:t>重构（</a:t>
            </a:r>
            <a:r>
              <a:rPr lang="en-US" altLang="zh-CN" b="1"/>
              <a:t>refactor</a:t>
            </a:r>
            <a:r>
              <a:rPr lang="zh-CN" altLang="en-US" b="1"/>
              <a:t>）</a:t>
            </a:r>
            <a:r>
              <a:rPr lang="zh-CN" altLang="en-US"/>
              <a:t>。</a:t>
            </a:r>
            <a:endParaRPr lang="en-US" altLang="zh-CN"/>
          </a:p>
          <a:p>
            <a:pPr marL="0" indent="0">
              <a:buNone/>
            </a:pPr>
            <a:r>
              <a:rPr lang="zh-CN" altLang="en-US"/>
              <a:t>重构能让代码更清晰、更易于理解、更容易扩展。</a:t>
            </a:r>
            <a:endParaRPr lang="en-US" altLang="zh-CN"/>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10.4.3 </a:t>
            </a:r>
            <a:r>
              <a:rPr lang="zh-CN" altLang="en-US">
                <a:effectLst>
                  <a:outerShdw blurRad="38100" dist="38100" dir="2700000" algn="tl">
                    <a:srgbClr val="000000">
                      <a:alpha val="43137"/>
                    </a:srgbClr>
                  </a:outerShdw>
                </a:effectLst>
              </a:rPr>
              <a:t>重构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要重构 </a:t>
            </a:r>
            <a:r>
              <a:rPr lang="en-US" altLang="zh-CN"/>
              <a:t>remember_me.py</a:t>
            </a:r>
            <a:r>
              <a:rPr lang="zh-CN" altLang="en-US"/>
              <a:t>，可将其大部分逻辑放到一个或多个函数中。</a:t>
            </a:r>
            <a:r>
              <a:rPr lang="en-US" altLang="zh-CN"/>
              <a:t>remember_me.py </a:t>
            </a:r>
            <a:r>
              <a:rPr lang="zh-CN" altLang="en-US"/>
              <a:t>的重点是问候用户，因此将其所有代码都放到一个名为 </a:t>
            </a:r>
            <a:r>
              <a:rPr lang="en-US" altLang="zh-CN" err="1"/>
              <a:t>greet_user</a:t>
            </a:r>
            <a:r>
              <a:rPr lang="en-US" altLang="zh-CN"/>
              <a:t>()</a:t>
            </a:r>
            <a:r>
              <a:rPr lang="zh-CN" altLang="en-US"/>
              <a:t>的函数中：</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5110966" cy="347787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remember_me.py</a:t>
            </a:r>
          </a:p>
          <a:p>
            <a:r>
              <a:rPr lang="en-US" altLang="zh-CN" sz="2000" b="1">
                <a:solidFill>
                  <a:schemeClr val="bg1">
                    <a:lumMod val="65000"/>
                  </a:schemeClr>
                </a:solidFill>
                <a:latin typeface="Consolas" panose="020B0609020204030204" pitchFamily="49" charset="0"/>
              </a:rPr>
              <a:t>...</a:t>
            </a:r>
            <a:br>
              <a:rPr lang="en-US" altLang="zh-CN" sz="2000" b="1">
                <a:solidFill>
                  <a:srgbClr val="333333"/>
                </a:solidFill>
                <a:latin typeface="Consolas" panose="020B0609020204030204" pitchFamily="49" charset="0"/>
              </a:rPr>
            </a:br>
            <a:br>
              <a:rPr lang="en-US" altLang="zh-CN" sz="2000" b="1">
                <a:solidFill>
                  <a:srgbClr val="333333"/>
                </a:solidFill>
                <a:latin typeface="Consolas" panose="020B0609020204030204" pitchFamily="49" charset="0"/>
              </a:rPr>
            </a:br>
            <a:r>
              <a:rPr lang="en-US" altLang="zh-CN" sz="2000" b="1">
                <a:solidFill>
                  <a:srgbClr val="9E58A3"/>
                </a:solidFill>
                <a:latin typeface="Consolas" panose="020B0609020204030204" pitchFamily="49" charset="0"/>
              </a:rPr>
              <a:t>def </a:t>
            </a:r>
            <a:r>
              <a:rPr lang="en-US" altLang="zh-CN" sz="2000" b="1" err="1">
                <a:solidFill>
                  <a:srgbClr val="795DA3"/>
                </a:solidFill>
                <a:latin typeface="Consolas" panose="020B0609020204030204" pitchFamily="49" charset="0"/>
              </a:rPr>
              <a:t>greet_user</a:t>
            </a:r>
            <a:r>
              <a:rPr lang="en-US" altLang="zh-CN" sz="2000" b="1">
                <a:solidFill>
                  <a:srgbClr val="3F9101"/>
                </a:solidFill>
                <a:latin typeface="Consolas" panose="020B0609020204030204" pitchFamily="49" charset="0"/>
              </a:rPr>
              <a:t>()</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333333"/>
                </a:solidFill>
                <a:latin typeface="Consolas" panose="020B0609020204030204" pitchFamily="49" charset="0"/>
              </a:rPr>
              <a:t>path </a:t>
            </a:r>
            <a:r>
              <a:rPr lang="en-US" altLang="zh-CN" sz="2000" b="1">
                <a:solidFill>
                  <a:srgbClr val="A71D5D"/>
                </a:solidFill>
                <a:latin typeface="Consolas" panose="020B0609020204030204" pitchFamily="49" charset="0"/>
              </a:rPr>
              <a:t>= </a:t>
            </a:r>
            <a:r>
              <a:rPr lang="en-US" altLang="zh-CN" sz="2000" b="1">
                <a:solidFill>
                  <a:srgbClr val="258DFF"/>
                </a:solidFill>
                <a:latin typeface="Consolas" panose="020B0609020204030204" pitchFamily="49" charset="0"/>
              </a:rPr>
              <a:t>Path</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err="1">
                <a:solidFill>
                  <a:srgbClr val="F2612A"/>
                </a:solidFill>
                <a:latin typeface="Consolas" panose="020B0609020204030204" pitchFamily="49" charset="0"/>
              </a:rPr>
              <a:t>username.json</a:t>
            </a:r>
            <a:r>
              <a:rPr lang="en-US" altLang="zh-CN" sz="2000" b="1">
                <a:solidFill>
                  <a:srgbClr val="F2612A"/>
                </a:solidFill>
                <a:latin typeface="Consolas" panose="020B0609020204030204" pitchFamily="49" charset="0"/>
              </a:rPr>
              <a: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path</a:t>
            </a:r>
            <a:r>
              <a:rPr lang="en-US" altLang="zh-CN" sz="2000" b="1" err="1">
                <a:solidFill>
                  <a:srgbClr val="000000"/>
                </a:solidFill>
                <a:latin typeface="Consolas" panose="020B0609020204030204" pitchFamily="49" charset="0"/>
              </a:rPr>
              <a:t>.</a:t>
            </a:r>
            <a:r>
              <a:rPr lang="en-US" altLang="zh-CN" sz="2000" b="1" err="1">
                <a:solidFill>
                  <a:srgbClr val="258DFF"/>
                </a:solidFill>
                <a:latin typeface="Consolas" panose="020B0609020204030204" pitchFamily="49" charset="0"/>
              </a:rPr>
              <a:t>exists</a:t>
            </a:r>
            <a:r>
              <a:rPr lang="en-US" altLang="zh-CN" sz="2000" b="1">
                <a:solidFill>
                  <a:srgbClr val="3F9101"/>
                </a:solidFill>
                <a:latin typeface="Consolas" panose="020B0609020204030204" pitchFamily="49" charset="0"/>
              </a:rPr>
              <a:t>()</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else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err="1">
                <a:solidFill>
                  <a:srgbClr val="258DFF"/>
                </a:solidFill>
                <a:latin typeface="Consolas" panose="020B0609020204030204" pitchFamily="49" charset="0"/>
              </a:rPr>
              <a:t>greet_user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Tree>
    <p:extLst>
      <p:ext uri="{BB962C8B-B14F-4D97-AF65-F5344CB8AC3E}">
        <p14:creationId xmlns:p14="http://schemas.microsoft.com/office/powerpoint/2010/main" val="1118754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a:t>10.5 </a:t>
            </a:r>
            <a:r>
              <a:rPr lang="zh-CN" altLang="en-US"/>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a:t>学习了如何使用文件，包括如何读取整个文件，如何读取文件中的各行，以及如何根据需要将任意数量的文本写入文件</a:t>
            </a:r>
            <a:endParaRPr lang="en-US" altLang="zh-CN"/>
          </a:p>
          <a:p>
            <a:pPr>
              <a:lnSpc>
                <a:spcPct val="100000"/>
              </a:lnSpc>
            </a:pPr>
            <a:r>
              <a:rPr lang="zh-CN" altLang="en-US"/>
              <a:t>学习了异常，以及如何处理程序可能引发的异常</a:t>
            </a:r>
            <a:endParaRPr lang="en-US" altLang="zh-CN"/>
          </a:p>
          <a:p>
            <a:pPr>
              <a:lnSpc>
                <a:spcPct val="100000"/>
              </a:lnSpc>
            </a:pPr>
            <a:r>
              <a:rPr lang="zh-CN" altLang="en-US"/>
              <a:t>如何存储 </a:t>
            </a:r>
            <a:r>
              <a:rPr lang="en-US" altLang="zh-CN"/>
              <a:t>Python </a:t>
            </a:r>
            <a:r>
              <a:rPr lang="zh-CN" altLang="en-US"/>
              <a:t>数据结构，以保存用户提供的信息，避免让用户在每次运行程序时都重新提供。</a:t>
            </a:r>
            <a:endParaRPr lang="en-US" altLang="zh-CN"/>
          </a:p>
          <a:p>
            <a:pPr>
              <a:lnSpc>
                <a:spcPct val="100000"/>
              </a:lnSpc>
            </a:pPr>
            <a:endParaRPr lang="en-US" altLang="zh-CN"/>
          </a:p>
          <a:p>
            <a:r>
              <a:rPr lang="zh-CN" altLang="en-US"/>
              <a:t>在下一章中，我们将学习高效的代码测试方式。这不仅能帮助你确定代码正确无误，还有助于发现扩展既有程序时可能引入的</a:t>
            </a:r>
            <a:r>
              <a:rPr lang="en-US" altLang="zh-CN"/>
              <a:t>bug</a:t>
            </a:r>
            <a:r>
              <a:rPr lang="zh-CN" altLang="en-US"/>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a:bodyPr>
          <a:lstStyle/>
          <a:p>
            <a:r>
              <a:rPr lang="zh-CN" altLang="en-US"/>
              <a:t>学习 </a:t>
            </a:r>
            <a:r>
              <a:rPr lang="en-US" altLang="zh-CN"/>
              <a:t>finally </a:t>
            </a:r>
            <a:r>
              <a:rPr lang="zh-CN" altLang="en-US"/>
              <a:t>语句的使用</a:t>
            </a:r>
            <a:endParaRPr lang="en-US" altLang="zh-CN">
              <a:highlight>
                <a:srgbClr val="C0C0C0"/>
              </a:highlight>
            </a:endParaRPr>
          </a:p>
          <a:p>
            <a:r>
              <a:rPr lang="zh-CN" altLang="en-US"/>
              <a:t>了解常见的编码类型，尝试基于不同的编码类型创建和读取文件</a:t>
            </a:r>
            <a:endParaRPr lang="en-US" altLang="zh-CN"/>
          </a:p>
          <a:p>
            <a:pPr marL="0" indent="0">
              <a:buNone/>
            </a:pPr>
            <a:endParaRPr lang="en-US" altLang="zh-CN"/>
          </a:p>
          <a:p>
            <a:pPr marL="0" indent="0">
              <a:buNone/>
            </a:pPr>
            <a:r>
              <a:rPr lang="zh-CN" altLang="en-US">
                <a:highlight>
                  <a:srgbClr val="C0C0C0"/>
                </a:highlight>
              </a:rPr>
              <a:t>可选拓展</a:t>
            </a:r>
            <a:endParaRPr lang="en-US" altLang="zh-CN">
              <a:highlight>
                <a:srgbClr val="C0C0C0"/>
              </a:highlight>
            </a:endParaRPr>
          </a:p>
          <a:p>
            <a:r>
              <a:rPr lang="zh-CN" altLang="en-US"/>
              <a:t>了解 </a:t>
            </a:r>
            <a:r>
              <a:rPr lang="en-US" altLang="zh-CN"/>
              <a:t>Python </a:t>
            </a:r>
            <a:r>
              <a:rPr lang="zh-CN" altLang="en-US"/>
              <a:t>中的原始字符串概念，学习它的使用场景</a:t>
            </a:r>
            <a:endParaRPr lang="en-US" altLang="zh-CN"/>
          </a:p>
          <a:p>
            <a:r>
              <a:rPr lang="zh-CN" altLang="en-US"/>
              <a:t>学习 </a:t>
            </a:r>
            <a:r>
              <a:rPr lang="en-US" altLang="zh-CN"/>
              <a:t>with </a:t>
            </a:r>
            <a:r>
              <a:rPr lang="zh-CN" altLang="en-US"/>
              <a:t>语句块、内置函数 </a:t>
            </a:r>
            <a:r>
              <a:rPr lang="en-US" altLang="zh-CN"/>
              <a:t>open()</a:t>
            </a:r>
            <a:r>
              <a:rPr lang="zh-CN" altLang="en-US"/>
              <a:t>，并尝试结合使用它们</a:t>
            </a:r>
            <a:endParaRPr lang="en-US" altLang="zh-CN"/>
          </a:p>
          <a:p>
            <a:r>
              <a:rPr lang="zh-CN" altLang="en-US"/>
              <a:t>了解如何捕获多个异常，为异常设置别名</a:t>
            </a:r>
            <a:endParaRPr lang="en-US" altLang="zh-CN"/>
          </a:p>
          <a:p>
            <a:r>
              <a:rPr lang="zh-CN" altLang="en-US"/>
              <a:t>了解 </a:t>
            </a:r>
            <a:r>
              <a:rPr lang="en-US" altLang="zh-CN"/>
              <a:t>Python </a:t>
            </a:r>
            <a:r>
              <a:rPr lang="zh-CN" altLang="en-US"/>
              <a:t>异常组的相关内容</a:t>
            </a:r>
            <a:endParaRPr lang="en-US" altLang="zh-CN"/>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有了 </a:t>
            </a:r>
            <a:r>
              <a:rPr lang="en-US" altLang="zh-CN" b="1">
                <a:latin typeface="Consolas" panose="020B0609020204030204" pitchFamily="49" charset="0"/>
                <a:ea typeface="微软雅黑" panose="020B0503020204020204" pitchFamily="34" charset="-122"/>
              </a:rPr>
              <a:t>Path</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对象后，可以使用 </a:t>
            </a:r>
            <a:r>
              <a:rPr lang="en-US" altLang="zh-CN" b="1" err="1">
                <a:solidFill>
                  <a:srgbClr val="258DFF"/>
                </a:solidFill>
                <a:latin typeface="Consolas" panose="020B0609020204030204" pitchFamily="49" charset="0"/>
              </a:rPr>
              <a:t>read_text</a:t>
            </a:r>
            <a:r>
              <a:rPr lang="en-US" altLang="zh-CN" b="1">
                <a:solidFill>
                  <a:srgbClr val="3F9101"/>
                </a:solidFill>
                <a:latin typeface="Consolas" panose="020B0609020204030204" pitchFamily="49" charset="0"/>
              </a:rPr>
              <a:t>()</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方法来读取指定路径对应文件的全部内容，我们将内容赋值给了 </a:t>
            </a:r>
            <a:r>
              <a:rPr lang="en-US" altLang="zh-CN">
                <a:latin typeface="Consolas" panose="020B0609020204030204" pitchFamily="49" charset="0"/>
                <a:ea typeface="微软雅黑" panose="020B0503020204020204" pitchFamily="34" charset="-122"/>
              </a:rPr>
              <a:t>contents </a:t>
            </a:r>
            <a:r>
              <a:rPr lang="zh-CN" altLang="en-US">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8E4CDE2C-1EC9-F75F-FC49-13AE48C3CBF4}"/>
              </a:ext>
            </a:extLst>
          </p:cNvPr>
          <p:cNvSpPr/>
          <p:nvPr/>
        </p:nvSpPr>
        <p:spPr>
          <a:xfrm>
            <a:off x="5690714" y="43952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50071292"/>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b="0" i="0" u="none" strike="noStrike" dirty="0" smtClean="0">
            <a:latin typeface="Consolas" panose="020B0609020204030204" pitchFamily="49"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Application>Microsoft Office PowerPoint</Application>
  <PresentationFormat>Widescreen</PresentationFormat>
  <Slides>86</Slides>
  <Notes>83</Notes>
  <HiddenSlides>0</HiddenSlide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主题​​</vt:lpstr>
      <vt:lpstr>Python 编程：从入门到实践 （第三版）</vt:lpstr>
      <vt:lpstr>关于本讲义</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10.1.3 访问文件中的各行</vt:lpstr>
      <vt:lpstr>10.1.4 使用文件的内容</vt:lpstr>
      <vt:lpstr>10.1.4 使用文件的内容</vt:lpstr>
      <vt:lpstr>10.1.4 使用文件的内容</vt:lpstr>
      <vt:lpstr>10.1.4 使用文件的内容</vt:lpstr>
      <vt:lpstr>10.1.4 使用文件的内容</vt:lpstr>
      <vt:lpstr>10.1.5 包含100 万位的大型文件</vt:lpstr>
      <vt:lpstr>10.1.5 包含100 万位的大型文件</vt:lpstr>
      <vt:lpstr>10.1.5 包含100 万位的大型文件</vt:lpstr>
      <vt:lpstr>10.1.6 圆周率值中包含你的生日吗</vt:lpstr>
      <vt:lpstr>10.2.1 写入一行</vt:lpstr>
      <vt:lpstr>10.2.2 写入多行</vt:lpstr>
      <vt:lpstr>10.2.2 写入多行</vt:lpstr>
      <vt:lpstr>10.2.2 写入多行</vt:lpstr>
      <vt:lpstr>10.2.2 写入多行</vt:lpstr>
      <vt:lpstr>10.3 异常</vt:lpstr>
      <vt:lpstr>10.3 异常</vt:lpstr>
      <vt:lpstr>10.3 异常</vt:lpstr>
      <vt:lpstr>10.3.1 “除零错误”异常</vt:lpstr>
      <vt:lpstr>10.3.2 使用 try-except 代码块</vt:lpstr>
      <vt:lpstr>10.3.2 使用 try-except 代码块</vt:lpstr>
      <vt:lpstr>10.3.2 使用 try-except 代码块</vt:lpstr>
      <vt:lpstr>10.3.3 异常导致的崩溃</vt:lpstr>
      <vt:lpstr>10.3.3 异常导致的崩溃</vt:lpstr>
      <vt:lpstr>10.3.3 异常导致的崩溃</vt:lpstr>
      <vt:lpstr>10.3.3 异常导致的崩溃</vt:lpstr>
      <vt:lpstr>10.3.4 异常的 else 代码块</vt:lpstr>
      <vt:lpstr>10.3.4 else 代码块</vt:lpstr>
      <vt:lpstr>10.3.4 else 代码块</vt:lpstr>
      <vt:lpstr>10.3.4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10.3.6 分析文本</vt:lpstr>
      <vt:lpstr>10.3.6 分析文本</vt:lpstr>
      <vt:lpstr>10.3.7 使用多个文件</vt:lpstr>
      <vt:lpstr>10.3.7 使用多个文件</vt:lpstr>
      <vt:lpstr>10.3.7 使用多个文件</vt:lpstr>
      <vt:lpstr>10.3.8 静默失败</vt:lpstr>
      <vt:lpstr>10.3.9 决定报告哪些错误</vt:lpstr>
      <vt:lpstr>10.4 存储数据</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revision>1</cp:revision>
  <dcterms:created xsi:type="dcterms:W3CDTF">2023-04-03T03:10:02Z</dcterms:created>
  <dcterms:modified xsi:type="dcterms:W3CDTF">2023-08-16T03:46:29Z</dcterms:modified>
</cp:coreProperties>
</file>