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0" r:id="rId2"/>
    <p:sldId id="366" r:id="rId3"/>
    <p:sldId id="305" r:id="rId4"/>
    <p:sldId id="259" r:id="rId5"/>
    <p:sldId id="283" r:id="rId6"/>
    <p:sldId id="284" r:id="rId7"/>
    <p:sldId id="278" r:id="rId8"/>
    <p:sldId id="286" r:id="rId9"/>
    <p:sldId id="368" r:id="rId10"/>
    <p:sldId id="370" r:id="rId11"/>
    <p:sldId id="371" r:id="rId12"/>
    <p:sldId id="287" r:id="rId13"/>
    <p:sldId id="297" r:id="rId14"/>
    <p:sldId id="288" r:id="rId15"/>
    <p:sldId id="285" r:id="rId16"/>
    <p:sldId id="394" r:id="rId17"/>
    <p:sldId id="373" r:id="rId18"/>
    <p:sldId id="396" r:id="rId19"/>
    <p:sldId id="392" r:id="rId20"/>
    <p:sldId id="397" r:id="rId21"/>
    <p:sldId id="372" r:id="rId22"/>
    <p:sldId id="289" r:id="rId23"/>
    <p:sldId id="374" r:id="rId24"/>
    <p:sldId id="377" r:id="rId25"/>
    <p:sldId id="376" r:id="rId26"/>
    <p:sldId id="375" r:id="rId27"/>
    <p:sldId id="390" r:id="rId28"/>
    <p:sldId id="400" r:id="rId29"/>
    <p:sldId id="398" r:id="rId30"/>
    <p:sldId id="298" r:id="rId31"/>
    <p:sldId id="381" r:id="rId32"/>
    <p:sldId id="379" r:id="rId33"/>
    <p:sldId id="299" r:id="rId34"/>
    <p:sldId id="383" r:id="rId35"/>
    <p:sldId id="384" r:id="rId36"/>
    <p:sldId id="385" r:id="rId37"/>
    <p:sldId id="382" r:id="rId38"/>
    <p:sldId id="291" r:id="rId39"/>
    <p:sldId id="307" r:id="rId40"/>
    <p:sldId id="387" r:id="rId41"/>
    <p:sldId id="386" r:id="rId42"/>
    <p:sldId id="308" r:id="rId43"/>
    <p:sldId id="389" r:id="rId44"/>
    <p:sldId id="388" r:id="rId45"/>
    <p:sldId id="301" r:id="rId46"/>
    <p:sldId id="369" r:id="rId47"/>
    <p:sldId id="302" r:id="rId48"/>
    <p:sldId id="279" r:id="rId49"/>
    <p:sldId id="401" r:id="rId50"/>
    <p:sldId id="295" r:id="rId51"/>
    <p:sldId id="296" r:id="rId52"/>
    <p:sldId id="280" r:id="rId53"/>
    <p:sldId id="391" r:id="rId54"/>
    <p:sldId id="304" r:id="rId55"/>
    <p:sldId id="303" r:id="rId56"/>
    <p:sldId id="281" r:id="rId57"/>
    <p:sldId id="282" r:id="rId58"/>
    <p:sldId id="27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007F"/>
    <a:srgbClr val="FFFFFF"/>
    <a:srgbClr val="0000FF"/>
    <a:srgbClr val="B9B9B9"/>
    <a:srgbClr val="7F0000"/>
    <a:srgbClr val="1E1E1E"/>
    <a:srgbClr val="FFFAD4"/>
    <a:srgbClr val="F6E979"/>
    <a:srgbClr val="92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ED264-C864-416B-BFF4-46855FE833A0}" v="6963" dt="2023-05-24T16:47:22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4" autoAdjust="0"/>
    <p:restoredTop sz="71404" autoAdjust="0"/>
  </p:normalViewPr>
  <p:slideViewPr>
    <p:cSldViewPr snapToGrid="0">
      <p:cViewPr varScale="1">
        <p:scale>
          <a:sx n="76" d="100"/>
          <a:sy n="76" d="100"/>
        </p:scale>
        <p:origin x="1214" y="45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sldOrd modMainMaster">
      <pc:chgData name="Scruel Tao" userId="5ea5c98d59b44d4b" providerId="LiveId" clId="{A52ED264-C864-416B-BFF4-46855FE833A0}" dt="2023-05-24T16:58:02.543" v="24372" actId="47"/>
      <pc:docMkLst>
        <pc:docMk/>
      </pc:docMkLst>
      <pc:sldChg chg="addSp delSp modSp del mod">
        <pc:chgData name="Scruel Tao" userId="5ea5c98d59b44d4b" providerId="LiveId" clId="{A52ED264-C864-416B-BFF4-46855FE833A0}" dt="2023-04-29T14:01:18.547" v="8990" actId="47"/>
        <pc:sldMkLst>
          <pc:docMk/>
          <pc:sldMk cId="1112998187" sldId="257"/>
        </pc:sldMkLst>
        <pc:spChg chg="del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9T02:44:16.460" v="8974" actId="20577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5" creationId="{14B5F31E-85DD-B8D9-9ED7-E32A03C57260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addSp delSp modSp mod modTransition delAnim modAnim chgLayout modNotesTx">
        <pc:chgData name="Scruel Tao" userId="5ea5c98d59b44d4b" providerId="LiveId" clId="{A52ED264-C864-416B-BFF4-46855FE833A0}" dt="2023-05-24T16:52:58.636" v="24371" actId="20577"/>
        <pc:sldMkLst>
          <pc:docMk/>
          <pc:sldMk cId="1199684676" sldId="259"/>
        </pc:sldMkLst>
        <pc:spChg chg="mod ord">
          <ac:chgData name="Scruel Tao" userId="5ea5c98d59b44d4b" providerId="LiveId" clId="{A52ED264-C864-416B-BFF4-46855FE833A0}" dt="2023-04-25T06:10:17.170" v="152" actId="700"/>
          <ac:spMkLst>
            <pc:docMk/>
            <pc:sldMk cId="1199684676" sldId="259"/>
            <ac:spMk id="2" creationId="{ABA783DF-49A6-7EF1-661E-C574E2C2F386}"/>
          </ac:spMkLst>
        </pc:spChg>
        <pc:spChg chg="add del mod">
          <ac:chgData name="Scruel Tao" userId="5ea5c98d59b44d4b" providerId="LiveId" clId="{A52ED264-C864-416B-BFF4-46855FE833A0}" dt="2023-04-25T06:10:05.599" v="149" actId="478"/>
          <ac:spMkLst>
            <pc:docMk/>
            <pc:sldMk cId="1199684676" sldId="259"/>
            <ac:spMk id="4" creationId="{9D4BBB2A-D510-BE85-4100-4D684F8ED7D2}"/>
          </ac:spMkLst>
        </pc:spChg>
        <pc:spChg chg="add del mod">
          <ac:chgData name="Scruel Tao" userId="5ea5c98d59b44d4b" providerId="LiveId" clId="{A52ED264-C864-416B-BFF4-46855FE833A0}" dt="2023-04-29T16:21:42.954" v="10789"/>
          <ac:spMkLst>
            <pc:docMk/>
            <pc:sldMk cId="1199684676" sldId="259"/>
            <ac:spMk id="4" creationId="{C4989945-64F6-6A8D-64FD-C0D6FC2A1C78}"/>
          </ac:spMkLst>
        </pc:spChg>
        <pc:spChg chg="add del">
          <ac:chgData name="Scruel Tao" userId="5ea5c98d59b44d4b" providerId="LiveId" clId="{A52ED264-C864-416B-BFF4-46855FE833A0}" dt="2023-05-06T16:58:36.056" v="19539" actId="22"/>
          <ac:spMkLst>
            <pc:docMk/>
            <pc:sldMk cId="1199684676" sldId="259"/>
            <ac:spMk id="4" creationId="{D631AD92-F87D-00EA-2E70-6AAB671B4703}"/>
          </ac:spMkLst>
        </pc:spChg>
        <pc:spChg chg="add del mod">
          <ac:chgData name="Scruel Tao" userId="5ea5c98d59b44d4b" providerId="LiveId" clId="{A52ED264-C864-416B-BFF4-46855FE833A0}" dt="2023-04-25T06:10:09.792" v="151" actId="478"/>
          <ac:spMkLst>
            <pc:docMk/>
            <pc:sldMk cId="1199684676" sldId="259"/>
            <ac:spMk id="6" creationId="{267B39A7-E074-F2E2-8540-B609EB39B2D5}"/>
          </ac:spMkLst>
        </pc:spChg>
        <pc:spChg chg="add mod ord">
          <ac:chgData name="Scruel Tao" userId="5ea5c98d59b44d4b" providerId="LiveId" clId="{A52ED264-C864-416B-BFF4-46855FE833A0}" dt="2023-05-06T19:34:36.172" v="19555" actId="115"/>
          <ac:spMkLst>
            <pc:docMk/>
            <pc:sldMk cId="1199684676" sldId="259"/>
            <ac:spMk id="7" creationId="{3F2F82C5-3430-AF4D-C1E0-12D2CDA5B100}"/>
          </ac:spMkLst>
        </pc:spChg>
        <pc:spChg chg="add del mod">
          <ac:chgData name="Scruel Tao" userId="5ea5c98d59b44d4b" providerId="LiveId" clId="{A52ED264-C864-416B-BFF4-46855FE833A0}" dt="2023-05-06T19:41:25.571" v="19558" actId="22"/>
          <ac:spMkLst>
            <pc:docMk/>
            <pc:sldMk cId="1199684676" sldId="259"/>
            <ac:spMk id="10" creationId="{0866F5BE-DF61-2BA0-264A-7A3BCD66C8C9}"/>
          </ac:spMkLst>
        </pc:spChg>
        <pc:spChg chg="add del mod ord">
          <ac:chgData name="Scruel Tao" userId="5ea5c98d59b44d4b" providerId="LiveId" clId="{A52ED264-C864-416B-BFF4-46855FE833A0}" dt="2023-04-25T06:10:22.516" v="154"/>
          <ac:spMkLst>
            <pc:docMk/>
            <pc:sldMk cId="1199684676" sldId="259"/>
            <ac:spMk id="12" creationId="{17AECC1C-6944-9F68-770A-0455E86B2492}"/>
          </ac:spMkLst>
        </pc:spChg>
        <pc:spChg chg="add del mod">
          <ac:chgData name="Scruel Tao" userId="5ea5c98d59b44d4b" providerId="LiveId" clId="{A52ED264-C864-416B-BFF4-46855FE833A0}" dt="2023-04-25T06:11:48.501" v="165"/>
          <ac:spMkLst>
            <pc:docMk/>
            <pc:sldMk cId="1199684676" sldId="259"/>
            <ac:spMk id="13" creationId="{B75850B4-CAD5-9109-DF09-A978B0C7242C}"/>
          </ac:spMkLst>
        </pc:spChg>
        <pc:spChg chg="add del">
          <ac:chgData name="Scruel Tao" userId="5ea5c98d59b44d4b" providerId="LiveId" clId="{A52ED264-C864-416B-BFF4-46855FE833A0}" dt="2023-05-06T19:42:29.912" v="19568" actId="22"/>
          <ac:spMkLst>
            <pc:docMk/>
            <pc:sldMk cId="1199684676" sldId="259"/>
            <ac:spMk id="14" creationId="{85104CE1-570D-FE83-39C5-B1AD2CE9C407}"/>
          </ac:spMkLst>
        </pc:spChg>
        <pc:spChg chg="add del">
          <ac:chgData name="Scruel Tao" userId="5ea5c98d59b44d4b" providerId="LiveId" clId="{A52ED264-C864-416B-BFF4-46855FE833A0}" dt="2023-05-06T19:43:28.618" v="19579" actId="22"/>
          <ac:spMkLst>
            <pc:docMk/>
            <pc:sldMk cId="1199684676" sldId="259"/>
            <ac:spMk id="20" creationId="{84586ED3-25F0-7EFE-32E8-4CCDDC66BBB6}"/>
          </ac:spMkLst>
        </pc:spChg>
        <pc:spChg chg="add del mod">
          <ac:chgData name="Scruel Tao" userId="5ea5c98d59b44d4b" providerId="LiveId" clId="{A52ED264-C864-416B-BFF4-46855FE833A0}" dt="2023-05-06T19:46:15.981" v="19593" actId="478"/>
          <ac:spMkLst>
            <pc:docMk/>
            <pc:sldMk cId="1199684676" sldId="259"/>
            <ac:spMk id="26" creationId="{DB31B3F5-AFCB-5E91-DB7F-B58A14B8D645}"/>
          </ac:spMkLst>
        </pc:spChg>
        <pc:spChg chg="add del">
          <ac:chgData name="Scruel Tao" userId="5ea5c98d59b44d4b" providerId="LiveId" clId="{A52ED264-C864-416B-BFF4-46855FE833A0}" dt="2023-05-06T19:50:28.633" v="19679" actId="22"/>
          <ac:spMkLst>
            <pc:docMk/>
            <pc:sldMk cId="1199684676" sldId="259"/>
            <ac:spMk id="45" creationId="{5C377E86-8BEE-2AAB-E217-DE1156E71CEC}"/>
          </ac:spMkLst>
        </pc:spChg>
        <pc:picChg chg="add mod">
          <ac:chgData name="Scruel Tao" userId="5ea5c98d59b44d4b" providerId="LiveId" clId="{A52ED264-C864-416B-BFF4-46855FE833A0}" dt="2023-05-06T20:33:16.567" v="19975" actId="14100"/>
          <ac:picMkLst>
            <pc:docMk/>
            <pc:sldMk cId="1199684676" sldId="259"/>
            <ac:picMk id="4" creationId="{A23FEFED-D509-9FAC-0DDB-4365522A61B2}"/>
          </ac:picMkLst>
        </pc:picChg>
        <pc:picChg chg="add del mod">
          <ac:chgData name="Scruel Tao" userId="5ea5c98d59b44d4b" providerId="LiveId" clId="{A52ED264-C864-416B-BFF4-46855FE833A0}" dt="2023-05-06T19:41:12.150" v="19556" actId="478"/>
          <ac:picMkLst>
            <pc:docMk/>
            <pc:sldMk cId="1199684676" sldId="259"/>
            <ac:picMk id="6" creationId="{3BF51E7E-2964-96C7-7E76-60AA800A3C5B}"/>
          </ac:picMkLst>
        </pc:picChg>
        <pc:picChg chg="add del mod">
          <ac:chgData name="Scruel Tao" userId="5ea5c98d59b44d4b" providerId="LiveId" clId="{A52ED264-C864-416B-BFF4-46855FE833A0}" dt="2023-05-06T19:41:15.301" v="19557" actId="478"/>
          <ac:picMkLst>
            <pc:docMk/>
            <pc:sldMk cId="1199684676" sldId="259"/>
            <ac:picMk id="8" creationId="{7FD715D2-5599-71E1-D123-B4D23DF4F64E}"/>
          </ac:picMkLst>
        </pc:picChg>
        <pc:picChg chg="add del mod">
          <ac:chgData name="Scruel Tao" userId="5ea5c98d59b44d4b" providerId="LiveId" clId="{A52ED264-C864-416B-BFF4-46855FE833A0}" dt="2023-04-25T06:11:47.185" v="164" actId="478"/>
          <ac:picMkLst>
            <pc:docMk/>
            <pc:sldMk cId="1199684676" sldId="259"/>
            <ac:picMk id="9" creationId="{15D694E0-649B-A3B1-3855-587A1DAA79B1}"/>
          </ac:picMkLst>
        </pc:picChg>
        <pc:picChg chg="del">
          <ac:chgData name="Scruel Tao" userId="5ea5c98d59b44d4b" providerId="LiveId" clId="{A52ED264-C864-416B-BFF4-46855FE833A0}" dt="2023-04-25T06:10:04.168" v="148" actId="478"/>
          <ac:picMkLst>
            <pc:docMk/>
            <pc:sldMk cId="1199684676" sldId="259"/>
            <ac:picMk id="11" creationId="{9D500740-D60E-EFBC-F3C9-43DA9B4672BC}"/>
          </ac:picMkLst>
        </pc:picChg>
        <pc:picChg chg="add del mod ord">
          <ac:chgData name="Scruel Tao" userId="5ea5c98d59b44d4b" providerId="LiveId" clId="{A52ED264-C864-416B-BFF4-46855FE833A0}" dt="2023-05-06T19:46:06.541" v="19591" actId="21"/>
          <ac:picMkLst>
            <pc:docMk/>
            <pc:sldMk cId="1199684676" sldId="259"/>
            <ac:picMk id="12" creationId="{A7133EDE-9661-D93B-EF8F-7128E92C95B9}"/>
          </ac:picMkLst>
        </pc:picChg>
        <pc:picChg chg="add del mod">
          <ac:chgData name="Scruel Tao" userId="5ea5c98d59b44d4b" providerId="LiveId" clId="{A52ED264-C864-416B-BFF4-46855FE833A0}" dt="2023-04-29T16:21:42.454" v="10788" actId="478"/>
          <ac:picMkLst>
            <pc:docMk/>
            <pc:sldMk cId="1199684676" sldId="259"/>
            <ac:picMk id="15" creationId="{0957FB0F-9A24-8759-0F0B-0660DE7431BA}"/>
          </ac:picMkLst>
        </pc:picChg>
        <pc:picChg chg="add del mod">
          <ac:chgData name="Scruel Tao" userId="5ea5c98d59b44d4b" providerId="LiveId" clId="{A52ED264-C864-416B-BFF4-46855FE833A0}" dt="2023-05-06T19:46:41.132" v="19606" actId="478"/>
          <ac:picMkLst>
            <pc:docMk/>
            <pc:sldMk cId="1199684676" sldId="259"/>
            <ac:picMk id="16" creationId="{B259EB52-263A-35DA-76FF-9B6E92D33938}"/>
          </ac:picMkLst>
        </pc:picChg>
        <pc:picChg chg="add del mod">
          <ac:chgData name="Scruel Tao" userId="5ea5c98d59b44d4b" providerId="LiveId" clId="{A52ED264-C864-416B-BFF4-46855FE833A0}" dt="2023-05-06T19:46:40.462" v="19605" actId="478"/>
          <ac:picMkLst>
            <pc:docMk/>
            <pc:sldMk cId="1199684676" sldId="259"/>
            <ac:picMk id="18" creationId="{4C1DEE3E-F025-37B5-C2FE-91EC8B56272C}"/>
          </ac:picMkLst>
        </pc:picChg>
        <pc:picChg chg="add del mod">
          <ac:chgData name="Scruel Tao" userId="5ea5c98d59b44d4b" providerId="LiveId" clId="{A52ED264-C864-416B-BFF4-46855FE833A0}" dt="2023-05-06T19:46:05.403" v="19590" actId="21"/>
          <ac:picMkLst>
            <pc:docMk/>
            <pc:sldMk cId="1199684676" sldId="259"/>
            <ac:picMk id="22" creationId="{F71A131B-3E97-A5DD-580E-532B444CBDA3}"/>
          </ac:picMkLst>
        </pc:picChg>
        <pc:picChg chg="add del mod">
          <ac:chgData name="Scruel Tao" userId="5ea5c98d59b44d4b" providerId="LiveId" clId="{A52ED264-C864-416B-BFF4-46855FE833A0}" dt="2023-05-06T19:46:13.433" v="19592" actId="478"/>
          <ac:picMkLst>
            <pc:docMk/>
            <pc:sldMk cId="1199684676" sldId="259"/>
            <ac:picMk id="24" creationId="{E1F08713-686D-B64B-8B29-EA3E98E73E10}"/>
          </ac:picMkLst>
        </pc:picChg>
        <pc:picChg chg="add del mod">
          <ac:chgData name="Scruel Tao" userId="5ea5c98d59b44d4b" providerId="LiveId" clId="{A52ED264-C864-416B-BFF4-46855FE833A0}" dt="2023-05-06T19:46:18.038" v="19595"/>
          <ac:picMkLst>
            <pc:docMk/>
            <pc:sldMk cId="1199684676" sldId="259"/>
            <ac:picMk id="27" creationId="{883866A6-051F-F99A-688D-DB34EC357B17}"/>
          </ac:picMkLst>
        </pc:picChg>
        <pc:picChg chg="add del">
          <ac:chgData name="Scruel Tao" userId="5ea5c98d59b44d4b" providerId="LiveId" clId="{A52ED264-C864-416B-BFF4-46855FE833A0}" dt="2023-05-06T19:46:21.140" v="19597" actId="22"/>
          <ac:picMkLst>
            <pc:docMk/>
            <pc:sldMk cId="1199684676" sldId="259"/>
            <ac:picMk id="29" creationId="{E02E28F8-4347-29FA-9B73-4F23B33B7D9F}"/>
          </ac:picMkLst>
        </pc:picChg>
        <pc:picChg chg="add del">
          <ac:chgData name="Scruel Tao" userId="5ea5c98d59b44d4b" providerId="LiveId" clId="{A52ED264-C864-416B-BFF4-46855FE833A0}" dt="2023-05-06T19:46:30.050" v="19599" actId="22"/>
          <ac:picMkLst>
            <pc:docMk/>
            <pc:sldMk cId="1199684676" sldId="259"/>
            <ac:picMk id="31" creationId="{545E65DA-096B-4091-A0C3-550DC97E874F}"/>
          </ac:picMkLst>
        </pc:picChg>
        <pc:picChg chg="add del mod">
          <ac:chgData name="Scruel Tao" userId="5ea5c98d59b44d4b" providerId="LiveId" clId="{A52ED264-C864-416B-BFF4-46855FE833A0}" dt="2023-05-06T19:48:59.675" v="19618" actId="478"/>
          <ac:picMkLst>
            <pc:docMk/>
            <pc:sldMk cId="1199684676" sldId="259"/>
            <ac:picMk id="33" creationId="{C116EBE7-4FE7-1910-5359-C822EA5CB7E2}"/>
          </ac:picMkLst>
        </pc:picChg>
        <pc:picChg chg="add del mod">
          <ac:chgData name="Scruel Tao" userId="5ea5c98d59b44d4b" providerId="LiveId" clId="{A52ED264-C864-416B-BFF4-46855FE833A0}" dt="2023-05-06T19:48:43.771" v="19616" actId="22"/>
          <ac:picMkLst>
            <pc:docMk/>
            <pc:sldMk cId="1199684676" sldId="259"/>
            <ac:picMk id="35" creationId="{1E03D0BD-DF7E-97D8-9792-BCA38EB0012C}"/>
          </ac:picMkLst>
        </pc:picChg>
        <pc:picChg chg="add del mod">
          <ac:chgData name="Scruel Tao" userId="5ea5c98d59b44d4b" providerId="LiveId" clId="{A52ED264-C864-416B-BFF4-46855FE833A0}" dt="2023-05-06T19:51:08.491" v="19693" actId="21"/>
          <ac:picMkLst>
            <pc:docMk/>
            <pc:sldMk cId="1199684676" sldId="259"/>
            <ac:picMk id="37" creationId="{C0FD16D9-4C37-0CBD-EA6D-F5552E8D4E57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39" creationId="{29E9C892-6CAA-D8E2-A4FE-0DD420C910E7}"/>
          </ac:picMkLst>
        </pc:picChg>
        <pc:picChg chg="add del mod">
          <ac:chgData name="Scruel Tao" userId="5ea5c98d59b44d4b" providerId="LiveId" clId="{A52ED264-C864-416B-BFF4-46855FE833A0}" dt="2023-05-06T19:55:12.576" v="19754" actId="21"/>
          <ac:picMkLst>
            <pc:docMk/>
            <pc:sldMk cId="1199684676" sldId="259"/>
            <ac:picMk id="41" creationId="{4446E29E-2AA1-8B70-FF9E-A308027A7CF1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43" creationId="{F36A1B3E-0487-CC8F-9CCB-2C3B6F7015E8}"/>
          </ac:picMkLst>
        </pc:picChg>
        <pc:picChg chg="add mod">
          <ac:chgData name="Scruel Tao" userId="5ea5c98d59b44d4b" providerId="LiveId" clId="{A52ED264-C864-416B-BFF4-46855FE833A0}" dt="2023-05-06T20:01:27.223" v="19911" actId="14826"/>
          <ac:picMkLst>
            <pc:docMk/>
            <pc:sldMk cId="1199684676" sldId="259"/>
            <ac:picMk id="47" creationId="{4FDF02C9-6CD1-14CD-2A6B-772591007E37}"/>
          </ac:picMkLst>
        </pc:picChg>
        <pc:picChg chg="add del mod">
          <ac:chgData name="Scruel Tao" userId="5ea5c98d59b44d4b" providerId="LiveId" clId="{A52ED264-C864-416B-BFF4-46855FE833A0}" dt="2023-05-06T19:55:11.803" v="19753" actId="21"/>
          <ac:picMkLst>
            <pc:docMk/>
            <pc:sldMk cId="1199684676" sldId="259"/>
            <ac:picMk id="49" creationId="{E07FE90E-38D1-EF6D-72F3-146C1D5A3638}"/>
          </ac:picMkLst>
        </pc:picChg>
        <pc:picChg chg="add mod">
          <ac:chgData name="Scruel Tao" userId="5ea5c98d59b44d4b" providerId="LiveId" clId="{A52ED264-C864-416B-BFF4-46855FE833A0}" dt="2023-05-06T19:59:14.404" v="19784" actId="14100"/>
          <ac:picMkLst>
            <pc:docMk/>
            <pc:sldMk cId="1199684676" sldId="259"/>
            <ac:picMk id="51" creationId="{067C05B0-D44B-3283-F064-CB703B42BD44}"/>
          </ac:picMkLst>
        </pc:picChg>
        <pc:picChg chg="add mod">
          <ac:chgData name="Scruel Tao" userId="5ea5c98d59b44d4b" providerId="LiveId" clId="{A52ED264-C864-416B-BFF4-46855FE833A0}" dt="2023-05-06T19:58:52.482" v="19780" actId="1076"/>
          <ac:picMkLst>
            <pc:docMk/>
            <pc:sldMk cId="1199684676" sldId="259"/>
            <ac:picMk id="53" creationId="{A1FFF95B-A71C-77F9-3425-A1411BFDE5B6}"/>
          </ac:picMkLst>
        </pc:picChg>
      </pc:sldChg>
      <pc:sldChg chg="addSp delSp modSp mod modTransition">
        <pc:chgData name="Scruel Tao" userId="5ea5c98d59b44d4b" providerId="LiveId" clId="{A52ED264-C864-416B-BFF4-46855FE833A0}" dt="2023-05-16T03:57:03.765" v="21175" actId="478"/>
        <pc:sldMkLst>
          <pc:docMk/>
          <pc:sldMk cId="0" sldId="260"/>
        </pc:sldMkLst>
        <pc:spChg chg="del">
          <ac:chgData name="Scruel Tao" userId="5ea5c98d59b44d4b" providerId="LiveId" clId="{A52ED264-C864-416B-BFF4-46855FE833A0}" dt="2023-05-16T03:57:03.765" v="2117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52ED264-C864-416B-BFF4-46855FE833A0}" dt="2023-05-03T00:07:49.370" v="12206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52ED264-C864-416B-BFF4-46855FE833A0}" dt="2023-05-03T00:07:49.565" v="12207"/>
          <ac:spMkLst>
            <pc:docMk/>
            <pc:sldMk cId="0" sldId="260"/>
            <ac:spMk id="4" creationId="{75A0379E-3606-9AF4-7B2C-57E5B4C73ED1}"/>
          </ac:spMkLst>
        </pc:spChg>
        <pc:spChg chg="mod">
          <ac:chgData name="Scruel Tao" userId="5ea5c98d59b44d4b" providerId="LiveId" clId="{A52ED264-C864-416B-BFF4-46855FE833A0}" dt="2023-04-29T15:09:07.060" v="9172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Chg chg="modSp mod modTransition addAnim delAnim modAnim modNotesTx">
        <pc:chgData name="Scruel Tao" userId="5ea5c98d59b44d4b" providerId="LiveId" clId="{A52ED264-C864-416B-BFF4-46855FE833A0}" dt="2023-05-10T02:13:35.201" v="20940" actId="20577"/>
        <pc:sldMkLst>
          <pc:docMk/>
          <pc:sldMk cId="1751565490" sldId="276"/>
        </pc:sldMkLst>
        <pc:spChg chg="mod">
          <ac:chgData name="Scruel Tao" userId="5ea5c98d59b44d4b" providerId="LiveId" clId="{A52ED264-C864-416B-BFF4-46855FE833A0}" dt="2023-05-10T02:13:35.201" v="20940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addSp delSp modSp new del mod ord">
        <pc:chgData name="Scruel Tao" userId="5ea5c98d59b44d4b" providerId="LiveId" clId="{A52ED264-C864-416B-BFF4-46855FE833A0}" dt="2023-04-25T06:52:59.671" v="1359" actId="2696"/>
        <pc:sldMkLst>
          <pc:docMk/>
          <pc:sldMk cId="2576956340" sldId="277"/>
        </pc:sldMkLst>
        <pc:spChg chg="mod">
          <ac:chgData name="Scruel Tao" userId="5ea5c98d59b44d4b" providerId="LiveId" clId="{A52ED264-C864-416B-BFF4-46855FE833A0}" dt="2023-04-25T06:17:03.367" v="777" actId="27636"/>
          <ac:spMkLst>
            <pc:docMk/>
            <pc:sldMk cId="2576956340" sldId="277"/>
            <ac:spMk id="2" creationId="{4FBE4A73-3BA7-D727-1BF6-ED190AFB83B8}"/>
          </ac:spMkLst>
        </pc:spChg>
        <pc:spChg chg="add del mod">
          <ac:chgData name="Scruel Tao" userId="5ea5c98d59b44d4b" providerId="LiveId" clId="{A52ED264-C864-416B-BFF4-46855FE833A0}" dt="2023-04-25T06:19:44.078" v="933" actId="20577"/>
          <ac:spMkLst>
            <pc:docMk/>
            <pc:sldMk cId="2576956340" sldId="277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18:57.308" v="822"/>
          <ac:spMkLst>
            <pc:docMk/>
            <pc:sldMk cId="2576956340" sldId="277"/>
            <ac:spMk id="4" creationId="{C0FA9A24-A52A-1385-B797-413283897735}"/>
          </ac:spMkLst>
        </pc:spChg>
        <pc:picChg chg="add del mod">
          <ac:chgData name="Scruel Tao" userId="5ea5c98d59b44d4b" providerId="LiveId" clId="{A52ED264-C864-416B-BFF4-46855FE833A0}" dt="2023-04-25T06:18:56.491" v="821"/>
          <ac:picMkLst>
            <pc:docMk/>
            <pc:sldMk cId="2576956340" sldId="277"/>
            <ac:picMk id="6" creationId="{007E5270-AC1D-58D9-ED92-107C4F673662}"/>
          </ac:picMkLst>
        </pc:picChg>
        <pc:picChg chg="add mod">
          <ac:chgData name="Scruel Tao" userId="5ea5c98d59b44d4b" providerId="LiveId" clId="{A52ED264-C864-416B-BFF4-46855FE833A0}" dt="2023-04-25T06:19:47.683" v="934" actId="1076"/>
          <ac:picMkLst>
            <pc:docMk/>
            <pc:sldMk cId="2576956340" sldId="277"/>
            <ac:picMk id="8" creationId="{84225E91-60AC-140D-2C47-0998D0DF44E5}"/>
          </ac:picMkLst>
        </pc:picChg>
      </pc:sldChg>
      <pc:sldChg chg="modSp add del mod">
        <pc:chgData name="Scruel Tao" userId="5ea5c98d59b44d4b" providerId="LiveId" clId="{A52ED264-C864-416B-BFF4-46855FE833A0}" dt="2023-05-01T18:18:24.473" v="12015" actId="47"/>
        <pc:sldMkLst>
          <pc:docMk/>
          <pc:sldMk cId="2706538019" sldId="277"/>
        </pc:sldMkLst>
        <pc:spChg chg="mod">
          <ac:chgData name="Scruel Tao" userId="5ea5c98d59b44d4b" providerId="LiveId" clId="{A52ED264-C864-416B-BFF4-46855FE833A0}" dt="2023-05-01T18:07:00.864" v="12013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add del">
        <pc:chgData name="Scruel Tao" userId="5ea5c98d59b44d4b" providerId="LiveId" clId="{A52ED264-C864-416B-BFF4-46855FE833A0}" dt="2023-04-25T06:16:56.847" v="772"/>
        <pc:sldMkLst>
          <pc:docMk/>
          <pc:sldMk cId="3299717313" sldId="277"/>
        </pc:sldMkLst>
      </pc:sldChg>
      <pc:sldChg chg="addSp delSp modSp new mod ord modTransition addAnim delAnim modAnim">
        <pc:chgData name="Scruel Tao" userId="5ea5c98d59b44d4b" providerId="LiveId" clId="{A52ED264-C864-416B-BFF4-46855FE833A0}" dt="2023-05-06T20:35:13.349" v="19996"/>
        <pc:sldMkLst>
          <pc:docMk/>
          <pc:sldMk cId="1913575198" sldId="278"/>
        </pc:sldMkLst>
        <pc:spChg chg="mod">
          <ac:chgData name="Scruel Tao" userId="5ea5c98d59b44d4b" providerId="LiveId" clId="{A52ED264-C864-416B-BFF4-46855FE833A0}" dt="2023-05-01T09:13:08.965" v="11913" actId="21"/>
          <ac:spMkLst>
            <pc:docMk/>
            <pc:sldMk cId="1913575198" sldId="27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6T20:02:48.759" v="19917" actId="13244"/>
          <ac:spMkLst>
            <pc:docMk/>
            <pc:sldMk cId="1913575198" sldId="27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06:59:39.293" v="1751"/>
          <ac:spMkLst>
            <pc:docMk/>
            <pc:sldMk cId="1913575198" sldId="278"/>
            <ac:spMk id="4" creationId="{30C9A64E-70D6-20BA-9EC5-536552DFC425}"/>
          </ac:spMkLst>
        </pc:spChg>
        <pc:spChg chg="add del mod">
          <ac:chgData name="Scruel Tao" userId="5ea5c98d59b44d4b" providerId="LiveId" clId="{A52ED264-C864-416B-BFF4-46855FE833A0}" dt="2023-04-29T16:23:12.030" v="10795" actId="478"/>
          <ac:spMkLst>
            <pc:docMk/>
            <pc:sldMk cId="1913575198" sldId="278"/>
            <ac:spMk id="5" creationId="{F33C7BE3-476F-6303-D126-A7FF613BCAEA}"/>
          </ac:spMkLst>
        </pc:spChg>
        <pc:spChg chg="add mod">
          <ac:chgData name="Scruel Tao" userId="5ea5c98d59b44d4b" providerId="LiveId" clId="{A52ED264-C864-416B-BFF4-46855FE833A0}" dt="2023-05-03T01:00:06.378" v="12293" actId="2711"/>
          <ac:spMkLst>
            <pc:docMk/>
            <pc:sldMk cId="1913575198" sldId="278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15:00:35.270" v="12877" actId="404"/>
          <ac:spMkLst>
            <pc:docMk/>
            <pc:sldMk cId="1913575198" sldId="278"/>
            <ac:spMk id="10" creationId="{08199FF6-D9A3-E1DA-B199-D8FD6854EED5}"/>
          </ac:spMkLst>
        </pc:spChg>
        <pc:picChg chg="add del mod">
          <ac:chgData name="Scruel Tao" userId="5ea5c98d59b44d4b" providerId="LiveId" clId="{A52ED264-C864-416B-BFF4-46855FE833A0}" dt="2023-05-06T20:02:49.294" v="19918" actId="962"/>
          <ac:picMkLst>
            <pc:docMk/>
            <pc:sldMk cId="1913575198" sldId="278"/>
            <ac:picMk id="6" creationId="{4A7B6FD7-F8D7-E297-80C8-1F6334025460}"/>
          </ac:picMkLst>
        </pc:picChg>
        <pc:picChg chg="add del">
          <ac:chgData name="Scruel Tao" userId="5ea5c98d59b44d4b" providerId="LiveId" clId="{A52ED264-C864-416B-BFF4-46855FE833A0}" dt="2023-04-25T11:33:04.233" v="4739" actId="22"/>
          <ac:picMkLst>
            <pc:docMk/>
            <pc:sldMk cId="1913575198" sldId="278"/>
            <ac:picMk id="9" creationId="{7E4AA60B-21BC-31BE-2672-D468E484E8A0}"/>
          </ac:picMkLst>
        </pc:picChg>
      </pc:sldChg>
      <pc:sldChg chg="new del">
        <pc:chgData name="Scruel Tao" userId="5ea5c98d59b44d4b" providerId="LiveId" clId="{A52ED264-C864-416B-BFF4-46855FE833A0}" dt="2023-04-25T06:17:16.190" v="784" actId="680"/>
        <pc:sldMkLst>
          <pc:docMk/>
          <pc:sldMk cId="1029179443" sldId="279"/>
        </pc:sldMkLst>
      </pc:sldChg>
      <pc:sldChg chg="addSp delSp modSp new mod modTransition modClrScheme addAnim delAnim modAnim chgLayout modNotesTx">
        <pc:chgData name="Scruel Tao" userId="5ea5c98d59b44d4b" providerId="LiveId" clId="{A52ED264-C864-416B-BFF4-46855FE833A0}" dt="2023-05-05T10:08:06.713" v="14519"/>
        <pc:sldMkLst>
          <pc:docMk/>
          <pc:sldMk cId="3519437269" sldId="279"/>
        </pc:sldMkLst>
        <pc:spChg chg="mod ord">
          <ac:chgData name="Scruel Tao" userId="5ea5c98d59b44d4b" providerId="LiveId" clId="{A52ED264-C864-416B-BFF4-46855FE833A0}" dt="2023-04-29T17:47:17.895" v="11487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A52ED264-C864-416B-BFF4-46855FE833A0}" dt="2023-05-03T01:47:46.171" v="12606" actId="255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A52ED264-C864-416B-BFF4-46855FE833A0}" dt="2023-04-29T17:47:25.726" v="11489" actId="478"/>
          <ac:spMkLst>
            <pc:docMk/>
            <pc:sldMk cId="3519437269" sldId="279"/>
            <ac:spMk id="4" creationId="{7602B225-A843-56AB-A603-4B1F45F184B8}"/>
          </ac:spMkLst>
        </pc:spChg>
        <pc:spChg chg="del">
          <ac:chgData name="Scruel Tao" userId="5ea5c98d59b44d4b" providerId="LiveId" clId="{A52ED264-C864-416B-BFF4-46855FE833A0}" dt="2023-04-26T01:45:48.941" v="6273" actId="478"/>
          <ac:spMkLst>
            <pc:docMk/>
            <pc:sldMk cId="3519437269" sldId="279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4-25T12:20:41.371" v="6104"/>
          <ac:spMkLst>
            <pc:docMk/>
            <pc:sldMk cId="3519437269" sldId="279"/>
            <ac:spMk id="5" creationId="{F10CC99B-5F39-3932-E05D-8EBA1C46B45C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7" creationId="{12C899D8-51C5-D9B7-A323-E6EFE4AB5C33}"/>
          </ac:spMkLst>
        </pc:spChg>
      </pc:sldChg>
      <pc:sldChg chg="addSp delSp modSp new mod modTransition modAnim">
        <pc:chgData name="Scruel Tao" userId="5ea5c98d59b44d4b" providerId="LiveId" clId="{A52ED264-C864-416B-BFF4-46855FE833A0}" dt="2023-05-06T20:37:46.463" v="20011"/>
        <pc:sldMkLst>
          <pc:docMk/>
          <pc:sldMk cId="702299361" sldId="280"/>
        </pc:sldMkLst>
        <pc:spChg chg="mod">
          <ac:chgData name="Scruel Tao" userId="5ea5c98d59b44d4b" providerId="LiveId" clId="{A52ED264-C864-416B-BFF4-46855FE833A0}" dt="2023-04-26T02:18:49.221" v="7702" actId="2711"/>
          <ac:spMkLst>
            <pc:docMk/>
            <pc:sldMk cId="702299361" sldId="280"/>
            <ac:spMk id="2" creationId="{1A6CA93D-F9B6-0D87-ABFF-319100F92E38}"/>
          </ac:spMkLst>
        </pc:spChg>
        <pc:spChg chg="mod">
          <ac:chgData name="Scruel Tao" userId="5ea5c98d59b44d4b" providerId="LiveId" clId="{A52ED264-C864-416B-BFF4-46855FE833A0}" dt="2023-05-03T01:17:53.555" v="12426" actId="2711"/>
          <ac:spMkLst>
            <pc:docMk/>
            <pc:sldMk cId="702299361" sldId="280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13:17.030" v="7601"/>
          <ac:spMkLst>
            <pc:docMk/>
            <pc:sldMk cId="702299361" sldId="280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20:15.990" v="7867"/>
          <ac:spMkLst>
            <pc:docMk/>
            <pc:sldMk cId="702299361" sldId="280"/>
            <ac:spMk id="8" creationId="{F1ABE51A-162B-133E-1076-A854E0E84AEA}"/>
          </ac:spMkLst>
        </pc:spChg>
        <pc:spChg chg="add mod">
          <ac:chgData name="Scruel Tao" userId="5ea5c98d59b44d4b" providerId="LiveId" clId="{A52ED264-C864-416B-BFF4-46855FE833A0}" dt="2023-05-03T01:43:46.822" v="12564" actId="207"/>
          <ac:spMkLst>
            <pc:docMk/>
            <pc:sldMk cId="702299361" sldId="280"/>
            <ac:spMk id="13" creationId="{C495C2E8-93D3-68AB-D2D9-1A057B2322B0}"/>
          </ac:spMkLst>
        </pc:spChg>
        <pc:picChg chg="add del mod">
          <ac:chgData name="Scruel Tao" userId="5ea5c98d59b44d4b" providerId="LiveId" clId="{A52ED264-C864-416B-BFF4-46855FE833A0}" dt="2023-04-26T02:18:31.578" v="7691" actId="478"/>
          <ac:picMkLst>
            <pc:docMk/>
            <pc:sldMk cId="702299361" sldId="280"/>
            <ac:picMk id="6" creationId="{02C8FC4A-B68F-C0C3-AFB5-E16F23D8E0F2}"/>
          </ac:picMkLst>
        </pc:picChg>
        <pc:picChg chg="add mod">
          <ac:chgData name="Scruel Tao" userId="5ea5c98d59b44d4b" providerId="LiveId" clId="{A52ED264-C864-416B-BFF4-46855FE833A0}" dt="2023-04-29T17:03:27.909" v="10845" actId="14826"/>
          <ac:picMkLst>
            <pc:docMk/>
            <pc:sldMk cId="702299361" sldId="280"/>
            <ac:picMk id="12" creationId="{53291C81-3826-1F88-D747-F2E1EE7A982E}"/>
          </ac:picMkLst>
        </pc:picChg>
      </pc:sldChg>
      <pc:sldChg chg="addSp delSp modSp new mod modTransition modClrScheme modAnim chgLayout modNotesTx">
        <pc:chgData name="Scruel Tao" userId="5ea5c98d59b44d4b" providerId="LiveId" clId="{A52ED264-C864-416B-BFF4-46855FE833A0}" dt="2023-05-05T10:08:06.713" v="14519"/>
        <pc:sldMkLst>
          <pc:docMk/>
          <pc:sldMk cId="3186260875" sldId="281"/>
        </pc:sldMkLst>
        <pc:spChg chg="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2" creationId="{F0582636-ED20-77D2-2BCC-C26F92660B10}"/>
          </ac:spMkLst>
        </pc:spChg>
        <pc:spChg chg="del mod ord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3" creationId="{B92167A7-C8F3-669A-21F2-69472FFD16E1}"/>
          </ac:spMkLst>
        </pc:spChg>
        <pc:spChg chg="del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4" creationId="{1C750239-0CDB-6AA2-EEBF-EEE728094AD3}"/>
          </ac:spMkLst>
        </pc:spChg>
        <pc:spChg chg="add del 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5" creationId="{ADA271DD-A9D3-CF97-5764-0158529086A0}"/>
          </ac:spMkLst>
        </pc:spChg>
        <pc:spChg chg="add mod ord">
          <ac:chgData name="Scruel Tao" userId="5ea5c98d59b44d4b" providerId="LiveId" clId="{A52ED264-C864-416B-BFF4-46855FE833A0}" dt="2023-05-05T09:19:26.782" v="13984" actId="113"/>
          <ac:spMkLst>
            <pc:docMk/>
            <pc:sldMk cId="3186260875" sldId="281"/>
            <ac:spMk id="6" creationId="{F4CAFDCF-B7CC-B06D-482D-41AE86EE3CD7}"/>
          </ac:spMkLst>
        </pc:spChg>
        <pc:spChg chg="add mod">
          <ac:chgData name="Scruel Tao" userId="5ea5c98d59b44d4b" providerId="LiveId" clId="{A52ED264-C864-416B-BFF4-46855FE833A0}" dt="2023-05-03T01:45:37.622" v="12580" actId="1076"/>
          <ac:spMkLst>
            <pc:docMk/>
            <pc:sldMk cId="3186260875" sldId="281"/>
            <ac:spMk id="7" creationId="{DAC8D7C2-D106-D699-B038-D4F39DBE72A6}"/>
          </ac:spMkLst>
        </pc:spChg>
      </pc:sldChg>
      <pc:sldChg chg="addSp delSp modSp new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364430658" sldId="282"/>
        </pc:sldMkLst>
        <pc:spChg chg="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2" creationId="{1CBF67D3-549D-0623-7687-618F66C7933B}"/>
          </ac:spMkLst>
        </pc:spChg>
        <pc:spChg chg="del 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3" creationId="{C0E164B7-8757-04CE-4135-380ABF639197}"/>
          </ac:spMkLst>
        </pc:spChg>
        <pc:spChg chg="del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4" creationId="{3B270372-FA97-071A-6337-44D49723F2B5}"/>
          </ac:spMkLst>
        </pc:spChg>
        <pc:spChg chg="add mod ord">
          <ac:chgData name="Scruel Tao" userId="5ea5c98d59b44d4b" providerId="LiveId" clId="{A52ED264-C864-416B-BFF4-46855FE833A0}" dt="2023-05-01T16:06:45.231" v="1192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02:30.208" v="19912" actId="962"/>
        <pc:sldMkLst>
          <pc:docMk/>
          <pc:sldMk cId="415809756" sldId="283"/>
        </pc:sldMkLst>
        <pc:spChg chg="mod or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09.540" v="12282" actId="2711"/>
          <ac:spMkLst>
            <pc:docMk/>
            <pc:sldMk cId="415809756" sldId="283"/>
            <ac:spMk id="3" creationId="{D40615F3-DA1B-2324-DE1D-ECF24EF3269E}"/>
          </ac:spMkLst>
        </pc:spChg>
        <pc:spChg chg="add mod">
          <ac:chgData name="Scruel Tao" userId="5ea5c98d59b44d4b" providerId="LiveId" clId="{A52ED264-C864-416B-BFF4-46855FE833A0}" dt="2023-05-03T01:00:59.543" v="12304" actId="2711"/>
          <ac:spMkLst>
            <pc:docMk/>
            <pc:sldMk cId="415809756" sldId="283"/>
            <ac:spMk id="4" creationId="{C34E4A03-FE75-4444-DB53-E82120480A5C}"/>
          </ac:spMkLst>
        </pc:spChg>
        <pc:spChg chg="add mod">
          <ac:chgData name="Scruel Tao" userId="5ea5c98d59b44d4b" providerId="LiveId" clId="{A52ED264-C864-416B-BFF4-46855FE833A0}" dt="2023-04-29T16:21:34.352" v="10783" actId="1076"/>
          <ac:spMkLst>
            <pc:docMk/>
            <pc:sldMk cId="415809756" sldId="283"/>
            <ac:spMk id="6" creationId="{378AEB6A-C75C-F4B6-7C0C-B7CDC128A80A}"/>
          </ac:spMkLst>
        </pc:spChg>
        <pc:spChg chg="add del mod">
          <ac:chgData name="Scruel Tao" userId="5ea5c98d59b44d4b" providerId="LiveId" clId="{A52ED264-C864-416B-BFF4-46855FE833A0}" dt="2023-04-29T16:20:14.558" v="10769"/>
          <ac:spMkLst>
            <pc:docMk/>
            <pc:sldMk cId="415809756" sldId="283"/>
            <ac:spMk id="9" creationId="{BE339328-F9A8-099E-A3C1-CE224D5A17ED}"/>
          </ac:spMkLst>
        </pc:spChg>
        <pc:spChg chg="add del mo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13" creationId="{451D1FC1-FFF7-4686-0B95-EAEDFE6677CA}"/>
          </ac:spMkLst>
        </pc:spChg>
        <pc:picChg chg="add del mod">
          <ac:chgData name="Scruel Tao" userId="5ea5c98d59b44d4b" providerId="LiveId" clId="{A52ED264-C864-416B-BFF4-46855FE833A0}" dt="2023-04-29T16:21:26.482" v="10780" actId="478"/>
          <ac:picMkLst>
            <pc:docMk/>
            <pc:sldMk cId="415809756" sldId="283"/>
            <ac:picMk id="5" creationId="{9A43E0D0-B03A-37EF-E79B-39A967839BB0}"/>
          </ac:picMkLst>
        </pc:picChg>
        <pc:picChg chg="del mod">
          <ac:chgData name="Scruel Tao" userId="5ea5c98d59b44d4b" providerId="LiveId" clId="{A52ED264-C864-416B-BFF4-46855FE833A0}" dt="2023-04-29T16:20:13.532" v="10768" actId="478"/>
          <ac:picMkLst>
            <pc:docMk/>
            <pc:sldMk cId="415809756" sldId="283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9T16:20:31.422" v="10771" actId="478"/>
          <ac:picMkLst>
            <pc:docMk/>
            <pc:sldMk cId="415809756" sldId="283"/>
            <ac:picMk id="11" creationId="{21CC0B73-CCC2-ACA9-FB71-9CCD574F5FE1}"/>
          </ac:picMkLst>
        </pc:picChg>
        <pc:picChg chg="add mod">
          <ac:chgData name="Scruel Tao" userId="5ea5c98d59b44d4b" providerId="LiveId" clId="{A52ED264-C864-416B-BFF4-46855FE833A0}" dt="2023-05-06T20:02:30.208" v="19912" actId="962"/>
          <ac:picMkLst>
            <pc:docMk/>
            <pc:sldMk cId="415809756" sldId="283"/>
            <ac:picMk id="15" creationId="{DDFFE6A7-3C13-7D62-BBBF-0C300904EA59}"/>
          </ac:picMkLst>
        </pc:picChg>
        <pc:picChg chg="add mod">
          <ac:chgData name="Scruel Tao" userId="5ea5c98d59b44d4b" providerId="LiveId" clId="{A52ED264-C864-416B-BFF4-46855FE833A0}" dt="2023-04-29T16:21:36.242" v="10787" actId="1036"/>
          <ac:picMkLst>
            <pc:docMk/>
            <pc:sldMk cId="415809756" sldId="283"/>
            <ac:picMk id="17" creationId="{9D09364C-1A4F-AB58-2D81-4C4038A27E12}"/>
          </ac:picMkLst>
        </pc:picChg>
      </pc:sldChg>
      <pc:sldChg chg="addSp delSp modSp add mod modTransition modClrScheme chgLayout modNotesTx">
        <pc:chgData name="Scruel Tao" userId="5ea5c98d59b44d4b" providerId="LiveId" clId="{A52ED264-C864-416B-BFF4-46855FE833A0}" dt="2023-05-06T20:02:54.997" v="19920"/>
        <pc:sldMkLst>
          <pc:docMk/>
          <pc:sldMk cId="3719777542" sldId="284"/>
        </pc:sldMkLst>
        <pc:spChg chg="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13.653" v="12283" actId="2711"/>
          <ac:spMkLst>
            <pc:docMk/>
            <pc:sldMk cId="3719777542" sldId="284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56:26.024" v="1652" actId="478"/>
          <ac:spMkLst>
            <pc:docMk/>
            <pc:sldMk cId="3719777542" sldId="284"/>
            <ac:spMk id="4" creationId="{C34E4A03-FE75-4444-DB53-E82120480A5C}"/>
          </ac:spMkLst>
        </pc:spChg>
        <pc:spChg chg="add del 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4" creationId="{CC6DDFF6-F4E0-95AE-7545-0B348B4978AD}"/>
          </ac:spMkLst>
        </pc:spChg>
        <pc:spChg chg="add del mod">
          <ac:chgData name="Scruel Tao" userId="5ea5c98d59b44d4b" providerId="LiveId" clId="{A52ED264-C864-416B-BFF4-46855FE833A0}" dt="2023-04-25T06:57:06.107" v="1660" actId="478"/>
          <ac:spMkLst>
            <pc:docMk/>
            <pc:sldMk cId="3719777542" sldId="284"/>
            <ac:spMk id="6" creationId="{EAA890CB-ECE6-0D96-6508-8C78413E6C12}"/>
          </ac:spMkLst>
        </pc:spChg>
        <pc:spChg chg="add del mod">
          <ac:chgData name="Scruel Tao" userId="5ea5c98d59b44d4b" providerId="LiveId" clId="{A52ED264-C864-416B-BFF4-46855FE833A0}" dt="2023-04-29T14:11:07.357" v="9020" actId="700"/>
          <ac:spMkLst>
            <pc:docMk/>
            <pc:sldMk cId="3719777542" sldId="284"/>
            <ac:spMk id="13" creationId="{EDBEE372-165F-F892-BF69-6F0BA9A1287C}"/>
          </ac:spMkLst>
        </pc:spChg>
        <pc:picChg chg="add mod">
          <ac:chgData name="Scruel Tao" userId="5ea5c98d59b44d4b" providerId="LiveId" clId="{A52ED264-C864-416B-BFF4-46855FE833A0}" dt="2023-05-06T20:02:53.448" v="19919" actId="962"/>
          <ac:picMkLst>
            <pc:docMk/>
            <pc:sldMk cId="3719777542" sldId="284"/>
            <ac:picMk id="6" creationId="{9BEF0A0C-6093-A792-43F1-7BF6FFB4145D}"/>
          </ac:picMkLst>
        </pc:picChg>
        <pc:picChg chg="add del">
          <ac:chgData name="Scruel Tao" userId="5ea5c98d59b44d4b" providerId="LiveId" clId="{A52ED264-C864-416B-BFF4-46855FE833A0}" dt="2023-04-25T06:57:16.021" v="1665" actId="478"/>
          <ac:picMkLst>
            <pc:docMk/>
            <pc:sldMk cId="3719777542" sldId="284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5T06:57:05.675" v="1659"/>
          <ac:picMkLst>
            <pc:docMk/>
            <pc:sldMk cId="3719777542" sldId="284"/>
            <ac:picMk id="9" creationId="{66FAD739-7794-BCFF-EFC9-067506E57805}"/>
          </ac:picMkLst>
        </pc:picChg>
        <pc:picChg chg="add del mod">
          <ac:chgData name="Scruel Tao" userId="5ea5c98d59b44d4b" providerId="LiveId" clId="{A52ED264-C864-416B-BFF4-46855FE833A0}" dt="2023-04-29T16:22:36.001" v="10790" actId="478"/>
          <ac:picMkLst>
            <pc:docMk/>
            <pc:sldMk cId="3719777542" sldId="284"/>
            <ac:picMk id="11" creationId="{C10CA5AF-59CC-557E-4F07-B93FA0839C53}"/>
          </ac:picMkLst>
        </pc:pic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05:55.717" v="19956"/>
        <pc:sldMkLst>
          <pc:docMk/>
          <pc:sldMk cId="1518569775" sldId="285"/>
        </pc:sldMkLst>
        <pc:spChg chg="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2" creationId="{F185458B-21C1-8812-8C4A-8E125275CB72}"/>
          </ac:spMkLst>
        </pc:spChg>
        <pc:spChg chg="add del mod">
          <ac:chgData name="Scruel Tao" userId="5ea5c98d59b44d4b" providerId="LiveId" clId="{A52ED264-C864-416B-BFF4-46855FE833A0}" dt="2023-05-06T02:02:19.262" v="18151" actId="478"/>
          <ac:spMkLst>
            <pc:docMk/>
            <pc:sldMk cId="1518569775" sldId="285"/>
            <ac:spMk id="3" creationId="{849AA8BF-4944-AF40-EFC8-9741487FC95C}"/>
          </ac:spMkLst>
        </pc:spChg>
        <pc:spChg chg="del 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6T02:07:51.449" v="18407" actId="21"/>
          <ac:spMkLst>
            <pc:docMk/>
            <pc:sldMk cId="1518569775" sldId="285"/>
            <ac:spMk id="4" creationId="{5A3B6D22-3F19-22E5-31BA-3B2E21DA9983}"/>
          </ac:spMkLst>
        </pc:spChg>
        <pc:spChg chg="add del mo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5" creationId="{636CE3DC-0A40-0168-253B-C059A595ACE6}"/>
          </ac:spMkLst>
        </pc:spChg>
        <pc:spChg chg="add mod">
          <ac:chgData name="Scruel Tao" userId="5ea5c98d59b44d4b" providerId="LiveId" clId="{A52ED264-C864-416B-BFF4-46855FE833A0}" dt="2023-05-06T20:05:46.261" v="19955" actId="20577"/>
          <ac:spMkLst>
            <pc:docMk/>
            <pc:sldMk cId="1518569775" sldId="285"/>
            <ac:spMk id="5" creationId="{983A6874-5E59-38D4-24BC-09DDFE6CF3D6}"/>
          </ac:spMkLst>
        </pc:spChg>
        <pc:spChg chg="add mod ord">
          <ac:chgData name="Scruel Tao" userId="5ea5c98d59b44d4b" providerId="LiveId" clId="{A52ED264-C864-416B-BFF4-46855FE833A0}" dt="2023-05-06T02:24:14.916" v="19190" actId="115"/>
          <ac:spMkLst>
            <pc:docMk/>
            <pc:sldMk cId="1518569775" sldId="285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4-25T10:43:35.762" v="4090" actId="478"/>
          <ac:picMkLst>
            <pc:docMk/>
            <pc:sldMk cId="1518569775" sldId="285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8:47.885" v="4145" actId="22"/>
          <ac:picMkLst>
            <pc:docMk/>
            <pc:sldMk cId="1518569775" sldId="285"/>
            <ac:picMk id="9" creationId="{60E052F1-C920-88E7-F5DC-22AC2F934790}"/>
          </ac:picMkLst>
        </pc:picChg>
        <pc:picChg chg="add del mod">
          <ac:chgData name="Scruel Tao" userId="5ea5c98d59b44d4b" providerId="LiveId" clId="{A52ED264-C864-416B-BFF4-46855FE833A0}" dt="2023-05-05T09:36:00.067" v="14291" actId="478"/>
          <ac:picMkLst>
            <pc:docMk/>
            <pc:sldMk cId="1518569775" sldId="285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5T09:36:00.825" v="14292" actId="478"/>
          <ac:picMkLst>
            <pc:docMk/>
            <pc:sldMk cId="1518569775" sldId="285"/>
            <ac:picMk id="13" creationId="{845E4E5A-EBCB-057F-AF99-C573B6CBB722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5:16:08.943" v="17621"/>
        <pc:sldMkLst>
          <pc:docMk/>
          <pc:sldMk cId="957789139" sldId="286"/>
        </pc:sldMkLst>
        <pc:spChg chg="mod or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5T09:24:17.578" v="14018" actId="1076"/>
          <ac:spMkLst>
            <pc:docMk/>
            <pc:sldMk cId="957789139" sldId="28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44:06.135" v="13341" actId="21"/>
          <ac:spMkLst>
            <pc:docMk/>
            <pc:sldMk cId="957789139" sldId="286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5" creationId="{232E0743-1447-7794-0301-5481B05297C7}"/>
          </ac:spMkLst>
        </pc:spChg>
        <pc:spChg chg="add mod">
          <ac:chgData name="Scruel Tao" userId="5ea5c98d59b44d4b" providerId="LiveId" clId="{A52ED264-C864-416B-BFF4-46855FE833A0}" dt="2023-05-05T09:26:04.122" v="14038" actId="115"/>
          <ac:spMkLst>
            <pc:docMk/>
            <pc:sldMk cId="957789139" sldId="286"/>
            <ac:spMk id="5" creationId="{83888229-3A94-EC3F-F421-240309A6B915}"/>
          </ac:spMkLst>
        </pc:spChg>
        <pc:spChg chg="del">
          <ac:chgData name="Scruel Tao" userId="5ea5c98d59b44d4b" providerId="LiveId" clId="{A52ED264-C864-416B-BFF4-46855FE833A0}" dt="2023-04-29T15:30:53.766" v="9193" actId="478"/>
          <ac:spMkLst>
            <pc:docMk/>
            <pc:sldMk cId="957789139" sldId="286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0" creationId="{84AFDB5E-07E6-225D-D08D-1487DCDA2341}"/>
          </ac:spMkLst>
        </pc:spChg>
        <pc:spChg chg="add mod">
          <ac:chgData name="Scruel Tao" userId="5ea5c98d59b44d4b" providerId="LiveId" clId="{A52ED264-C864-416B-BFF4-46855FE833A0}" dt="2023-05-05T09:26:01.024" v="14037" actId="115"/>
          <ac:spMkLst>
            <pc:docMk/>
            <pc:sldMk cId="957789139" sldId="286"/>
            <ac:spMk id="12" creationId="{A711655D-4E5D-7CAE-9943-25E6834DDAA3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4" creationId="{CD988FB4-FD15-819E-05DA-5553577A79DD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6" creationId="{59666BD0-2638-2C60-C6D0-F7A59EC5BDA2}"/>
          </ac:spMkLst>
        </pc:spChg>
        <pc:picChg chg="add mod">
          <ac:chgData name="Scruel Tao" userId="5ea5c98d59b44d4b" providerId="LiveId" clId="{A52ED264-C864-416B-BFF4-46855FE833A0}" dt="2023-05-05T09:24:57.436" v="14024" actId="1076"/>
          <ac:picMkLst>
            <pc:docMk/>
            <pc:sldMk cId="957789139" sldId="286"/>
            <ac:picMk id="4" creationId="{55F2A7A2-E9B0-EB32-8964-A11426F94085}"/>
          </ac:picMkLst>
        </pc:picChg>
        <pc:picChg chg="del">
          <ac:chgData name="Scruel Tao" userId="5ea5c98d59b44d4b" providerId="LiveId" clId="{A52ED264-C864-416B-BFF4-46855FE833A0}" dt="2023-04-25T07:12:02.070" v="2433" actId="478"/>
          <ac:picMkLst>
            <pc:docMk/>
            <pc:sldMk cId="957789139" sldId="286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5-05T08:46:35.257" v="13365" actId="21"/>
          <ac:picMkLst>
            <pc:docMk/>
            <pc:sldMk cId="957789139" sldId="286"/>
            <ac:picMk id="6" creationId="{DE4F9CA7-3226-6B4C-9973-EADBAC0087E3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8" creationId="{C9E14F0E-AB23-E967-FC20-3965EB7D3BFF}"/>
          </ac:picMkLst>
        </pc:picChg>
        <pc:picChg chg="add mod">
          <ac:chgData name="Scruel Tao" userId="5ea5c98d59b44d4b" providerId="LiveId" clId="{A52ED264-C864-416B-BFF4-46855FE833A0}" dt="2023-05-05T09:25:53.029" v="14036" actId="1076"/>
          <ac:picMkLst>
            <pc:docMk/>
            <pc:sldMk cId="957789139" sldId="286"/>
            <ac:picMk id="11" creationId="{9F0E737D-FE25-D7DA-FC92-B40747E4D071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3" creationId="{36774019-7D5D-E1B1-2D6E-E964CC9DA7BF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5" creationId="{3B4115BF-7425-D096-5926-43C3E37E903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34:59.186" v="19995"/>
        <pc:sldMkLst>
          <pc:docMk/>
          <pc:sldMk cId="4280324219" sldId="287"/>
        </pc:sldMkLst>
        <pc:spChg chg="mod ord">
          <ac:chgData name="Scruel Tao" userId="5ea5c98d59b44d4b" providerId="LiveId" clId="{A52ED264-C864-416B-BFF4-46855FE833A0}" dt="2023-04-25T10:06:35.434" v="3666" actId="700"/>
          <ac:spMkLst>
            <pc:docMk/>
            <pc:sldMk cId="4280324219" sldId="287"/>
            <ac:spMk id="2" creationId="{F185458B-21C1-8812-8C4A-8E125275CB72}"/>
          </ac:spMkLst>
        </pc:spChg>
        <pc:spChg chg="add del mod ord">
          <ac:chgData name="Scruel Tao" userId="5ea5c98d59b44d4b" providerId="LiveId" clId="{A52ED264-C864-416B-BFF4-46855FE833A0}" dt="2023-05-03T01:03:14.784" v="12319" actId="2711"/>
          <ac:spMkLst>
            <pc:docMk/>
            <pc:sldMk cId="4280324219" sldId="28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48:31.326" v="3079"/>
          <ac:spMkLst>
            <pc:docMk/>
            <pc:sldMk cId="4280324219" sldId="287"/>
            <ac:spMk id="5" creationId="{32CBF604-0035-A720-E8CC-8ABDC947D336}"/>
          </ac:spMkLst>
        </pc:spChg>
        <pc:spChg chg="del">
          <ac:chgData name="Scruel Tao" userId="5ea5c98d59b44d4b" providerId="LiveId" clId="{A52ED264-C864-416B-BFF4-46855FE833A0}" dt="2023-04-25T09:51:10.545" v="3405" actId="478"/>
          <ac:spMkLst>
            <pc:docMk/>
            <pc:sldMk cId="4280324219" sldId="287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02:42:14.838" v="12612" actId="2711"/>
          <ac:spMkLst>
            <pc:docMk/>
            <pc:sldMk cId="4280324219" sldId="287"/>
            <ac:spMk id="12" creationId="{93B4ABB9-E705-6BBB-8DA4-4C34B918E355}"/>
          </ac:spMkLst>
        </pc:spChg>
        <pc:picChg chg="del">
          <ac:chgData name="Scruel Tao" userId="5ea5c98d59b44d4b" providerId="LiveId" clId="{A52ED264-C864-416B-BFF4-46855FE833A0}" dt="2023-04-25T09:46:48.865" v="3070" actId="478"/>
          <ac:picMkLst>
            <pc:docMk/>
            <pc:sldMk cId="4280324219" sldId="287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09:48:30.439" v="3078"/>
          <ac:picMkLst>
            <pc:docMk/>
            <pc:sldMk cId="4280324219" sldId="287"/>
            <ac:picMk id="9" creationId="{A13500F4-09FE-D786-BFCB-1D5DB7E64D7B}"/>
          </ac:picMkLst>
        </pc:picChg>
        <pc:picChg chg="add mod ord">
          <ac:chgData name="Scruel Tao" userId="5ea5c98d59b44d4b" providerId="LiveId" clId="{A52ED264-C864-416B-BFF4-46855FE833A0}" dt="2023-04-29T16:23:51.876" v="10797" actId="14826"/>
          <ac:picMkLst>
            <pc:docMk/>
            <pc:sldMk cId="4280324219" sldId="287"/>
            <ac:picMk id="11" creationId="{539CAE6E-E474-14B3-9B27-94B9F2B5F88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2:53:30.329" v="15580"/>
        <pc:sldMkLst>
          <pc:docMk/>
          <pc:sldMk cId="1424663978" sldId="288"/>
        </pc:sldMkLst>
        <pc:spChg chg="mod ord">
          <ac:chgData name="Scruel Tao" userId="5ea5c98d59b44d4b" providerId="LiveId" clId="{A52ED264-C864-416B-BFF4-46855FE833A0}" dt="2023-04-25T10:31:36.032" v="3867" actId="700"/>
          <ac:spMkLst>
            <pc:docMk/>
            <pc:sldMk cId="1424663978" sldId="28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46.616" v="12324" actId="2711"/>
          <ac:spMkLst>
            <pc:docMk/>
            <pc:sldMk cId="1424663978" sldId="28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54:08.145" v="3604" actId="700"/>
          <ac:spMkLst>
            <pc:docMk/>
            <pc:sldMk cId="1424663978" sldId="288"/>
            <ac:spMk id="5" creationId="{DCFF611D-1618-C126-387D-574758266729}"/>
          </ac:spMkLst>
        </pc:spChg>
        <pc:spChg chg="del">
          <ac:chgData name="Scruel Tao" userId="5ea5c98d59b44d4b" providerId="LiveId" clId="{A52ED264-C864-416B-BFF4-46855FE833A0}" dt="2023-04-25T09:54:11.985" v="3606" actId="478"/>
          <ac:spMkLst>
            <pc:docMk/>
            <pc:sldMk cId="1424663978" sldId="288"/>
            <ac:spMk id="7" creationId="{D5745C28-765F-20B7-86F7-56F13041A872}"/>
          </ac:spMkLst>
        </pc:spChg>
        <pc:spChg chg="add mod ord">
          <ac:chgData name="Scruel Tao" userId="5ea5c98d59b44d4b" providerId="LiveId" clId="{A52ED264-C864-416B-BFF4-46855FE833A0}" dt="2023-05-03T01:03:50.604" v="12325" actId="2711"/>
          <ac:spMkLst>
            <pc:docMk/>
            <pc:sldMk cId="1424663978" sldId="288"/>
            <ac:spMk id="10" creationId="{2E81D991-B69C-CC7B-17C1-7C921A4C2280}"/>
          </ac:spMkLst>
        </pc:spChg>
        <pc:spChg chg="add del">
          <ac:chgData name="Scruel Tao" userId="5ea5c98d59b44d4b" providerId="LiveId" clId="{A52ED264-C864-416B-BFF4-46855FE833A0}" dt="2023-04-25T10:37:33.883" v="3891" actId="22"/>
          <ac:spMkLst>
            <pc:docMk/>
            <pc:sldMk cId="1424663978" sldId="288"/>
            <ac:spMk id="14" creationId="{42038AE2-55F7-72CA-BFB6-1D3094BEC3B7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19" creationId="{F484686C-30CB-10C2-2AAA-06C1523A3390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20" creationId="{732FF3EF-D112-89A7-F22D-2DB01FE224BE}"/>
          </ac:spMkLst>
        </pc:spChg>
        <pc:picChg chg="add del">
          <ac:chgData name="Scruel Tao" userId="5ea5c98d59b44d4b" providerId="LiveId" clId="{A52ED264-C864-416B-BFF4-46855FE833A0}" dt="2023-04-30T12:44:26.980" v="11867" actId="22"/>
          <ac:picMkLst>
            <pc:docMk/>
            <pc:sldMk cId="1424663978" sldId="288"/>
            <ac:picMk id="5" creationId="{E38FD06D-18FA-3A6A-17E6-074C5226EB51}"/>
          </ac:picMkLst>
        </pc:picChg>
        <pc:picChg chg="del">
          <ac:chgData name="Scruel Tao" userId="5ea5c98d59b44d4b" providerId="LiveId" clId="{A52ED264-C864-416B-BFF4-46855FE833A0}" dt="2023-04-25T09:54:02.526" v="3603" actId="21"/>
          <ac:picMkLst>
            <pc:docMk/>
            <pc:sldMk cId="1424663978" sldId="288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7:27.227" v="4129" actId="478"/>
          <ac:picMkLst>
            <pc:docMk/>
            <pc:sldMk cId="1424663978" sldId="288"/>
            <ac:picMk id="9" creationId="{38CFCFD1-143A-A550-285A-3C4A85318692}"/>
          </ac:picMkLst>
        </pc:picChg>
        <pc:picChg chg="add del mod">
          <ac:chgData name="Scruel Tao" userId="5ea5c98d59b44d4b" providerId="LiveId" clId="{A52ED264-C864-416B-BFF4-46855FE833A0}" dt="2023-04-25T10:33:11.488" v="3873" actId="21"/>
          <ac:picMkLst>
            <pc:docMk/>
            <pc:sldMk cId="1424663978" sldId="288"/>
            <ac:picMk id="12" creationId="{6DE5E66C-D3E3-2A17-34B4-D166B3E3DD66}"/>
          </ac:picMkLst>
        </pc:picChg>
        <pc:picChg chg="add del mod">
          <ac:chgData name="Scruel Tao" userId="5ea5c98d59b44d4b" providerId="LiveId" clId="{A52ED264-C864-416B-BFF4-46855FE833A0}" dt="2023-04-25T10:39:27.310" v="3894" actId="478"/>
          <ac:picMkLst>
            <pc:docMk/>
            <pc:sldMk cId="1424663978" sldId="288"/>
            <ac:picMk id="16" creationId="{55AE7B43-B4CB-F7B4-364A-5104512BF176}"/>
          </ac:picMkLst>
        </pc:picChg>
        <pc:picChg chg="add del mod">
          <ac:chgData name="Scruel Tao" userId="5ea5c98d59b44d4b" providerId="LiveId" clId="{A52ED264-C864-416B-BFF4-46855FE833A0}" dt="2023-04-25T10:45:22.352" v="4109" actId="478"/>
          <ac:picMkLst>
            <pc:docMk/>
            <pc:sldMk cId="1424663978" sldId="288"/>
            <ac:picMk id="18" creationId="{D0C98E96-AB9D-405D-1A53-D187A009D700}"/>
          </ac:picMkLst>
        </pc:picChg>
        <pc:picChg chg="add mod">
          <ac:chgData name="Scruel Tao" userId="5ea5c98d59b44d4b" providerId="LiveId" clId="{A52ED264-C864-416B-BFF4-46855FE833A0}" dt="2023-05-05T08:36:54.089" v="13324" actId="14826"/>
          <ac:picMkLst>
            <pc:docMk/>
            <pc:sldMk cId="1424663978" sldId="288"/>
            <ac:picMk id="22" creationId="{1BE0FCC3-534D-2290-A953-EBAEA1DEDEE1}"/>
          </ac:picMkLst>
        </pc:picChg>
        <pc:picChg chg="add del mod">
          <ac:chgData name="Scruel Tao" userId="5ea5c98d59b44d4b" providerId="LiveId" clId="{A52ED264-C864-416B-BFF4-46855FE833A0}" dt="2023-04-25T10:53:56.901" v="4124" actId="21"/>
          <ac:picMkLst>
            <pc:docMk/>
            <pc:sldMk cId="1424663978" sldId="288"/>
            <ac:picMk id="24" creationId="{74412277-087F-3A2F-B56B-93A5472874A5}"/>
          </ac:picMkLst>
        </pc:picChg>
        <pc:picChg chg="add del mod">
          <ac:chgData name="Scruel Tao" userId="5ea5c98d59b44d4b" providerId="LiveId" clId="{A52ED264-C864-416B-BFF4-46855FE833A0}" dt="2023-04-25T10:54:04.888" v="4128" actId="22"/>
          <ac:picMkLst>
            <pc:docMk/>
            <pc:sldMk cId="1424663978" sldId="288"/>
            <ac:picMk id="26" creationId="{F56FBD18-88E5-3459-6200-F4CC06D8BF9E}"/>
          </ac:picMkLst>
        </pc:picChg>
        <pc:picChg chg="add mod">
          <ac:chgData name="Scruel Tao" userId="5ea5c98d59b44d4b" providerId="LiveId" clId="{A52ED264-C864-416B-BFF4-46855FE833A0}" dt="2023-05-05T08:37:09.543" v="13325" actId="14826"/>
          <ac:picMkLst>
            <pc:docMk/>
            <pc:sldMk cId="1424663978" sldId="288"/>
            <ac:picMk id="28" creationId="{4B55EE34-607A-4913-9478-49F9765EF308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16.410" v="19500"/>
        <pc:sldMkLst>
          <pc:docMk/>
          <pc:sldMk cId="273786289" sldId="289"/>
        </pc:sldMkLst>
        <pc:spChg chg="mod">
          <ac:chgData name="Scruel Tao" userId="5ea5c98d59b44d4b" providerId="LiveId" clId="{A52ED264-C864-416B-BFF4-46855FE833A0}" dt="2023-04-25T07:05:01.285" v="2107" actId="20577"/>
          <ac:spMkLst>
            <pc:docMk/>
            <pc:sldMk cId="273786289" sldId="28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6.658" v="19214" actId="21"/>
          <ac:spMkLst>
            <pc:docMk/>
            <pc:sldMk cId="273786289" sldId="289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10:49.320" v="14530" actId="1076"/>
          <ac:spMkLst>
            <pc:docMk/>
            <pc:sldMk cId="273786289" sldId="289"/>
            <ac:spMk id="4" creationId="{27FE1ACA-D6E0-7023-3284-5F34F7B6B96C}"/>
          </ac:spMkLst>
        </pc:spChg>
        <pc:spChg chg="add mod">
          <ac:chgData name="Scruel Tao" userId="5ea5c98d59b44d4b" providerId="LiveId" clId="{A52ED264-C864-416B-BFF4-46855FE833A0}" dt="2023-05-05T09:40:59.203" v="14351" actId="115"/>
          <ac:spMkLst>
            <pc:docMk/>
            <pc:sldMk cId="273786289" sldId="289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32:02.045" v="4721"/>
          <ac:spMkLst>
            <pc:docMk/>
            <pc:sldMk cId="273786289" sldId="289"/>
            <ac:spMk id="9" creationId="{BF8C977A-A2C1-8D4C-AFE4-0D52DF6C794D}"/>
          </ac:spMkLst>
        </pc:spChg>
        <pc:spChg chg="add mod">
          <ac:chgData name="Scruel Tao" userId="5ea5c98d59b44d4b" providerId="LiveId" clId="{A52ED264-C864-416B-BFF4-46855FE833A0}" dt="2023-05-05T09:43:50.439" v="14382" actId="14100"/>
          <ac:spMkLst>
            <pc:docMk/>
            <pc:sldMk cId="273786289" sldId="289"/>
            <ac:spMk id="10" creationId="{0F43FF66-8114-12EE-1F50-5698AA221DA3}"/>
          </ac:spMkLst>
        </pc:spChg>
        <pc:picChg chg="add del mod">
          <ac:chgData name="Scruel Tao" userId="5ea5c98d59b44d4b" providerId="LiveId" clId="{A52ED264-C864-416B-BFF4-46855FE833A0}" dt="2023-05-05T09:40:06.826" v="14338" actId="21"/>
          <ac:picMkLst>
            <pc:docMk/>
            <pc:sldMk cId="273786289" sldId="289"/>
            <ac:picMk id="6" creationId="{397E8DE0-131D-7F91-E8AE-8B9FEC7E4F81}"/>
          </ac:picMkLst>
        </pc:picChg>
        <pc:picChg chg="del">
          <ac:chgData name="Scruel Tao" userId="5ea5c98d59b44d4b" providerId="LiveId" clId="{A52ED264-C864-416B-BFF4-46855FE833A0}" dt="2023-04-25T11:00:29.191" v="4169" actId="478"/>
          <ac:picMkLst>
            <pc:docMk/>
            <pc:sldMk cId="273786289" sldId="289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9T15:37:50.661" v="9338" actId="478"/>
          <ac:picMkLst>
            <pc:docMk/>
            <pc:sldMk cId="273786289" sldId="289"/>
            <ac:picMk id="8" creationId="{20390703-19D6-1686-F25E-E2533D6982B4}"/>
          </ac:picMkLst>
        </pc:picChg>
      </pc:sldChg>
      <pc:sldChg chg="modSp add del mod">
        <pc:chgData name="Scruel Tao" userId="5ea5c98d59b44d4b" providerId="LiveId" clId="{A52ED264-C864-416B-BFF4-46855FE833A0}" dt="2023-04-25T11:15:33.297" v="4483" actId="47"/>
        <pc:sldMkLst>
          <pc:docMk/>
          <pc:sldMk cId="627040067" sldId="290"/>
        </pc:sldMkLst>
        <pc:spChg chg="mod">
          <ac:chgData name="Scruel Tao" userId="5ea5c98d59b44d4b" providerId="LiveId" clId="{A52ED264-C864-416B-BFF4-46855FE833A0}" dt="2023-04-25T07:06:09.261" v="2141" actId="2711"/>
          <ac:spMkLst>
            <pc:docMk/>
            <pc:sldMk cId="627040067" sldId="29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4-25T11:15:23.799" v="4480" actId="21"/>
          <ac:spMkLst>
            <pc:docMk/>
            <pc:sldMk cId="627040067" sldId="290"/>
            <ac:spMk id="3" creationId="{E5258D83-2939-73ED-E2C7-FA183D55387D}"/>
          </ac:spMkLst>
        </pc:sp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37:33.421" v="20009"/>
        <pc:sldMkLst>
          <pc:docMk/>
          <pc:sldMk cId="825750617" sldId="291"/>
        </pc:sldMkLst>
        <pc:spChg chg="mod ord">
          <ac:chgData name="Scruel Tao" userId="5ea5c98d59b44d4b" providerId="LiveId" clId="{A52ED264-C864-416B-BFF4-46855FE833A0}" dt="2023-04-29T16:06:02.783" v="10384" actId="700"/>
          <ac:spMkLst>
            <pc:docMk/>
            <pc:sldMk cId="825750617" sldId="291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4-29T17:37:30.208" v="11327" actId="20577"/>
          <ac:spMkLst>
            <pc:docMk/>
            <pc:sldMk cId="825750617" sldId="29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41:14.088" v="4845"/>
          <ac:spMkLst>
            <pc:docMk/>
            <pc:sldMk cId="825750617" sldId="291"/>
            <ac:spMk id="5" creationId="{17107313-7EF0-2A81-DC88-42CD995BDC95}"/>
          </ac:spMkLst>
        </pc:spChg>
        <pc:spChg chg="add mod">
          <ac:chgData name="Scruel Tao" userId="5ea5c98d59b44d4b" providerId="LiveId" clId="{A52ED264-C864-416B-BFF4-46855FE833A0}" dt="2023-05-03T14:31:26.045" v="12835" actId="1076"/>
          <ac:spMkLst>
            <pc:docMk/>
            <pc:sldMk cId="825750617" sldId="291"/>
            <ac:spMk id="13" creationId="{9357E5FA-4FA7-A3A2-3186-EA9716D08454}"/>
          </ac:spMkLst>
        </pc:spChg>
        <pc:picChg chg="del">
          <ac:chgData name="Scruel Tao" userId="5ea5c98d59b44d4b" providerId="LiveId" clId="{A52ED264-C864-416B-BFF4-46855FE833A0}" dt="2023-04-25T11:24:22.413" v="4658" actId="21"/>
          <ac:picMkLst>
            <pc:docMk/>
            <pc:sldMk cId="825750617" sldId="291"/>
            <ac:picMk id="6" creationId="{4A7B6FD7-F8D7-E297-80C8-1F6334025460}"/>
          </ac:picMkLst>
        </pc:picChg>
        <pc:picChg chg="add mod">
          <ac:chgData name="Scruel Tao" userId="5ea5c98d59b44d4b" providerId="LiveId" clId="{A52ED264-C864-416B-BFF4-46855FE833A0}" dt="2023-04-30T12:45:27.256" v="11873" actId="14826"/>
          <ac:picMkLst>
            <pc:docMk/>
            <pc:sldMk cId="825750617" sldId="291"/>
            <ac:picMk id="8" creationId="{A75173B0-1766-5F5C-6009-A4C71BD7E334}"/>
          </ac:picMkLst>
        </pc:picChg>
        <pc:picChg chg="add mod ord">
          <ac:chgData name="Scruel Tao" userId="5ea5c98d59b44d4b" providerId="LiveId" clId="{A52ED264-C864-416B-BFF4-46855FE833A0}" dt="2023-04-29T16:29:54.983" v="10816" actId="14100"/>
          <ac:picMkLst>
            <pc:docMk/>
            <pc:sldMk cId="825750617" sldId="291"/>
            <ac:picMk id="10" creationId="{2EE00133-0B0C-89D8-4B2E-B86D526BA705}"/>
          </ac:picMkLst>
        </pc:picChg>
        <pc:picChg chg="add del mod">
          <ac:chgData name="Scruel Tao" userId="5ea5c98d59b44d4b" providerId="LiveId" clId="{A52ED264-C864-416B-BFF4-46855FE833A0}" dt="2023-04-29T15:57:25.109" v="10103" actId="478"/>
          <ac:picMkLst>
            <pc:docMk/>
            <pc:sldMk cId="825750617" sldId="291"/>
            <ac:picMk id="12" creationId="{92CBFA88-E1B1-C1A8-3B90-B3CE2E73AB65}"/>
          </ac:picMkLst>
        </pc:picChg>
      </pc:sldChg>
      <pc:sldChg chg="modSp add del mod">
        <pc:chgData name="Scruel Tao" userId="5ea5c98d59b44d4b" providerId="LiveId" clId="{A52ED264-C864-416B-BFF4-46855FE833A0}" dt="2023-04-25T11:25:33.684" v="4674" actId="47"/>
        <pc:sldMkLst>
          <pc:docMk/>
          <pc:sldMk cId="1565782401" sldId="292"/>
        </pc:sldMkLst>
        <pc:spChg chg="mod">
          <ac:chgData name="Scruel Tao" userId="5ea5c98d59b44d4b" providerId="LiveId" clId="{A52ED264-C864-416B-BFF4-46855FE833A0}" dt="2023-04-25T07:06:45.345" v="2173" actId="20577"/>
          <ac:spMkLst>
            <pc:docMk/>
            <pc:sldMk cId="1565782401" sldId="292"/>
            <ac:spMk id="2" creationId="{F185458B-21C1-8812-8C4A-8E125275CB72}"/>
          </ac:spMkLst>
        </pc:spChg>
      </pc:sldChg>
      <pc:sldChg chg="addSp delSp modSp add del mod modTransition modClrScheme chgLayout">
        <pc:chgData name="Scruel Tao" userId="5ea5c98d59b44d4b" providerId="LiveId" clId="{A52ED264-C864-416B-BFF4-46855FE833A0}" dt="2023-05-05T13:07:58.917" v="15821" actId="47"/>
        <pc:sldMkLst>
          <pc:docMk/>
          <pc:sldMk cId="465235636" sldId="293"/>
        </pc:sldMkLst>
        <pc:spChg chg="mod or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14:32:00.266" v="12837" actId="21"/>
          <ac:spMkLst>
            <pc:docMk/>
            <pc:sldMk cId="465235636" sldId="293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5" creationId="{1DEDEA70-2C5A-499D-3841-39E8A7777AE3}"/>
          </ac:spMkLst>
        </pc:spChg>
        <pc:spChg chg="add del mod">
          <ac:chgData name="Scruel Tao" userId="5ea5c98d59b44d4b" providerId="LiveId" clId="{A52ED264-C864-416B-BFF4-46855FE833A0}" dt="2023-04-29T16:10:05.754" v="10609" actId="478"/>
          <ac:spMkLst>
            <pc:docMk/>
            <pc:sldMk cId="465235636" sldId="293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4-29T16:10:07.421" v="10610" actId="478"/>
          <ac:spMkLst>
            <pc:docMk/>
            <pc:sldMk cId="465235636" sldId="293"/>
            <ac:spMk id="8" creationId="{3E90E1B4-FEDC-6041-49DA-08BE1DD00E6E}"/>
          </ac:spMkLst>
        </pc:spChg>
        <pc:picChg chg="del">
          <ac:chgData name="Scruel Tao" userId="5ea5c98d59b44d4b" providerId="LiveId" clId="{A52ED264-C864-416B-BFF4-46855FE833A0}" dt="2023-04-25T11:47:58.706" v="4924" actId="478"/>
          <ac:picMkLst>
            <pc:docMk/>
            <pc:sldMk cId="465235636" sldId="293"/>
            <ac:picMk id="6" creationId="{4A7B6FD7-F8D7-E297-80C8-1F6334025460}"/>
          </ac:picMkLst>
        </pc:picChg>
      </pc:sldChg>
      <pc:sldChg chg="addSp delSp modSp add del mod modClrScheme addAnim delAnim modAnim chgLayout modNotesTx">
        <pc:chgData name="Scruel Tao" userId="5ea5c98d59b44d4b" providerId="LiveId" clId="{A52ED264-C864-416B-BFF4-46855FE833A0}" dt="2023-05-05T08:35:10.574" v="13323" actId="47"/>
        <pc:sldMkLst>
          <pc:docMk/>
          <pc:sldMk cId="347504115" sldId="294"/>
        </pc:sldMkLst>
        <pc:spChg chg="mod or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3:04:17.643" v="12712"/>
          <ac:spMkLst>
            <pc:docMk/>
            <pc:sldMk cId="347504115" sldId="294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3T14:45:41.970" v="12855" actId="14100"/>
          <ac:spMkLst>
            <pc:docMk/>
            <pc:sldMk cId="347504115" sldId="294"/>
            <ac:spMk id="4" creationId="{58381588-FA40-DE7C-E785-CF4E5A8F0DEF}"/>
          </ac:spMkLst>
        </pc:spChg>
        <pc:spChg chg="add del mod">
          <ac:chgData name="Scruel Tao" userId="5ea5c98d59b44d4b" providerId="LiveId" clId="{A52ED264-C864-416B-BFF4-46855FE833A0}" dt="2023-04-29T16:14:35.713" v="10715" actId="478"/>
          <ac:spMkLst>
            <pc:docMk/>
            <pc:sldMk cId="347504115" sldId="294"/>
            <ac:spMk id="4" creationId="{614885E4-066D-B7DF-EF83-F5D50FDD559A}"/>
          </ac:spMkLst>
        </pc:spChg>
        <pc:spChg chg="add del mod">
          <ac:chgData name="Scruel Tao" userId="5ea5c98d59b44d4b" providerId="LiveId" clId="{A52ED264-C864-416B-BFF4-46855FE833A0}" dt="2023-05-03T01:29:37.171" v="12483" actId="21"/>
          <ac:spMkLst>
            <pc:docMk/>
            <pc:sldMk cId="347504115" sldId="294"/>
            <ac:spMk id="5" creationId="{5220CE5A-4AA9-B33B-BC49-97C8E67A06A7}"/>
          </ac:spMkLst>
        </pc:spChg>
        <pc:spChg chg="add del mo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5" creationId="{7F221C19-1803-0CE8-B479-1ADE5D70830F}"/>
          </ac:spMkLst>
        </pc:spChg>
        <pc:spChg chg="add del mod">
          <ac:chgData name="Scruel Tao" userId="5ea5c98d59b44d4b" providerId="LiveId" clId="{A52ED264-C864-416B-BFF4-46855FE833A0}" dt="2023-05-04T10:00:56.196" v="12902" actId="947"/>
          <ac:spMkLst>
            <pc:docMk/>
            <pc:sldMk cId="347504115" sldId="294"/>
            <ac:spMk id="6" creationId="{D3FAB12C-4FC1-92EF-1229-0010B8AC2A7F}"/>
          </ac:spMkLst>
        </pc:spChg>
        <pc:spChg chg="add del">
          <ac:chgData name="Scruel Tao" userId="5ea5c98d59b44d4b" providerId="LiveId" clId="{A52ED264-C864-416B-BFF4-46855FE833A0}" dt="2023-04-25T12:00:06.111" v="5370" actId="22"/>
          <ac:spMkLst>
            <pc:docMk/>
            <pc:sldMk cId="347504115" sldId="294"/>
            <ac:spMk id="8" creationId="{4742F453-A412-DA52-D55A-5AB42135124B}"/>
          </ac:spMkLst>
        </pc:spChg>
        <pc:spChg chg="add del mod">
          <ac:chgData name="Scruel Tao" userId="5ea5c98d59b44d4b" providerId="LiveId" clId="{A52ED264-C864-416B-BFF4-46855FE833A0}" dt="2023-05-03T01:41:57.071" v="12546" actId="21"/>
          <ac:spMkLst>
            <pc:docMk/>
            <pc:sldMk cId="347504115" sldId="294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4-25T12:01:46.605" v="5407" actId="21"/>
          <ac:spMkLst>
            <pc:docMk/>
            <pc:sldMk cId="347504115" sldId="294"/>
            <ac:spMk id="10" creationId="{4FC0EA22-955F-1EEE-9E72-AC861E89D8D9}"/>
          </ac:spMkLst>
        </pc:spChg>
        <pc:spChg chg="add del mod">
          <ac:chgData name="Scruel Tao" userId="5ea5c98d59b44d4b" providerId="LiveId" clId="{A52ED264-C864-416B-BFF4-46855FE833A0}" dt="2023-04-25T12:05:34.831" v="5491" actId="478"/>
          <ac:spMkLst>
            <pc:docMk/>
            <pc:sldMk cId="347504115" sldId="294"/>
            <ac:spMk id="11" creationId="{FEF580C9-049C-2D31-9BF3-1D3B4FB58134}"/>
          </ac:spMkLst>
        </pc:spChg>
        <pc:spChg chg="add del mod">
          <ac:chgData name="Scruel Tao" userId="5ea5c98d59b44d4b" providerId="LiveId" clId="{A52ED264-C864-416B-BFF4-46855FE833A0}" dt="2023-04-25T12:11:09.129" v="5637" actId="478"/>
          <ac:spMkLst>
            <pc:docMk/>
            <pc:sldMk cId="347504115" sldId="294"/>
            <ac:spMk id="12" creationId="{C993F370-7C3A-32F6-08C4-6B4046AFA502}"/>
          </ac:spMkLst>
        </pc:spChg>
        <pc:spChg chg="add del mod">
          <ac:chgData name="Scruel Tao" userId="5ea5c98d59b44d4b" providerId="LiveId" clId="{A52ED264-C864-416B-BFF4-46855FE833A0}" dt="2023-05-03T01:41:56.760" v="12545" actId="21"/>
          <ac:spMkLst>
            <pc:docMk/>
            <pc:sldMk cId="347504115" sldId="294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4-25T12:11:11.519" v="5638" actId="478"/>
          <ac:spMkLst>
            <pc:docMk/>
            <pc:sldMk cId="347504115" sldId="294"/>
            <ac:spMk id="14" creationId="{232476BF-0658-D66B-EEA8-2B73BF9E5B91}"/>
          </ac:spMkLst>
        </pc:spChg>
        <pc:picChg chg="del">
          <ac:chgData name="Scruel Tao" userId="5ea5c98d59b44d4b" providerId="LiveId" clId="{A52ED264-C864-416B-BFF4-46855FE833A0}" dt="2023-04-25T11:52:10.714" v="5036" actId="478"/>
          <ac:picMkLst>
            <pc:docMk/>
            <pc:sldMk cId="347504115" sldId="294"/>
            <ac:picMk id="6" creationId="{4A7B6FD7-F8D7-E297-80C8-1F6334025460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6T20:37:44.185" v="20010"/>
        <pc:sldMkLst>
          <pc:docMk/>
          <pc:sldMk cId="39837669" sldId="295"/>
        </pc:sldMkLst>
        <pc:spChg chg="mod">
          <ac:chgData name="Scruel Tao" userId="5ea5c98d59b44d4b" providerId="LiveId" clId="{A52ED264-C864-416B-BFF4-46855FE833A0}" dt="2023-05-01T09:14:09.944" v="11915" actId="20577"/>
          <ac:spMkLst>
            <pc:docMk/>
            <pc:sldMk cId="39837669" sldId="295"/>
            <ac:spMk id="2" creationId="{BAD162F0-2175-84E9-2387-55F669162449}"/>
          </ac:spMkLst>
        </pc:spChg>
        <pc:spChg chg="mod">
          <ac:chgData name="Scruel Tao" userId="5ea5c98d59b44d4b" providerId="LiveId" clId="{A52ED264-C864-416B-BFF4-46855FE833A0}" dt="2023-05-03T02:49:54.332" v="12620" actId="5793"/>
          <ac:spMkLst>
            <pc:docMk/>
            <pc:sldMk cId="39837669" sldId="295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4-26T01:54:32.714" v="6855"/>
          <ac:spMkLst>
            <pc:docMk/>
            <pc:sldMk cId="39837669" sldId="295"/>
            <ac:spMk id="4" creationId="{7A35A0B1-FAA8-4FE2-0D70-D1BEEF85BC39}"/>
          </ac:spMkLst>
        </pc:spChg>
        <pc:spChg chg="add mod">
          <ac:chgData name="Scruel Tao" userId="5ea5c98d59b44d4b" providerId="LiveId" clId="{A52ED264-C864-416B-BFF4-46855FE833A0}" dt="2023-05-03T00:48:10.087" v="12214" actId="207"/>
          <ac:spMkLst>
            <pc:docMk/>
            <pc:sldMk cId="39837669" sldId="295"/>
            <ac:spMk id="5" creationId="{25CCF694-956E-B3E1-FE61-1082F67DFF13}"/>
          </ac:spMkLst>
        </pc:spChg>
        <pc:picChg chg="add mod">
          <ac:chgData name="Scruel Tao" userId="5ea5c98d59b44d4b" providerId="LiveId" clId="{A52ED264-C864-416B-BFF4-46855FE833A0}" dt="2023-04-29T17:02:56.778" v="10844" actId="1076"/>
          <ac:picMkLst>
            <pc:docMk/>
            <pc:sldMk cId="39837669" sldId="295"/>
            <ac:picMk id="9" creationId="{033A6BE9-18E6-2737-040B-53B37A8D0A61}"/>
          </ac:picMkLst>
        </pc:picChg>
      </pc:sldChg>
      <pc:sldChg chg="addSp delSp modSp add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236849016" sldId="296"/>
        </pc:sldMkLst>
        <pc:spChg chg="mod ord">
          <ac:chgData name="Scruel Tao" userId="5ea5c98d59b44d4b" providerId="LiveId" clId="{A52ED264-C864-416B-BFF4-46855FE833A0}" dt="2023-05-01T09:14:14.168" v="11917" actId="20577"/>
          <ac:spMkLst>
            <pc:docMk/>
            <pc:sldMk cId="236849016" sldId="296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03T03:06:15.978" v="12745" actId="113"/>
          <ac:spMkLst>
            <pc:docMk/>
            <pc:sldMk cId="236849016" sldId="296"/>
            <ac:spMk id="3" creationId="{0E2FC508-1AFD-A957-52F2-FA1DEF2A9D27}"/>
          </ac:spMkLst>
        </pc:spChg>
        <pc:spChg chg="add del">
          <ac:chgData name="Scruel Tao" userId="5ea5c98d59b44d4b" providerId="LiveId" clId="{A52ED264-C864-416B-BFF4-46855FE833A0}" dt="2023-04-29T17:51:09.183" v="11551" actId="700"/>
          <ac:spMkLst>
            <pc:docMk/>
            <pc:sldMk cId="236849016" sldId="296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4-26T01:58:45.717" v="7313"/>
          <ac:spMkLst>
            <pc:docMk/>
            <pc:sldMk cId="236849016" sldId="296"/>
            <ac:spMk id="5" creationId="{7AD18F46-B7F2-3084-AAF4-92DB23F70FF9}"/>
          </ac:spMkLst>
        </pc:spChg>
        <pc:spChg chg="add mod">
          <ac:chgData name="Scruel Tao" userId="5ea5c98d59b44d4b" providerId="LiveId" clId="{A52ED264-C864-416B-BFF4-46855FE833A0}" dt="2023-05-03T00:48:02.316" v="12213" actId="207"/>
          <ac:spMkLst>
            <pc:docMk/>
            <pc:sldMk cId="236849016" sldId="296"/>
            <ac:spMk id="6" creationId="{78761905-C749-F21B-E35E-6F0B3728179E}"/>
          </ac:spMkLst>
        </pc:spChg>
      </pc:sldChg>
      <pc:sldChg chg="addSp delSp modSp add mod modTransition modClrScheme delAnim modAnim chgLayout">
        <pc:chgData name="Scruel Tao" userId="5ea5c98d59b44d4b" providerId="LiveId" clId="{A52ED264-C864-416B-BFF4-46855FE833A0}" dt="2023-05-06T20:35:56.297" v="20002" actId="1076"/>
        <pc:sldMkLst>
          <pc:docMk/>
          <pc:sldMk cId="3894170435" sldId="297"/>
        </pc:sldMkLst>
        <pc:spChg chg="mod or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39.458" v="12323" actId="2711"/>
          <ac:spMkLst>
            <pc:docMk/>
            <pc:sldMk cId="3894170435" sldId="29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5" creationId="{C2D1E582-C0A4-D91E-1FD9-6C457C7D8A3C}"/>
          </ac:spMkLst>
        </pc:spChg>
        <pc:picChg chg="add del mod">
          <ac:chgData name="Scruel Tao" userId="5ea5c98d59b44d4b" providerId="LiveId" clId="{A52ED264-C864-416B-BFF4-46855FE833A0}" dt="2023-04-25T10:09:27.101" v="3682" actId="478"/>
          <ac:picMkLst>
            <pc:docMk/>
            <pc:sldMk cId="3894170435" sldId="297"/>
            <ac:picMk id="7" creationId="{69A131CF-3615-BD3F-FDCB-8AB8F435FEBE}"/>
          </ac:picMkLst>
        </pc:picChg>
        <pc:picChg chg="add del mod">
          <ac:chgData name="Scruel Tao" userId="5ea5c98d59b44d4b" providerId="LiveId" clId="{A52ED264-C864-416B-BFF4-46855FE833A0}" dt="2023-05-06T20:35:48.802" v="20000" actId="21"/>
          <ac:picMkLst>
            <pc:docMk/>
            <pc:sldMk cId="3894170435" sldId="297"/>
            <ac:picMk id="9" creationId="{07A47AB4-25B1-D525-1B83-54C076FA9386}"/>
          </ac:picMkLst>
        </pc:picChg>
        <pc:picChg chg="del">
          <ac:chgData name="Scruel Tao" userId="5ea5c98d59b44d4b" providerId="LiveId" clId="{A52ED264-C864-416B-BFF4-46855FE833A0}" dt="2023-04-25T10:06:21.683" v="3664" actId="478"/>
          <ac:picMkLst>
            <pc:docMk/>
            <pc:sldMk cId="3894170435" sldId="297"/>
            <ac:picMk id="11" creationId="{539CAE6E-E474-14B3-9B27-94B9F2B5F88A}"/>
          </ac:picMkLst>
        </pc:picChg>
        <pc:picChg chg="add mod">
          <ac:chgData name="Scruel Tao" userId="5ea5c98d59b44d4b" providerId="LiveId" clId="{A52ED264-C864-416B-BFF4-46855FE833A0}" dt="2023-05-06T20:35:56.297" v="20002" actId="1076"/>
          <ac:picMkLst>
            <pc:docMk/>
            <pc:sldMk cId="3894170435" sldId="297"/>
            <ac:picMk id="12" creationId="{E4E78D45-51A1-76F4-3AE8-DB8F8A502B57}"/>
          </ac:picMkLst>
        </pc:picChg>
        <pc:picChg chg="add del mod">
          <ac:chgData name="Scruel Tao" userId="5ea5c98d59b44d4b" providerId="LiveId" clId="{A52ED264-C864-416B-BFF4-46855FE833A0}" dt="2023-04-25T10:24:44.038" v="3764" actId="478"/>
          <ac:picMkLst>
            <pc:docMk/>
            <pc:sldMk cId="3894170435" sldId="297"/>
            <ac:picMk id="1026" creationId="{2D6D0B16-FB02-498F-1A69-6F51EB54CF97}"/>
          </ac:picMkLst>
        </pc:picChg>
      </pc:sldChg>
      <pc:sldChg chg="addSp delSp modSp add mod modTransition addAnim delAnim modAnim">
        <pc:chgData name="Scruel Tao" userId="5ea5c98d59b44d4b" providerId="LiveId" clId="{A52ED264-C864-416B-BFF4-46855FE833A0}" dt="2023-05-06T03:58:40.294" v="19517"/>
        <pc:sldMkLst>
          <pc:docMk/>
          <pc:sldMk cId="3790231914" sldId="298"/>
        </pc:sldMkLst>
        <pc:spChg chg="mod">
          <ac:chgData name="Scruel Tao" userId="5ea5c98d59b44d4b" providerId="LiveId" clId="{A52ED264-C864-416B-BFF4-46855FE833A0}" dt="2023-05-05T12:55:39.958" v="15585" actId="21"/>
          <ac:spMkLst>
            <pc:docMk/>
            <pc:sldMk cId="3790231914" sldId="29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33:35.794" v="14768" actId="21"/>
          <ac:spMkLst>
            <pc:docMk/>
            <pc:sldMk cId="3790231914" sldId="298"/>
            <ac:spMk id="4" creationId="{67FD3304-F8CD-9ECF-5D09-01F5E996BDF4}"/>
          </ac:spMkLst>
        </pc:spChg>
        <pc:spChg chg="add del mod">
          <ac:chgData name="Scruel Tao" userId="5ea5c98d59b44d4b" providerId="LiveId" clId="{A52ED264-C864-416B-BFF4-46855FE833A0}" dt="2023-05-05T10:33:43.288" v="14770" actId="21"/>
          <ac:spMkLst>
            <pc:docMk/>
            <pc:sldMk cId="3790231914" sldId="298"/>
            <ac:spMk id="5" creationId="{D3E476F2-30CD-4EC5-B768-FBF5067946A6}"/>
          </ac:spMkLst>
        </pc:spChg>
        <pc:spChg chg="del">
          <ac:chgData name="Scruel Tao" userId="5ea5c98d59b44d4b" providerId="LiveId" clId="{A52ED264-C864-416B-BFF4-46855FE833A0}" dt="2023-04-25T11:13:02" v="4396" actId="21"/>
          <ac:spMkLst>
            <pc:docMk/>
            <pc:sldMk cId="3790231914" sldId="298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14:38.627" v="4475" actId="22"/>
          <ac:spMkLst>
            <pc:docMk/>
            <pc:sldMk cId="3790231914" sldId="298"/>
            <ac:spMk id="6" creationId="{633EE068-549A-980E-A85E-EC403DF4554E}"/>
          </ac:spMkLst>
        </pc:spChg>
        <pc:spChg chg="add del mod">
          <ac:chgData name="Scruel Tao" userId="5ea5c98d59b44d4b" providerId="LiveId" clId="{A52ED264-C864-416B-BFF4-46855FE833A0}" dt="2023-05-05T10:33:34.425" v="14767" actId="21"/>
          <ac:spMkLst>
            <pc:docMk/>
            <pc:sldMk cId="3790231914" sldId="298"/>
            <ac:spMk id="6" creationId="{DE1DE8A6-B0F7-C505-06DF-01B87F0F572A}"/>
          </ac:spMkLst>
        </pc:spChg>
        <pc:spChg chg="add del mod">
          <ac:chgData name="Scruel Tao" userId="5ea5c98d59b44d4b" providerId="LiveId" clId="{A52ED264-C864-416B-BFF4-46855FE833A0}" dt="2023-05-05T10:31:56.265" v="14750" actId="478"/>
          <ac:spMkLst>
            <pc:docMk/>
            <pc:sldMk cId="3790231914" sldId="298"/>
            <ac:spMk id="8" creationId="{6A287CB5-1114-66FF-46E1-27A76D994120}"/>
          </ac:spMkLst>
        </pc:spChg>
        <pc:spChg chg="add del mod">
          <ac:chgData name="Scruel Tao" userId="5ea5c98d59b44d4b" providerId="LiveId" clId="{A52ED264-C864-416B-BFF4-46855FE833A0}" dt="2023-05-05T10:33:19.861" v="14762" actId="478"/>
          <ac:spMkLst>
            <pc:docMk/>
            <pc:sldMk cId="3790231914" sldId="298"/>
            <ac:spMk id="10" creationId="{926E3EEE-D1B4-722F-511F-684E4E12BD9A}"/>
          </ac:spMkLst>
        </pc:spChg>
        <pc:spChg chg="add mod">
          <ac:chgData name="Scruel Tao" userId="5ea5c98d59b44d4b" providerId="LiveId" clId="{A52ED264-C864-416B-BFF4-46855FE833A0}" dt="2023-05-05T10:33:51.271" v="14773" actId="21"/>
          <ac:spMkLst>
            <pc:docMk/>
            <pc:sldMk cId="3790231914" sldId="298"/>
            <ac:spMk id="11" creationId="{138FD69E-0390-8148-689A-D50F5A6016C8}"/>
          </ac:spMkLst>
        </pc:spChg>
        <pc:spChg chg="add mod">
          <ac:chgData name="Scruel Tao" userId="5ea5c98d59b44d4b" providerId="LiveId" clId="{A52ED264-C864-416B-BFF4-46855FE833A0}" dt="2023-05-05T10:33:38.556" v="14769"/>
          <ac:spMkLst>
            <pc:docMk/>
            <pc:sldMk cId="3790231914" sldId="298"/>
            <ac:spMk id="12" creationId="{FA314FBC-06F4-D106-B02A-955C2CF51E48}"/>
          </ac:spMkLst>
        </pc:spChg>
        <pc:spChg chg="add mod">
          <ac:chgData name="Scruel Tao" userId="5ea5c98d59b44d4b" providerId="LiveId" clId="{A52ED264-C864-416B-BFF4-46855FE833A0}" dt="2023-05-05T10:33:31.635" v="14766"/>
          <ac:spMkLst>
            <pc:docMk/>
            <pc:sldMk cId="3790231914" sldId="298"/>
            <ac:spMk id="13" creationId="{2CBFFF92-D1E1-8054-AEE6-B5B8B3A3F3FC}"/>
          </ac:spMkLst>
        </pc:spChg>
        <pc:spChg chg="add mod">
          <ac:chgData name="Scruel Tao" userId="5ea5c98d59b44d4b" providerId="LiveId" clId="{A52ED264-C864-416B-BFF4-46855FE833A0}" dt="2023-05-05T10:44:48.471" v="15082" actId="6549"/>
          <ac:spMkLst>
            <pc:docMk/>
            <pc:sldMk cId="3790231914" sldId="298"/>
            <ac:spMk id="14" creationId="{6BE5038D-1FE4-BE82-3305-D4E735E74AF4}"/>
          </ac:spMkLst>
        </pc:spChg>
        <pc:spChg chg="add del mod">
          <ac:chgData name="Scruel Tao" userId="5ea5c98d59b44d4b" providerId="LiveId" clId="{A52ED264-C864-416B-BFF4-46855FE833A0}" dt="2023-05-05T10:44:45.277" v="15080" actId="478"/>
          <ac:spMkLst>
            <pc:docMk/>
            <pc:sldMk cId="3790231914" sldId="298"/>
            <ac:spMk id="15" creationId="{23157117-DB5D-B41C-E710-5DBD0D0EDB71}"/>
          </ac:spMkLst>
        </pc:spChg>
        <pc:picChg chg="del">
          <ac:chgData name="Scruel Tao" userId="5ea5c98d59b44d4b" providerId="LiveId" clId="{A52ED264-C864-416B-BFF4-46855FE833A0}" dt="2023-04-25T11:12:58.766" v="4395" actId="21"/>
          <ac:picMkLst>
            <pc:docMk/>
            <pc:sldMk cId="3790231914" sldId="298"/>
            <ac:picMk id="8" creationId="{20390703-19D6-1686-F25E-E2533D6982B4}"/>
          </ac:picMkLst>
        </pc:picChg>
        <pc:picChg chg="add del mod ord">
          <ac:chgData name="Scruel Tao" userId="5ea5c98d59b44d4b" providerId="LiveId" clId="{A52ED264-C864-416B-BFF4-46855FE833A0}" dt="2023-05-05T10:31:52.636" v="14749" actId="21"/>
          <ac:picMkLst>
            <pc:docMk/>
            <pc:sldMk cId="3790231914" sldId="298"/>
            <ac:picMk id="9" creationId="{66C99AB7-6817-CC16-41E9-CBA3B0C49FE0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20:36:54.782" v="20007"/>
        <pc:sldMkLst>
          <pc:docMk/>
          <pc:sldMk cId="606616015" sldId="299"/>
        </pc:sldMkLst>
        <pc:spChg chg="mod">
          <ac:chgData name="Scruel Tao" userId="5ea5c98d59b44d4b" providerId="LiveId" clId="{A52ED264-C864-416B-BFF4-46855FE833A0}" dt="2023-04-25T11:15:29.990" v="4482"/>
          <ac:spMkLst>
            <pc:docMk/>
            <pc:sldMk cId="606616015" sldId="29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37:43.511" v="14836" actId="115"/>
          <ac:spMkLst>
            <pc:docMk/>
            <pc:sldMk cId="606616015" sldId="29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23:10.730" v="4639"/>
          <ac:spMkLst>
            <pc:docMk/>
            <pc:sldMk cId="606616015" sldId="299"/>
            <ac:spMk id="5" creationId="{028F4562-6590-7981-BC7E-F2361C221771}"/>
          </ac:spMkLst>
        </pc:spChg>
        <pc:spChg chg="add del mod">
          <ac:chgData name="Scruel Tao" userId="5ea5c98d59b44d4b" providerId="LiveId" clId="{A52ED264-C864-416B-BFF4-46855FE833A0}" dt="2023-04-29T16:26:45.501" v="10807"/>
          <ac:spMkLst>
            <pc:docMk/>
            <pc:sldMk cId="606616015" sldId="299"/>
            <ac:spMk id="5" creationId="{6B039327-060E-971E-4BC5-E90C19596768}"/>
          </ac:spMkLst>
        </pc:spChg>
        <pc:spChg chg="add mod">
          <ac:chgData name="Scruel Tao" userId="5ea5c98d59b44d4b" providerId="LiveId" clId="{A52ED264-C864-416B-BFF4-46855FE833A0}" dt="2023-05-05T09:16:21.667" v="13966" actId="1076"/>
          <ac:spMkLst>
            <pc:docMk/>
            <pc:sldMk cId="606616015" sldId="299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5T11:30:08.964" v="4691"/>
          <ac:spMkLst>
            <pc:docMk/>
            <pc:sldMk cId="606616015" sldId="299"/>
            <ac:spMk id="12" creationId="{6D2E471E-9461-EB42-27A6-BC0DDDFC8008}"/>
          </ac:spMkLst>
        </pc:spChg>
        <pc:spChg chg="add del mod">
          <ac:chgData name="Scruel Tao" userId="5ea5c98d59b44d4b" providerId="LiveId" clId="{A52ED264-C864-416B-BFF4-46855FE833A0}" dt="2023-04-25T11:36:00.773" v="4757"/>
          <ac:spMkLst>
            <pc:docMk/>
            <pc:sldMk cId="606616015" sldId="299"/>
            <ac:spMk id="16" creationId="{6675B3C2-C0FF-3908-315C-BB0C0A2C2614}"/>
          </ac:spMkLst>
        </pc:spChg>
        <pc:picChg chg="add mod">
          <ac:chgData name="Scruel Tao" userId="5ea5c98d59b44d4b" providerId="LiveId" clId="{A52ED264-C864-416B-BFF4-46855FE833A0}" dt="2023-04-29T16:26:48.871" v="10808" actId="1076"/>
          <ac:picMkLst>
            <pc:docMk/>
            <pc:sldMk cId="606616015" sldId="299"/>
            <ac:picMk id="8" creationId="{94362A7E-7109-4F37-73FE-BFEA66610C54}"/>
          </ac:picMkLst>
        </pc:picChg>
        <pc:picChg chg="del">
          <ac:chgData name="Scruel Tao" userId="5ea5c98d59b44d4b" providerId="LiveId" clId="{A52ED264-C864-416B-BFF4-46855FE833A0}" dt="2023-04-25T11:20:53.889" v="4622" actId="478"/>
          <ac:picMkLst>
            <pc:docMk/>
            <pc:sldMk cId="606616015" sldId="299"/>
            <ac:picMk id="9" creationId="{66C99AB7-6817-CC16-41E9-CBA3B0C49FE0}"/>
          </ac:picMkLst>
        </pc:picChg>
        <pc:picChg chg="add del mod">
          <ac:chgData name="Scruel Tao" userId="5ea5c98d59b44d4b" providerId="LiveId" clId="{A52ED264-C864-416B-BFF4-46855FE833A0}" dt="2023-04-25T11:30:07.940" v="4690" actId="478"/>
          <ac:picMkLst>
            <pc:docMk/>
            <pc:sldMk cId="606616015" sldId="299"/>
            <ac:picMk id="10" creationId="{93489334-A9DD-A9FD-0126-D516DA8866E9}"/>
          </ac:picMkLst>
        </pc:picChg>
        <pc:picChg chg="add del mod">
          <ac:chgData name="Scruel Tao" userId="5ea5c98d59b44d4b" providerId="LiveId" clId="{A52ED264-C864-416B-BFF4-46855FE833A0}" dt="2023-04-25T11:35:59.902" v="4756" actId="478"/>
          <ac:picMkLst>
            <pc:docMk/>
            <pc:sldMk cId="606616015" sldId="299"/>
            <ac:picMk id="14" creationId="{F2A22AAC-AD20-C9FE-3ED1-EA6DC34DE72F}"/>
          </ac:picMkLst>
        </pc:picChg>
        <pc:picChg chg="add del mod">
          <ac:chgData name="Scruel Tao" userId="5ea5c98d59b44d4b" providerId="LiveId" clId="{A52ED264-C864-416B-BFF4-46855FE833A0}" dt="2023-04-29T16:26:41.700" v="10806" actId="478"/>
          <ac:picMkLst>
            <pc:docMk/>
            <pc:sldMk cId="606616015" sldId="299"/>
            <ac:picMk id="18" creationId="{98D7256A-F476-0BF5-856A-51D1DB6F4B5D}"/>
          </ac:picMkLst>
        </pc:picChg>
      </pc:sldChg>
      <pc:sldChg chg="addSp delSp modSp add del mod ord modTransition delAnim modAnim modNotesTx">
        <pc:chgData name="Scruel Tao" userId="5ea5c98d59b44d4b" providerId="LiveId" clId="{A52ED264-C864-416B-BFF4-46855FE833A0}" dt="2023-05-05T10:49:06.379" v="15214" actId="47"/>
        <pc:sldMkLst>
          <pc:docMk/>
          <pc:sldMk cId="1569703756" sldId="300"/>
        </pc:sldMkLst>
        <pc:spChg chg="mod">
          <ac:chgData name="Scruel Tao" userId="5ea5c98d59b44d4b" providerId="LiveId" clId="{A52ED264-C864-416B-BFF4-46855FE833A0}" dt="2023-04-26T01:44:55.052" v="6261" actId="20577"/>
          <ac:spMkLst>
            <pc:docMk/>
            <pc:sldMk cId="1569703756" sldId="30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49:00.904" v="15213" actId="20577"/>
          <ac:spMkLst>
            <pc:docMk/>
            <pc:sldMk cId="1569703756" sldId="30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38:12.709" v="14838" actId="21"/>
          <ac:spMkLst>
            <pc:docMk/>
            <pc:sldMk cId="1569703756" sldId="300"/>
            <ac:spMk id="5" creationId="{CA8723DA-66E3-FA97-F8E5-9B2424B5A76B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3T01:22:46.041" v="12430" actId="207"/>
          <ac:spMkLst>
            <pc:docMk/>
            <pc:sldMk cId="1569703756" sldId="300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9T15:55:58.770" v="10093" actId="478"/>
          <ac:spMkLst>
            <pc:docMk/>
            <pc:sldMk cId="1569703756" sldId="300"/>
            <ac:spMk id="8" creationId="{3F2FD597-568A-2581-0A07-0F2853C2C81E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8" creationId="{9189C8FA-A73A-3DD9-F10B-30F013AF9F05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4-29T15:55:58.385" v="10092"/>
          <ac:spMkLst>
            <pc:docMk/>
            <pc:sldMk cId="1569703756" sldId="300"/>
            <ac:spMk id="9" creationId="{9B3D511D-6181-D4DB-BE27-CBA60F77C2A8}"/>
          </ac:spMkLst>
        </pc:spChg>
        <pc:picChg chg="add del mod">
          <ac:chgData name="Scruel Tao" userId="5ea5c98d59b44d4b" providerId="LiveId" clId="{A52ED264-C864-416B-BFF4-46855FE833A0}" dt="2023-04-29T14:41:19.146" v="9064"/>
          <ac:picMkLst>
            <pc:docMk/>
            <pc:sldMk cId="1569703756" sldId="300"/>
            <ac:picMk id="4" creationId="{9AA6072B-D5DF-9EC5-8D9D-87ED18AF0EA3}"/>
          </ac:picMkLst>
        </pc:picChg>
        <pc:picChg chg="add del mod">
          <ac:chgData name="Scruel Tao" userId="5ea5c98d59b44d4b" providerId="LiveId" clId="{A52ED264-C864-416B-BFF4-46855FE833A0}" dt="2023-04-29T14:41:21.889" v="9067"/>
          <ac:picMkLst>
            <pc:docMk/>
            <pc:sldMk cId="1569703756" sldId="300"/>
            <ac:picMk id="5" creationId="{A88BBEBC-D716-0D9E-0675-60CE40011346}"/>
          </ac:picMkLst>
        </pc:picChg>
        <pc:picChg chg="add del mod">
          <ac:chgData name="Scruel Tao" userId="5ea5c98d59b44d4b" providerId="LiveId" clId="{A52ED264-C864-416B-BFF4-46855FE833A0}" dt="2023-05-05T10:38:12.709" v="14838" actId="21"/>
          <ac:picMkLst>
            <pc:docMk/>
            <pc:sldMk cId="1569703756" sldId="300"/>
            <ac:picMk id="14" creationId="{F2A22AAC-AD20-C9FE-3ED1-EA6DC34DE72F}"/>
          </ac:picMkLst>
        </pc:picChg>
      </pc:sldChg>
      <pc:sldChg chg="addSp delSp modSp add mod ord modTransition addAnim delAnim modAnim modNotesTx">
        <pc:chgData name="Scruel Tao" userId="5ea5c98d59b44d4b" providerId="LiveId" clId="{A52ED264-C864-416B-BFF4-46855FE833A0}" dt="2023-05-05T12:05:51.450" v="15539" actId="21"/>
        <pc:sldMkLst>
          <pc:docMk/>
          <pc:sldMk cId="831924916" sldId="301"/>
        </pc:sldMkLst>
        <pc:spChg chg="mod">
          <ac:chgData name="Scruel Tao" userId="5ea5c98d59b44d4b" providerId="LiveId" clId="{A52ED264-C864-416B-BFF4-46855FE833A0}" dt="2023-05-03T03:04:14.275" v="12711" actId="20577"/>
          <ac:spMkLst>
            <pc:docMk/>
            <pc:sldMk cId="831924916" sldId="30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33:07.420" v="13309" actId="14100"/>
          <ac:spMkLst>
            <pc:docMk/>
            <pc:sldMk cId="831924916" sldId="301"/>
            <ac:spMk id="4" creationId="{D51705FD-E7A7-4114-FD41-E5EBEE8FFAB4}"/>
          </ac:spMkLst>
        </pc:spChg>
        <pc:spChg chg="add del mod">
          <ac:chgData name="Scruel Tao" userId="5ea5c98d59b44d4b" providerId="LiveId" clId="{A52ED264-C864-416B-BFF4-46855FE833A0}" dt="2023-05-05T08:33:03.629" v="13308" actId="14100"/>
          <ac:spMkLst>
            <pc:docMk/>
            <pc:sldMk cId="831924916" sldId="301"/>
            <ac:spMk id="5" creationId="{4C9712A5-F289-0BC8-BDC6-3580783A31CE}"/>
          </ac:spMkLst>
        </pc:spChg>
        <pc:spChg chg="del">
          <ac:chgData name="Scruel Tao" userId="5ea5c98d59b44d4b" providerId="LiveId" clId="{A52ED264-C864-416B-BFF4-46855FE833A0}" dt="2023-04-25T12:11:34.673" v="5649" actId="478"/>
          <ac:spMkLst>
            <pc:docMk/>
            <pc:sldMk cId="831924916" sldId="301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5-03T01:28:42.695" v="12461" actId="21"/>
          <ac:spMkLst>
            <pc:docMk/>
            <pc:sldMk cId="831924916" sldId="301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42.521" v="5652" actId="478"/>
          <ac:spMkLst>
            <pc:docMk/>
            <pc:sldMk cId="831924916" sldId="301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5-03T01:28:43.147" v="12463" actId="478"/>
          <ac:spMkLst>
            <pc:docMk/>
            <pc:sldMk cId="831924916" sldId="301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5-05T12:05:51.450" v="15539" actId="21"/>
          <ac:picMkLst>
            <pc:docMk/>
            <pc:sldMk cId="831924916" sldId="301"/>
            <ac:picMk id="6" creationId="{C5B77A7F-B5CA-766D-ADBB-BDCF3F9EC034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9T09:48:09.856" v="20296" actId="20577"/>
        <pc:sldMkLst>
          <pc:docMk/>
          <pc:sldMk cId="1290607233" sldId="302"/>
        </pc:sldMkLst>
        <pc:spChg chg="mod">
          <ac:chgData name="Scruel Tao" userId="5ea5c98d59b44d4b" providerId="LiveId" clId="{A52ED264-C864-416B-BFF4-46855FE833A0}" dt="2023-05-09T09:48:09.856" v="20296" actId="20577"/>
          <ac:spMkLst>
            <pc:docMk/>
            <pc:sldMk cId="1290607233" sldId="302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12:11:53.190" v="5656" actId="478"/>
          <ac:spMkLst>
            <pc:docMk/>
            <pc:sldMk cId="1290607233" sldId="302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54.505" v="5657" actId="478"/>
          <ac:spMkLst>
            <pc:docMk/>
            <pc:sldMk cId="1290607233" sldId="302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4-25T12:15:28.298" v="6018"/>
          <ac:picMkLst>
            <pc:docMk/>
            <pc:sldMk cId="1290607233" sldId="302"/>
            <ac:picMk id="5" creationId="{6558D5DE-53FD-F22A-2E02-418ABBC36C93}"/>
          </ac:picMkLst>
        </pc:picChg>
        <pc:picChg chg="add del mod">
          <ac:chgData name="Scruel Tao" userId="5ea5c98d59b44d4b" providerId="LiveId" clId="{A52ED264-C864-416B-BFF4-46855FE833A0}" dt="2023-04-29T17:43:16.568" v="11428" actId="478"/>
          <ac:picMkLst>
            <pc:docMk/>
            <pc:sldMk cId="1290607233" sldId="302"/>
            <ac:picMk id="5" creationId="{C3322980-8996-328C-8B58-00DD556F72CC}"/>
          </ac:picMkLst>
        </pc:picChg>
        <pc:picChg chg="add del mod">
          <ac:chgData name="Scruel Tao" userId="5ea5c98d59b44d4b" providerId="LiveId" clId="{A52ED264-C864-416B-BFF4-46855FE833A0}" dt="2023-04-25T12:16:50.629" v="6025" actId="478"/>
          <ac:picMkLst>
            <pc:docMk/>
            <pc:sldMk cId="1290607233" sldId="302"/>
            <ac:picMk id="7" creationId="{D6CF3367-F04F-24FD-8486-4E317A1D7BBD}"/>
          </ac:picMkLst>
        </pc:picChg>
        <pc:picChg chg="add del mod">
          <ac:chgData name="Scruel Tao" userId="5ea5c98d59b44d4b" providerId="LiveId" clId="{A52ED264-C864-416B-BFF4-46855FE833A0}" dt="2023-04-25T12:18:34.944" v="6043" actId="478"/>
          <ac:picMkLst>
            <pc:docMk/>
            <pc:sldMk cId="1290607233" sldId="302"/>
            <ac:picMk id="9" creationId="{BE414C0B-5608-30B2-BDDC-07FBAE58E635}"/>
          </ac:picMkLst>
        </pc:picChg>
        <pc:picChg chg="add del mod">
          <ac:chgData name="Scruel Tao" userId="5ea5c98d59b44d4b" providerId="LiveId" clId="{A52ED264-C864-416B-BFF4-46855FE833A0}" dt="2023-04-29T15:04:25.364" v="9093" actId="478"/>
          <ac:picMkLst>
            <pc:docMk/>
            <pc:sldMk cId="1290607233" sldId="302"/>
            <ac:picMk id="11" creationId="{265E3673-718A-A487-F556-CE203352F89C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0:08:06.713" v="14519"/>
        <pc:sldMkLst>
          <pc:docMk/>
          <pc:sldMk cId="2924596485" sldId="303"/>
        </pc:sldMkLst>
        <pc:spChg chg="mod">
          <ac:chgData name="Scruel Tao" userId="5ea5c98d59b44d4b" providerId="LiveId" clId="{A52ED264-C864-416B-BFF4-46855FE833A0}" dt="2023-04-26T02:21:58.188" v="7912" actId="20577"/>
          <ac:spMkLst>
            <pc:docMk/>
            <pc:sldMk cId="2924596485" sldId="303"/>
            <ac:spMk id="2" creationId="{1A6CA93D-F9B6-0D87-ABFF-319100F92E38}"/>
          </ac:spMkLst>
        </pc:spChg>
        <pc:spChg chg="del">
          <ac:chgData name="Scruel Tao" userId="5ea5c98d59b44d4b" providerId="LiveId" clId="{A52ED264-C864-416B-BFF4-46855FE833A0}" dt="2023-04-26T02:04:13.347" v="7368"/>
          <ac:spMkLst>
            <pc:docMk/>
            <pc:sldMk cId="2924596485" sldId="303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06:45.238" v="7530"/>
          <ac:spMkLst>
            <pc:docMk/>
            <pc:sldMk cId="2924596485" sldId="303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13:40.519" v="7603"/>
          <ac:spMkLst>
            <pc:docMk/>
            <pc:sldMk cId="2924596485" sldId="303"/>
            <ac:spMk id="12" creationId="{7A14C519-EB2A-7BF5-9EAF-84CFD9ABC693}"/>
          </ac:spMkLst>
        </pc:spChg>
        <pc:spChg chg="add mod">
          <ac:chgData name="Scruel Tao" userId="5ea5c98d59b44d4b" providerId="LiveId" clId="{A52ED264-C864-416B-BFF4-46855FE833A0}" dt="2023-04-29T18:05:40.483" v="11857"/>
          <ac:spMkLst>
            <pc:docMk/>
            <pc:sldMk cId="2924596485" sldId="303"/>
            <ac:spMk id="15" creationId="{57FE4138-2E72-741D-3704-230F07C60B18}"/>
          </ac:spMkLst>
        </pc:spChg>
        <pc:spChg chg="add del mod">
          <ac:chgData name="Scruel Tao" userId="5ea5c98d59b44d4b" providerId="LiveId" clId="{A52ED264-C864-416B-BFF4-46855FE833A0}" dt="2023-04-26T02:22:14.388" v="7916"/>
          <ac:spMkLst>
            <pc:docMk/>
            <pc:sldMk cId="2924596485" sldId="303"/>
            <ac:spMk id="17" creationId="{BBD685E3-AA41-EBC5-00B1-0748DA11F233}"/>
          </ac:spMkLst>
        </pc:spChg>
        <pc:picChg chg="add del mod">
          <ac:chgData name="Scruel Tao" userId="5ea5c98d59b44d4b" providerId="LiveId" clId="{A52ED264-C864-416B-BFF4-46855FE833A0}" dt="2023-04-26T02:13:39.212" v="7602" actId="478"/>
          <ac:picMkLst>
            <pc:docMk/>
            <pc:sldMk cId="2924596485" sldId="303"/>
            <ac:picMk id="6" creationId="{0D87157E-D6C3-E9F7-355A-290E3743C94A}"/>
          </ac:picMkLst>
        </pc:picChg>
        <pc:picChg chg="add del mod">
          <ac:chgData name="Scruel Tao" userId="5ea5c98d59b44d4b" providerId="LiveId" clId="{A52ED264-C864-416B-BFF4-46855FE833A0}" dt="2023-04-26T02:22:01.193" v="7913" actId="21"/>
          <ac:picMkLst>
            <pc:docMk/>
            <pc:sldMk cId="2924596485" sldId="303"/>
            <ac:picMk id="8" creationId="{0AB7FCD8-1B7F-B89A-2A76-4F337C616815}"/>
          </ac:picMkLst>
        </pc:picChg>
        <pc:picChg chg="add del mod">
          <ac:chgData name="Scruel Tao" userId="5ea5c98d59b44d4b" providerId="LiveId" clId="{A52ED264-C864-416B-BFF4-46855FE833A0}" dt="2023-04-26T02:13:13.142" v="7600"/>
          <ac:picMkLst>
            <pc:docMk/>
            <pc:sldMk cId="2924596485" sldId="303"/>
            <ac:picMk id="10" creationId="{B547D58C-2E5D-1EE9-F355-ECFEA8562E39}"/>
          </ac:picMkLst>
        </pc:picChg>
        <pc:picChg chg="add del mod">
          <ac:chgData name="Scruel Tao" userId="5ea5c98d59b44d4b" providerId="LiveId" clId="{A52ED264-C864-416B-BFF4-46855FE833A0}" dt="2023-04-26T02:21:22.803" v="7882" actId="478"/>
          <ac:picMkLst>
            <pc:docMk/>
            <pc:sldMk cId="2924596485" sldId="303"/>
            <ac:picMk id="13" creationId="{CA330308-A970-3BD6-58A0-FB59B71AD924}"/>
          </ac:picMkLst>
        </pc:picChg>
        <pc:picChg chg="add del mod">
          <ac:chgData name="Scruel Tao" userId="5ea5c98d59b44d4b" providerId="LiveId" clId="{A52ED264-C864-416B-BFF4-46855FE833A0}" dt="2023-04-26T02:22:09.205" v="7915"/>
          <ac:picMkLst>
            <pc:docMk/>
            <pc:sldMk cId="2924596485" sldId="303"/>
            <ac:picMk id="1026" creationId="{D675D26B-42F5-A45E-A8F6-08D9991C775E}"/>
          </ac:picMkLst>
        </pc:picChg>
        <pc:picChg chg="add mod">
          <ac:chgData name="Scruel Tao" userId="5ea5c98d59b44d4b" providerId="LiveId" clId="{A52ED264-C864-416B-BFF4-46855FE833A0}" dt="2023-05-02T11:43:12.339" v="12087"/>
          <ac:picMkLst>
            <pc:docMk/>
            <pc:sldMk cId="2924596485" sldId="303"/>
            <ac:picMk id="1028" creationId="{28B94E41-B56F-8F83-B19A-F812B3802BFC}"/>
          </ac:picMkLst>
        </pc:picChg>
      </pc:sldChg>
      <pc:sldChg chg="modSp add mod ord modTransition modAnim">
        <pc:chgData name="Scruel Tao" userId="5ea5c98d59b44d4b" providerId="LiveId" clId="{A52ED264-C864-416B-BFF4-46855FE833A0}" dt="2023-05-06T20:38:19.905" v="20021"/>
        <pc:sldMkLst>
          <pc:docMk/>
          <pc:sldMk cId="285778957" sldId="304"/>
        </pc:sldMkLst>
        <pc:spChg chg="mod">
          <ac:chgData name="Scruel Tao" userId="5ea5c98d59b44d4b" providerId="LiveId" clId="{A52ED264-C864-416B-BFF4-46855FE833A0}" dt="2023-04-26T02:21:47.277" v="7910" actId="20577"/>
          <ac:spMkLst>
            <pc:docMk/>
            <pc:sldMk cId="285778957" sldId="304"/>
            <ac:spMk id="2" creationId="{1A6CA93D-F9B6-0D87-ABFF-319100F92E38}"/>
          </ac:spMkLst>
        </pc:spChg>
        <pc:picChg chg="mod">
          <ac:chgData name="Scruel Tao" userId="5ea5c98d59b44d4b" providerId="LiveId" clId="{A52ED264-C864-416B-BFF4-46855FE833A0}" dt="2023-05-02T11:32:57.890" v="12086"/>
          <ac:picMkLst>
            <pc:docMk/>
            <pc:sldMk cId="285778957" sldId="304"/>
            <ac:picMk id="13" creationId="{CA330308-A970-3BD6-58A0-FB59B71AD924}"/>
          </ac:picMkLst>
        </pc:picChg>
      </pc:sldChg>
      <pc:sldChg chg="modSp add mod modTransition">
        <pc:chgData name="Scruel Tao" userId="5ea5c98d59b44d4b" providerId="LiveId" clId="{A52ED264-C864-416B-BFF4-46855FE833A0}" dt="2023-05-05T10:08:06.713" v="14519"/>
        <pc:sldMkLst>
          <pc:docMk/>
          <pc:sldMk cId="2129434028" sldId="305"/>
        </pc:sldMkLst>
        <pc:spChg chg="mod">
          <ac:chgData name="Scruel Tao" userId="5ea5c98d59b44d4b" providerId="LiveId" clId="{A52ED264-C864-416B-BFF4-46855FE833A0}" dt="2023-05-03T00:56:12.612" v="12257" actId="2711"/>
          <ac:spMkLst>
            <pc:docMk/>
            <pc:sldMk cId="2129434028" sldId="305"/>
            <ac:spMk id="3" creationId="{AC7759D9-0BB4-08ED-8476-24F7D903D6DE}"/>
          </ac:spMkLst>
        </pc:spChg>
      </pc:sldChg>
      <pc:sldChg chg="addSp delSp modSp add del mod addAnim delAnim modAnim">
        <pc:chgData name="Scruel Tao" userId="5ea5c98d59b44d4b" providerId="LiveId" clId="{A52ED264-C864-416B-BFF4-46855FE833A0}" dt="2023-04-29T16:05:14.567" v="10380" actId="47"/>
        <pc:sldMkLst>
          <pc:docMk/>
          <pc:sldMk cId="417716813" sldId="306"/>
        </pc:sldMkLst>
        <pc:spChg chg="add del mod">
          <ac:chgData name="Scruel Tao" userId="5ea5c98d59b44d4b" providerId="LiveId" clId="{A52ED264-C864-416B-BFF4-46855FE833A0}" dt="2023-04-29T15:57:52.353" v="10110"/>
          <ac:spMkLst>
            <pc:docMk/>
            <pc:sldMk cId="417716813" sldId="306"/>
            <ac:spMk id="5" creationId="{3DBCD5CE-315F-35B6-126F-ACEFE8B22BF6}"/>
          </ac:spMkLst>
        </pc:spChg>
        <pc:picChg chg="add mod">
          <ac:chgData name="Scruel Tao" userId="5ea5c98d59b44d4b" providerId="LiveId" clId="{A52ED264-C864-416B-BFF4-46855FE833A0}" dt="2023-04-29T15:58:06.735" v="10113" actId="14100"/>
          <ac:picMkLst>
            <pc:docMk/>
            <pc:sldMk cId="417716813" sldId="306"/>
            <ac:picMk id="6" creationId="{306B0820-A0EE-6614-D68F-F174371439AF}"/>
          </ac:picMkLst>
        </pc:picChg>
        <pc:picChg chg="del">
          <ac:chgData name="Scruel Tao" userId="5ea5c98d59b44d4b" providerId="LiveId" clId="{A52ED264-C864-416B-BFF4-46855FE833A0}" dt="2023-04-29T15:57:22.668" v="10102" actId="478"/>
          <ac:picMkLst>
            <pc:docMk/>
            <pc:sldMk cId="417716813" sldId="306"/>
            <ac:picMk id="10" creationId="{2EE00133-0B0C-89D8-4B2E-B86D526BA705}"/>
          </ac:picMkLst>
        </pc:picChg>
        <pc:picChg chg="add del">
          <ac:chgData name="Scruel Tao" userId="5ea5c98d59b44d4b" providerId="LiveId" clId="{A52ED264-C864-416B-BFF4-46855FE833A0}" dt="2023-04-29T15:57:51.494" v="10109" actId="21"/>
          <ac:picMkLst>
            <pc:docMk/>
            <pc:sldMk cId="417716813" sldId="306"/>
            <ac:picMk id="12" creationId="{92CBFA88-E1B1-C1A8-3B90-B3CE2E73AB6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5T10:55:27.639" v="15453" actId="1076"/>
        <pc:sldMkLst>
          <pc:docMk/>
          <pc:sldMk cId="2339611380" sldId="307"/>
        </pc:sldMkLst>
        <pc:spChg chg="mod">
          <ac:chgData name="Scruel Tao" userId="5ea5c98d59b44d4b" providerId="LiveId" clId="{A52ED264-C864-416B-BFF4-46855FE833A0}" dt="2023-05-05T10:53:56.040" v="15421" actId="20577"/>
          <ac:spMkLst>
            <pc:docMk/>
            <pc:sldMk cId="2339611380" sldId="30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27.639" v="15453" actId="1076"/>
          <ac:spMkLst>
            <pc:docMk/>
            <pc:sldMk cId="2339611380" sldId="307"/>
            <ac:spMk id="4" creationId="{5E6DCA7F-1EEA-AB8F-B246-579D643AAC65}"/>
          </ac:spMkLst>
        </pc:spChg>
        <pc:spChg chg="add del mod">
          <ac:chgData name="Scruel Tao" userId="5ea5c98d59b44d4b" providerId="LiveId" clId="{A52ED264-C864-416B-BFF4-46855FE833A0}" dt="2023-04-29T16:04:17.287" v="10358"/>
          <ac:spMkLst>
            <pc:docMk/>
            <pc:sldMk cId="2339611380" sldId="307"/>
            <ac:spMk id="5" creationId="{93C9F62F-A30F-DEE9-786F-C2F590C4E96C}"/>
          </ac:spMkLst>
        </pc:spChg>
        <pc:spChg chg="add mod">
          <ac:chgData name="Scruel Tao" userId="5ea5c98d59b44d4b" providerId="LiveId" clId="{A52ED264-C864-416B-BFF4-46855FE833A0}" dt="2023-05-05T10:54:11.875" v="15434" actId="21"/>
          <ac:spMkLst>
            <pc:docMk/>
            <pc:sldMk cId="2339611380" sldId="307"/>
            <ac:spMk id="6" creationId="{A092F0AD-CC32-2092-61AC-4DD7439AA0C9}"/>
          </ac:spMkLst>
        </pc:spChg>
        <pc:spChg chg="del">
          <ac:chgData name="Scruel Tao" userId="5ea5c98d59b44d4b" providerId="LiveId" clId="{A52ED264-C864-416B-BFF4-46855FE833A0}" dt="2023-04-29T16:02:47.765" v="10281" actId="478"/>
          <ac:spMkLst>
            <pc:docMk/>
            <pc:sldMk cId="2339611380" sldId="307"/>
            <ac:spMk id="13" creationId="{9357E5FA-4FA7-A3A2-3186-EA9716D08454}"/>
          </ac:spMkLst>
        </pc:spChg>
        <pc:picChg chg="add del mod">
          <ac:chgData name="Scruel Tao" userId="5ea5c98d59b44d4b" providerId="LiveId" clId="{A52ED264-C864-416B-BFF4-46855FE833A0}" dt="2023-04-29T16:04:16.748" v="10357"/>
          <ac:picMkLst>
            <pc:docMk/>
            <pc:sldMk cId="2339611380" sldId="307"/>
            <ac:picMk id="6" creationId="{5B9B6385-FDE4-AD08-6BF6-9E84A132A462}"/>
          </ac:picMkLst>
        </pc:picChg>
        <pc:picChg chg="add del mod">
          <ac:chgData name="Scruel Tao" userId="5ea5c98d59b44d4b" providerId="LiveId" clId="{A52ED264-C864-416B-BFF4-46855FE833A0}" dt="2023-05-05T10:54:11.875" v="15434" actId="21"/>
          <ac:picMkLst>
            <pc:docMk/>
            <pc:sldMk cId="2339611380" sldId="307"/>
            <ac:picMk id="7" creationId="{BF517184-301C-347B-3961-E2D41F203E28}"/>
          </ac:picMkLst>
        </pc:picChg>
        <pc:picChg chg="del">
          <ac:chgData name="Scruel Tao" userId="5ea5c98d59b44d4b" providerId="LiveId" clId="{A52ED264-C864-416B-BFF4-46855FE833A0}" dt="2023-04-29T16:02:46.058" v="10280" actId="21"/>
          <ac:picMkLst>
            <pc:docMk/>
            <pc:sldMk cId="2339611380" sldId="307"/>
            <ac:picMk id="8" creationId="{A75173B0-1766-5F5C-6009-A4C71BD7E334}"/>
          </ac:picMkLst>
        </pc:picChg>
        <pc:picChg chg="add del mod">
          <ac:chgData name="Scruel Tao" userId="5ea5c98d59b44d4b" providerId="LiveId" clId="{A52ED264-C864-416B-BFF4-46855FE833A0}" dt="2023-04-29T16:06:55.189" v="10394" actId="21"/>
          <ac:picMkLst>
            <pc:docMk/>
            <pc:sldMk cId="2339611380" sldId="307"/>
            <ac:picMk id="9" creationId="{0FC9AB7A-BAB8-FA73-9AF6-5752B96C3FDF}"/>
          </ac:picMkLst>
        </pc:picChg>
        <pc:picChg chg="del">
          <ac:chgData name="Scruel Tao" userId="5ea5c98d59b44d4b" providerId="LiveId" clId="{A52ED264-C864-416B-BFF4-46855FE833A0}" dt="2023-04-29T16:04:15.706" v="10355" actId="478"/>
          <ac:picMkLst>
            <pc:docMk/>
            <pc:sldMk cId="2339611380" sldId="307"/>
            <ac:picMk id="10" creationId="{2EE00133-0B0C-89D8-4B2E-B86D526BA705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4:20:17.805" v="17539" actId="1038"/>
        <pc:sldMkLst>
          <pc:docMk/>
          <pc:sldMk cId="2934757686" sldId="308"/>
        </pc:sldMkLst>
        <pc:spChg chg="mod">
          <ac:chgData name="Scruel Tao" userId="5ea5c98d59b44d4b" providerId="LiveId" clId="{A52ED264-C864-416B-BFF4-46855FE833A0}" dt="2023-05-05T14:20:14.884" v="17530" actId="20577"/>
          <ac:spMkLst>
            <pc:docMk/>
            <pc:sldMk cId="2934757686" sldId="30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4" creationId="{D5A60283-C341-A078-B6D1-726625F260E6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5" creationId="{02373C93-4725-7BE6-77F2-B964CD461F6C}"/>
          </ac:spMkLst>
        </pc:spChg>
        <pc:spChg chg="add del mod">
          <ac:chgData name="Scruel Tao" userId="5ea5c98d59b44d4b" providerId="LiveId" clId="{A52ED264-C864-416B-BFF4-46855FE833A0}" dt="2023-05-05T14:20:17.805" v="17539" actId="1038"/>
          <ac:spMkLst>
            <pc:docMk/>
            <pc:sldMk cId="2934757686" sldId="308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8:48.308" v="15652" actId="21"/>
          <ac:spMkLst>
            <pc:docMk/>
            <pc:sldMk cId="2934757686" sldId="308"/>
            <ac:spMk id="8" creationId="{3E90E1B4-FEDC-6041-49DA-08BE1DD00E6E}"/>
          </ac:spMkLst>
        </pc:spChg>
      </pc:sldChg>
      <pc:sldChg chg="add del">
        <pc:chgData name="Scruel Tao" userId="5ea5c98d59b44d4b" providerId="LiveId" clId="{A52ED264-C864-416B-BFF4-46855FE833A0}" dt="2023-04-29T16:10:14.431" v="10615"/>
        <pc:sldMkLst>
          <pc:docMk/>
          <pc:sldMk cId="1717178483" sldId="309"/>
        </pc:sldMkLst>
      </pc:sldChg>
      <pc:sldChg chg="modSp add del mod">
        <pc:chgData name="Scruel Tao" userId="5ea5c98d59b44d4b" providerId="LiveId" clId="{A52ED264-C864-416B-BFF4-46855FE833A0}" dt="2023-04-29T17:46:58.960" v="11478"/>
        <pc:sldMkLst>
          <pc:docMk/>
          <pc:sldMk cId="2785880747" sldId="309"/>
        </pc:sldMkLst>
        <pc:spChg chg="mod">
          <ac:chgData name="Scruel Tao" userId="5ea5c98d59b44d4b" providerId="LiveId" clId="{A52ED264-C864-416B-BFF4-46855FE833A0}" dt="2023-04-29T17:46:56.250" v="11473" actId="5793"/>
          <ac:spMkLst>
            <pc:docMk/>
            <pc:sldMk cId="2785880747" sldId="309"/>
            <ac:spMk id="3" creationId="{0E2FC508-1AFD-A957-52F2-FA1DEF2A9D27}"/>
          </ac:spMkLst>
        </pc:spChg>
        <pc:spChg chg="mod">
          <ac:chgData name="Scruel Tao" userId="5ea5c98d59b44d4b" providerId="LiveId" clId="{A52ED264-C864-416B-BFF4-46855FE833A0}" dt="2023-04-29T17:46:54.651" v="11468" actId="1076"/>
          <ac:spMkLst>
            <pc:docMk/>
            <pc:sldMk cId="2785880747" sldId="309"/>
            <ac:spMk id="5" creationId="{B7A8CE03-6A77-60EC-056E-D7A0019640A3}"/>
          </ac:spMkLst>
        </pc:spChg>
        <pc:spChg chg="mod">
          <ac:chgData name="Scruel Tao" userId="5ea5c98d59b44d4b" providerId="LiveId" clId="{A52ED264-C864-416B-BFF4-46855FE833A0}" dt="2023-04-29T17:46:55.059" v="11469" actId="1076"/>
          <ac:spMkLst>
            <pc:docMk/>
            <pc:sldMk cId="2785880747" sldId="309"/>
            <ac:spMk id="7" creationId="{12C899D8-51C5-D9B7-A323-E6EFE4AB5C33}"/>
          </ac:spMkLst>
        </pc:spChg>
      </pc:sldChg>
      <pc:sldChg chg="add del">
        <pc:chgData name="Scruel Tao" userId="5ea5c98d59b44d4b" providerId="LiveId" clId="{A52ED264-C864-416B-BFF4-46855FE833A0}" dt="2023-05-01T18:26:38.615" v="12017" actId="47"/>
        <pc:sldMkLst>
          <pc:docMk/>
          <pc:sldMk cId="4288345209" sldId="309"/>
        </pc:sldMkLst>
      </pc:sldChg>
      <pc:sldChg chg="modSp add del mod">
        <pc:chgData name="Scruel Tao" userId="5ea5c98d59b44d4b" providerId="LiveId" clId="{A52ED264-C864-416B-BFF4-46855FE833A0}" dt="2023-05-02T23:03:30.183" v="12205" actId="47"/>
        <pc:sldMkLst>
          <pc:docMk/>
          <pc:sldMk cId="1599418885" sldId="310"/>
        </pc:sldMkLst>
        <pc:spChg chg="mod">
          <ac:chgData name="Scruel Tao" userId="5ea5c98d59b44d4b" providerId="LiveId" clId="{A52ED264-C864-416B-BFF4-46855FE833A0}" dt="2023-05-01T19:42:07.267" v="12085" actId="20577"/>
          <ac:spMkLst>
            <pc:docMk/>
            <pc:sldMk cId="1599418885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4T01:20:33.301" v="12894" actId="47"/>
        <pc:sldMkLst>
          <pc:docMk/>
          <pc:sldMk cId="3161108256" sldId="311"/>
        </pc:sldMkLst>
        <pc:spChg chg="mod">
          <ac:chgData name="Scruel Tao" userId="5ea5c98d59b44d4b" providerId="LiveId" clId="{A52ED264-C864-416B-BFF4-46855FE833A0}" dt="2023-05-04T01:17:13.284" v="12892" actId="21"/>
          <ac:spMkLst>
            <pc:docMk/>
            <pc:sldMk cId="3161108256" sldId="311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3T03:55:16.883" v="12792" actId="2696"/>
        <pc:sldMkLst>
          <pc:docMk/>
          <pc:sldMk cId="127987020" sldId="312"/>
        </pc:sldMkLst>
        <pc:spChg chg="mod">
          <ac:chgData name="Scruel Tao" userId="5ea5c98d59b44d4b" providerId="LiveId" clId="{A52ED264-C864-416B-BFF4-46855FE833A0}" dt="2023-05-03T03:54:55.472" v="12784" actId="21"/>
          <ac:spMkLst>
            <pc:docMk/>
            <pc:sldMk cId="127987020" sldId="312"/>
            <ac:spMk id="3" creationId="{E5258D83-2939-73ED-E2C7-FA183D55387D}"/>
          </ac:spMkLst>
        </pc:spChg>
      </pc:sldChg>
      <pc:sldChg chg="add del">
        <pc:chgData name="Scruel Tao" userId="5ea5c98d59b44d4b" providerId="LiveId" clId="{A52ED264-C864-416B-BFF4-46855FE833A0}" dt="2023-05-05T02:30:41.134" v="12904" actId="47"/>
        <pc:sldMkLst>
          <pc:docMk/>
          <pc:sldMk cId="400220353" sldId="363"/>
        </pc:sldMkLst>
      </pc:sldChg>
      <pc:sldChg chg="add del">
        <pc:chgData name="Scruel Tao" userId="5ea5c98d59b44d4b" providerId="LiveId" clId="{A52ED264-C864-416B-BFF4-46855FE833A0}" dt="2023-05-04T18:24:21.870" v="12906" actId="47"/>
        <pc:sldMkLst>
          <pc:docMk/>
          <pc:sldMk cId="3161108256" sldId="364"/>
        </pc:sldMkLst>
      </pc:sldChg>
      <pc:sldChg chg="add modTransition">
        <pc:chgData name="Scruel Tao" userId="5ea5c98d59b44d4b" providerId="LiveId" clId="{A52ED264-C864-416B-BFF4-46855FE833A0}" dt="2023-05-05T10:08:06.713" v="14519"/>
        <pc:sldMkLst>
          <pc:docMk/>
          <pc:sldMk cId="3625446739" sldId="366"/>
        </pc:sldMkLst>
      </pc:sldChg>
      <pc:sldChg chg="modSp add del mod">
        <pc:chgData name="Scruel Tao" userId="5ea5c98d59b44d4b" providerId="LiveId" clId="{A52ED264-C864-416B-BFF4-46855FE833A0}" dt="2023-05-05T09:03:35.964" v="13571" actId="47"/>
        <pc:sldMkLst>
          <pc:docMk/>
          <pc:sldMk cId="542739096" sldId="367"/>
        </pc:sldMkLst>
        <pc:spChg chg="mod">
          <ac:chgData name="Scruel Tao" userId="5ea5c98d59b44d4b" providerId="LiveId" clId="{A52ED264-C864-416B-BFF4-46855FE833A0}" dt="2023-05-05T08:44:19.860" v="13346" actId="1076"/>
          <ac:spMkLst>
            <pc:docMk/>
            <pc:sldMk cId="542739096" sldId="367"/>
            <ac:spMk id="4" creationId="{38776CC9-4A36-9BF6-3140-87633D895BDA}"/>
          </ac:spMkLst>
        </pc:spChg>
      </pc:sldChg>
      <pc:sldChg chg="addSp delSp modSp add mod modTransition delAnim modAnim modNotesTx">
        <pc:chgData name="Scruel Tao" userId="5ea5c98d59b44d4b" providerId="LiveId" clId="{A52ED264-C864-416B-BFF4-46855FE833A0}" dt="2023-05-07T17:47:57.929" v="20247" actId="20577"/>
        <pc:sldMkLst>
          <pc:docMk/>
          <pc:sldMk cId="2228080939" sldId="368"/>
        </pc:sldMkLst>
        <pc:spChg chg="mod">
          <ac:chgData name="Scruel Tao" userId="5ea5c98d59b44d4b" providerId="LiveId" clId="{A52ED264-C864-416B-BFF4-46855FE833A0}" dt="2023-05-07T17:46:41.304" v="20023" actId="20577"/>
          <ac:spMkLst>
            <pc:docMk/>
            <pc:sldMk cId="2228080939" sldId="36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8:44:08.796" v="13342" actId="21"/>
          <ac:spMkLst>
            <pc:docMk/>
            <pc:sldMk cId="2228080939" sldId="368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5-05T08:59:44.653" v="13454" actId="478"/>
          <ac:spMkLst>
            <pc:docMk/>
            <pc:sldMk cId="2228080939" sldId="368"/>
            <ac:spMk id="6" creationId="{6E6D3B6F-E087-7E65-BF27-6ADF67559C4F}"/>
          </ac:spMkLst>
        </pc:spChg>
        <pc:spChg chg="add mod">
          <ac:chgData name="Scruel Tao" userId="5ea5c98d59b44d4b" providerId="LiveId" clId="{A52ED264-C864-416B-BFF4-46855FE833A0}" dt="2023-05-05T09:26:08.215" v="14039" actId="115"/>
          <ac:spMkLst>
            <pc:docMk/>
            <pc:sldMk cId="2228080939" sldId="368"/>
            <ac:spMk id="8" creationId="{60BC4418-346F-04D6-D245-5EDC89E1A477}"/>
          </ac:spMkLst>
        </pc:spChg>
        <pc:spChg chg="add del mod">
          <ac:chgData name="Scruel Tao" userId="5ea5c98d59b44d4b" providerId="LiveId" clId="{A52ED264-C864-416B-BFF4-46855FE833A0}" dt="2023-05-05T08:59:25.139" v="13449" actId="478"/>
          <ac:spMkLst>
            <pc:docMk/>
            <pc:sldMk cId="2228080939" sldId="368"/>
            <ac:spMk id="10" creationId="{99404528-493F-901E-3D06-7227910AFE5A}"/>
          </ac:spMkLst>
        </pc:spChg>
        <pc:spChg chg="add mod">
          <ac:chgData name="Scruel Tao" userId="5ea5c98d59b44d4b" providerId="LiveId" clId="{A52ED264-C864-416B-BFF4-46855FE833A0}" dt="2023-05-05T08:59:54.611" v="13455" actId="1076"/>
          <ac:spMkLst>
            <pc:docMk/>
            <pc:sldMk cId="2228080939" sldId="368"/>
            <ac:spMk id="12" creationId="{8F8E4CDF-3B48-1BA1-3174-3855AD085563}"/>
          </ac:spMkLst>
        </pc:spChg>
        <pc:picChg chg="add del mod">
          <ac:chgData name="Scruel Tao" userId="5ea5c98d59b44d4b" providerId="LiveId" clId="{A52ED264-C864-416B-BFF4-46855FE833A0}" dt="2023-05-05T08:59:44.653" v="13454" actId="478"/>
          <ac:picMkLst>
            <pc:docMk/>
            <pc:sldMk cId="2228080939" sldId="368"/>
            <ac:picMk id="5" creationId="{FAA30857-53A3-F4C0-7EF3-E1FAA127A610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7" creationId="{710ACA88-99C8-6964-F0B8-628DE31E6EAD}"/>
          </ac:picMkLst>
        </pc:picChg>
        <pc:picChg chg="add del mod">
          <ac:chgData name="Scruel Tao" userId="5ea5c98d59b44d4b" providerId="LiveId" clId="{A52ED264-C864-416B-BFF4-46855FE833A0}" dt="2023-05-05T08:59:19.360" v="13448" actId="478"/>
          <ac:picMkLst>
            <pc:docMk/>
            <pc:sldMk cId="2228080939" sldId="368"/>
            <ac:picMk id="9" creationId="{44944258-0A3F-44B4-9092-90B24D56A37A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11" creationId="{F9002FA4-4AF3-FF54-99A6-4FEE0CA723A7}"/>
          </ac:picMkLst>
        </pc:picChg>
      </pc:sldChg>
      <pc:sldChg chg="modSp add mod modTransition modAnim">
        <pc:chgData name="Scruel Tao" userId="5ea5c98d59b44d4b" providerId="LiveId" clId="{A52ED264-C864-416B-BFF4-46855FE833A0}" dt="2023-05-05T15:20:39.565" v="17692"/>
        <pc:sldMkLst>
          <pc:docMk/>
          <pc:sldMk cId="1863845260" sldId="369"/>
        </pc:sldMkLst>
        <pc:spChg chg="mod">
          <ac:chgData name="Scruel Tao" userId="5ea5c98d59b44d4b" providerId="LiveId" clId="{A52ED264-C864-416B-BFF4-46855FE833A0}" dt="2023-05-05T08:33:50.006" v="13312" actId="207"/>
          <ac:spMkLst>
            <pc:docMk/>
            <pc:sldMk cId="1863845260" sldId="36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08:34:27.707" v="13318" actId="113"/>
          <ac:spMkLst>
            <pc:docMk/>
            <pc:sldMk cId="1863845260" sldId="369"/>
            <ac:spMk id="4" creationId="{D51705FD-E7A7-4114-FD41-E5EBEE8FFAB4}"/>
          </ac:spMkLst>
        </pc:spChg>
        <pc:spChg chg="mod">
          <ac:chgData name="Scruel Tao" userId="5ea5c98d59b44d4b" providerId="LiveId" clId="{A52ED264-C864-416B-BFF4-46855FE833A0}" dt="2023-05-05T08:34:49.054" v="13322" actId="113"/>
          <ac:spMkLst>
            <pc:docMk/>
            <pc:sldMk cId="1863845260" sldId="369"/>
            <ac:spMk id="5" creationId="{4C9712A5-F289-0BC8-BDC6-3580783A31CE}"/>
          </ac:spMkLst>
        </pc:spChg>
      </pc:sldChg>
      <pc:sldChg chg="addSp delSp modSp add mod modTransition addAnim delAnim modAnim modNotesTx">
        <pc:chgData name="Scruel Tao" userId="5ea5c98d59b44d4b" providerId="LiveId" clId="{A52ED264-C864-416B-BFF4-46855FE833A0}" dt="2023-05-16T03:49:28.006" v="21173" actId="20577"/>
        <pc:sldMkLst>
          <pc:docMk/>
          <pc:sldMk cId="2065712867" sldId="370"/>
        </pc:sldMkLst>
        <pc:spChg chg="mod">
          <ac:chgData name="Scruel Tao" userId="5ea5c98d59b44d4b" providerId="LiveId" clId="{A52ED264-C864-416B-BFF4-46855FE833A0}" dt="2023-05-07T17:46:43.712" v="20025" actId="20577"/>
          <ac:spMkLst>
            <pc:docMk/>
            <pc:sldMk cId="2065712867" sldId="370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9:04:05.570" v="13574" actId="478"/>
          <ac:spMkLst>
            <pc:docMk/>
            <pc:sldMk cId="2065712867" sldId="370"/>
            <ac:spMk id="4" creationId="{38776CC9-4A36-9BF6-3140-87633D895BDA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6" creationId="{9C8A8DB0-CCDE-7F7C-806F-4A4F39E5B3F5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8" creationId="{9E306A6A-EB3F-8057-E0BF-F53E024953BC}"/>
          </ac:spMkLst>
        </pc:spChg>
        <pc:spChg chg="add mod">
          <ac:chgData name="Scruel Tao" userId="5ea5c98d59b44d4b" providerId="LiveId" clId="{A52ED264-C864-416B-BFF4-46855FE833A0}" dt="2023-05-05T09:12:46.641" v="13781" actId="1076"/>
          <ac:spMkLst>
            <pc:docMk/>
            <pc:sldMk cId="2065712867" sldId="370"/>
            <ac:spMk id="10" creationId="{724E7D7B-0A19-E009-D0F5-6E1D6DAC89D4}"/>
          </ac:spMkLst>
        </pc:spChg>
        <pc:spChg chg="add mod">
          <ac:chgData name="Scruel Tao" userId="5ea5c98d59b44d4b" providerId="LiveId" clId="{A52ED264-C864-416B-BFF4-46855FE833A0}" dt="2023-05-05T09:12:22.488" v="13780" actId="1037"/>
          <ac:spMkLst>
            <pc:docMk/>
            <pc:sldMk cId="2065712867" sldId="370"/>
            <ac:spMk id="12" creationId="{4B2B42B5-F256-6AEA-CA52-553DC2F85470}"/>
          </ac:spMkLst>
        </pc:sp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5" creationId="{55E843D3-1844-1311-7F41-6D147D92E3BF}"/>
          </ac:picMkLst>
        </pc:pic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7" creationId="{20D60A61-C419-B0B4-25D4-216CF128548A}"/>
          </ac:picMkLst>
        </pc:picChg>
        <pc:picChg chg="add del mod">
          <ac:chgData name="Scruel Tao" userId="5ea5c98d59b44d4b" providerId="LiveId" clId="{A52ED264-C864-416B-BFF4-46855FE833A0}" dt="2023-05-05T09:11:51.057" v="13741" actId="14826"/>
          <ac:picMkLst>
            <pc:docMk/>
            <pc:sldMk cId="2065712867" sldId="370"/>
            <ac:picMk id="9" creationId="{9EE84050-DA32-4F7A-1DA3-D4F3BF2481F1}"/>
          </ac:picMkLst>
        </pc:picChg>
        <pc:picChg chg="add mod">
          <ac:chgData name="Scruel Tao" userId="5ea5c98d59b44d4b" providerId="LiveId" clId="{A52ED264-C864-416B-BFF4-46855FE833A0}" dt="2023-05-05T09:11:55.603" v="13742" actId="14826"/>
          <ac:picMkLst>
            <pc:docMk/>
            <pc:sldMk cId="2065712867" sldId="370"/>
            <ac:picMk id="11" creationId="{7285C767-FFF6-59D4-AAD3-6C5C27B336E3}"/>
          </ac:picMkLst>
        </pc:picChg>
        <pc:picChg chg="add del">
          <ac:chgData name="Scruel Tao" userId="5ea5c98d59b44d4b" providerId="LiveId" clId="{A52ED264-C864-416B-BFF4-46855FE833A0}" dt="2023-05-05T09:11:47.916" v="13739" actId="22"/>
          <ac:picMkLst>
            <pc:docMk/>
            <pc:sldMk cId="2065712867" sldId="370"/>
            <ac:picMk id="14" creationId="{E8E33BEB-35C1-E1EA-BC77-84D6ECF4EE0E}"/>
          </ac:picMkLst>
        </pc:picChg>
      </pc:sldChg>
      <pc:sldChg chg="modSp add modTransition modAnim">
        <pc:chgData name="Scruel Tao" userId="5ea5c98d59b44d4b" providerId="LiveId" clId="{A52ED264-C864-416B-BFF4-46855FE833A0}" dt="2023-05-07T17:46:45.536" v="20027" actId="20577"/>
        <pc:sldMkLst>
          <pc:docMk/>
          <pc:sldMk cId="1551863360" sldId="371"/>
        </pc:sldMkLst>
        <pc:spChg chg="mod">
          <ac:chgData name="Scruel Tao" userId="5ea5c98d59b44d4b" providerId="LiveId" clId="{A52ED264-C864-416B-BFF4-46855FE833A0}" dt="2023-05-07T17:46:45.536" v="20027" actId="20577"/>
          <ac:spMkLst>
            <pc:docMk/>
            <pc:sldMk cId="1551863360" sldId="371"/>
            <ac:spMk id="3" creationId="{E5258D83-2939-73ED-E2C7-FA183D55387D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06T20:07:00.672" v="19969" actId="1076"/>
        <pc:sldMkLst>
          <pc:docMk/>
          <pc:sldMk cId="648573346" sldId="372"/>
        </pc:sldMkLst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3" creationId="{5973D9EA-5E4E-7A3B-D831-4FDC4049B873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4" creationId="{D2222AB3-8FA7-CAF5-BB80-BA65B94ACF34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5" creationId="{92D71BB6-32DB-1901-766F-2AD4FAF9EEE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6" creationId="{44D3CC8D-5503-4E95-20E5-5CC153D22AB1}"/>
          </ac:spMkLst>
        </pc:spChg>
        <pc:spChg chg="mod">
          <ac:chgData name="Scruel Tao" userId="5ea5c98d59b44d4b" providerId="LiveId" clId="{A52ED264-C864-416B-BFF4-46855FE833A0}" dt="2023-05-05T13:52:39.244" v="16747" actId="113"/>
          <ac:spMkLst>
            <pc:docMk/>
            <pc:sldMk cId="648573346" sldId="372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8" creationId="{E280936E-148C-A0A7-CA5A-E05FD338A34A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9" creationId="{6ADAD7E5-C858-C442-6ADC-A97B3C320B08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10" creationId="{3760BB7C-91A0-45C1-6281-1822C72114C6}"/>
          </ac:spMkLst>
        </pc:spChg>
        <pc:spChg chg="add del mod">
          <ac:chgData name="Scruel Tao" userId="5ea5c98d59b44d4b" providerId="LiveId" clId="{A52ED264-C864-416B-BFF4-46855FE833A0}" dt="2023-05-05T09:33:22.220" v="14208"/>
          <ac:spMkLst>
            <pc:docMk/>
            <pc:sldMk cId="648573346" sldId="372"/>
            <ac:spMk id="12" creationId="{6605F49B-5600-2C2B-88E8-4FED51F82B43}"/>
          </ac:spMkLst>
        </pc:spChg>
        <pc:spChg chg="add del mod">
          <ac:chgData name="Scruel Tao" userId="5ea5c98d59b44d4b" providerId="LiveId" clId="{A52ED264-C864-416B-BFF4-46855FE833A0}" dt="2023-05-05T10:44:09.264" v="15070" actId="21"/>
          <ac:spMkLst>
            <pc:docMk/>
            <pc:sldMk cId="648573346" sldId="372"/>
            <ac:spMk id="14" creationId="{D40F48FA-22B6-24B2-4F8F-5E88AA2AE315}"/>
          </ac:spMkLst>
        </pc:spChg>
        <pc:picChg chg="del">
          <ac:chgData name="Scruel Tao" userId="5ea5c98d59b44d4b" providerId="LiveId" clId="{A52ED264-C864-416B-BFF4-46855FE833A0}" dt="2023-05-05T09:30:41.149" v="14108" actId="21"/>
          <ac:picMkLst>
            <pc:docMk/>
            <pc:sldMk cId="648573346" sldId="37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5T09:30:41.684" v="14109" actId="21"/>
          <ac:picMkLst>
            <pc:docMk/>
            <pc:sldMk cId="648573346" sldId="372"/>
            <ac:picMk id="13" creationId="{845E4E5A-EBCB-057F-AF99-C573B6CBB722}"/>
          </ac:picMkLst>
        </pc:picChg>
      </pc:sldChg>
      <pc:sldChg chg="add del">
        <pc:chgData name="Scruel Tao" userId="5ea5c98d59b44d4b" providerId="LiveId" clId="{A52ED264-C864-416B-BFF4-46855FE833A0}" dt="2023-05-05T09:30:10.029" v="14044"/>
        <pc:sldMkLst>
          <pc:docMk/>
          <pc:sldMk cId="2320578776" sldId="372"/>
        </pc:sldMkLst>
      </pc:sldChg>
      <pc:sldChg chg="addSp delSp modSp add mod modTransition addAnim delAnim modAnim modNotesTx">
        <pc:chgData name="Scruel Tao" userId="5ea5c98d59b44d4b" providerId="LiveId" clId="{A52ED264-C864-416B-BFF4-46855FE833A0}" dt="2023-05-06T20:04:23.128" v="19926"/>
        <pc:sldMkLst>
          <pc:docMk/>
          <pc:sldMk cId="1767044116" sldId="373"/>
        </pc:sldMkLst>
        <pc:spChg chg="add del mod">
          <ac:chgData name="Scruel Tao" userId="5ea5c98d59b44d4b" providerId="LiveId" clId="{A52ED264-C864-416B-BFF4-46855FE833A0}" dt="2023-05-06T02:01:50.620" v="18141" actId="21"/>
          <ac:spMkLst>
            <pc:docMk/>
            <pc:sldMk cId="1767044116" sldId="373"/>
            <ac:spMk id="3" creationId="{849AA8BF-4944-AF40-EFC8-9741487FC95C}"/>
          </ac:spMkLst>
        </pc:spChg>
        <pc:spChg chg="add del mod">
          <ac:chgData name="Scruel Tao" userId="5ea5c98d59b44d4b" providerId="LiveId" clId="{A52ED264-C864-416B-BFF4-46855FE833A0}" dt="2023-05-06T02:01:39.031" v="18137"/>
          <ac:spMkLst>
            <pc:docMk/>
            <pc:sldMk cId="1767044116" sldId="373"/>
            <ac:spMk id="4" creationId="{156CA211-C0A4-3DB5-B463-4BF1A33586EF}"/>
          </ac:spMkLst>
        </pc:spChg>
        <pc:spChg chg="add del mod">
          <ac:chgData name="Scruel Tao" userId="5ea5c98d59b44d4b" providerId="LiveId" clId="{A52ED264-C864-416B-BFF4-46855FE833A0}" dt="2023-05-06T02:07:34.844" v="18400" actId="478"/>
          <ac:spMkLst>
            <pc:docMk/>
            <pc:sldMk cId="1767044116" sldId="373"/>
            <ac:spMk id="5" creationId="{57246842-C7D2-0C92-DA53-4B21AC5DCC49}"/>
          </ac:spMkLst>
        </pc:spChg>
        <pc:spChg chg="add mod">
          <ac:chgData name="Scruel Tao" userId="5ea5c98d59b44d4b" providerId="LiveId" clId="{A52ED264-C864-416B-BFF4-46855FE833A0}" dt="2023-05-06T02:07:33.982" v="18399"/>
          <ac:spMkLst>
            <pc:docMk/>
            <pc:sldMk cId="1767044116" sldId="373"/>
            <ac:spMk id="6" creationId="{34A030A6-7A67-AD04-AF64-AABB01B9CF19}"/>
          </ac:spMkLst>
        </pc:spChg>
        <pc:spChg chg="mod">
          <ac:chgData name="Scruel Tao" userId="5ea5c98d59b44d4b" providerId="LiveId" clId="{A52ED264-C864-416B-BFF4-46855FE833A0}" dt="2023-05-06T20:04:23.128" v="19926"/>
          <ac:spMkLst>
            <pc:docMk/>
            <pc:sldMk cId="1767044116" sldId="373"/>
            <ac:spMk id="7" creationId="{A9B43AD6-82F6-9229-7934-61F804DE83BB}"/>
          </ac:spMkLst>
        </pc:spChg>
        <pc:picChg chg="add del mod">
          <ac:chgData name="Scruel Tao" userId="5ea5c98d59b44d4b" providerId="LiveId" clId="{A52ED264-C864-416B-BFF4-46855FE833A0}" dt="2023-05-06T02:02:00.475" v="18146" actId="21"/>
          <ac:picMkLst>
            <pc:docMk/>
            <pc:sldMk cId="1767044116" sldId="373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6T02:01:59.753" v="18145" actId="21"/>
          <ac:picMkLst>
            <pc:docMk/>
            <pc:sldMk cId="1767044116" sldId="373"/>
            <ac:picMk id="13" creationId="{845E4E5A-EBCB-057F-AF99-C573B6CBB722}"/>
          </ac:picMkLst>
        </pc:picChg>
      </pc:sldChg>
      <pc:sldChg chg="addSp delSp modSp add mod ord modTransition delAnim modAnim">
        <pc:chgData name="Scruel Tao" userId="5ea5c98d59b44d4b" providerId="LiveId" clId="{A52ED264-C864-416B-BFF4-46855FE833A0}" dt="2023-05-06T02:25:33.913" v="19211"/>
        <pc:sldMkLst>
          <pc:docMk/>
          <pc:sldMk cId="3916870180" sldId="374"/>
        </pc:sldMkLst>
        <pc:spChg chg="mod">
          <ac:chgData name="Scruel Tao" userId="5ea5c98d59b44d4b" providerId="LiveId" clId="{A52ED264-C864-416B-BFF4-46855FE833A0}" dt="2023-05-06T02:25:33.913" v="19211"/>
          <ac:spMkLst>
            <pc:docMk/>
            <pc:sldMk cId="3916870180" sldId="374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9:41:46.868" v="14356" actId="21"/>
          <ac:spMkLst>
            <pc:docMk/>
            <pc:sldMk cId="3916870180" sldId="374"/>
            <ac:spMk id="4" creationId="{BDCEAD8B-7F56-156E-E79F-754F66EB7057}"/>
          </ac:spMkLst>
        </pc:spChg>
        <pc:spChg chg="mod">
          <ac:chgData name="Scruel Tao" userId="5ea5c98d59b44d4b" providerId="LiveId" clId="{A52ED264-C864-416B-BFF4-46855FE833A0}" dt="2023-05-05T10:23:46.514" v="14593" actId="27636"/>
          <ac:spMkLst>
            <pc:docMk/>
            <pc:sldMk cId="3916870180" sldId="374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09:42:41.397" v="14366" actId="1076"/>
          <ac:spMkLst>
            <pc:docMk/>
            <pc:sldMk cId="3916870180" sldId="374"/>
            <ac:spMk id="7" creationId="{3803B8E8-D813-69DF-F9BB-406E920A8F8C}"/>
          </ac:spMkLst>
        </pc:spChg>
        <pc:spChg chg="add mod">
          <ac:chgData name="Scruel Tao" userId="5ea5c98d59b44d4b" providerId="LiveId" clId="{A52ED264-C864-416B-BFF4-46855FE833A0}" dt="2023-05-05T09:42:50.701" v="14371" actId="1076"/>
          <ac:spMkLst>
            <pc:docMk/>
            <pc:sldMk cId="3916870180" sldId="374"/>
            <ac:spMk id="8" creationId="{A5506F22-E9DC-624C-9F2C-594F18FB4102}"/>
          </ac:spMkLst>
        </pc:spChg>
        <pc:spChg chg="add mod">
          <ac:chgData name="Scruel Tao" userId="5ea5c98d59b44d4b" providerId="LiveId" clId="{A52ED264-C864-416B-BFF4-46855FE833A0}" dt="2023-05-05T09:42:49.285" v="14370" actId="1076"/>
          <ac:spMkLst>
            <pc:docMk/>
            <pc:sldMk cId="3916870180" sldId="374"/>
            <ac:spMk id="9" creationId="{C6B128CD-89F6-3D33-7DE9-55712A96A581}"/>
          </ac:spMkLst>
        </pc:spChg>
        <pc:spChg chg="mod modVis">
          <ac:chgData name="Scruel Tao" userId="5ea5c98d59b44d4b" providerId="LiveId" clId="{A52ED264-C864-416B-BFF4-46855FE833A0}" dt="2023-05-05T10:18:45.287" v="14575" actId="962"/>
          <ac:spMkLst>
            <pc:docMk/>
            <pc:sldMk cId="3916870180" sldId="374"/>
            <ac:spMk id="10" creationId="{0F43FF66-8114-12EE-1F50-5698AA221DA3}"/>
          </ac:spMkLst>
        </pc:spChg>
        <pc:spChg chg="add mod">
          <ac:chgData name="Scruel Tao" userId="5ea5c98d59b44d4b" providerId="LiveId" clId="{A52ED264-C864-416B-BFF4-46855FE833A0}" dt="2023-05-05T09:42:54.346" v="14373" actId="1076"/>
          <ac:spMkLst>
            <pc:docMk/>
            <pc:sldMk cId="3916870180" sldId="374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09:47:16.346" v="14500" actId="1076"/>
          <ac:spMkLst>
            <pc:docMk/>
            <pc:sldMk cId="3916870180" sldId="374"/>
            <ac:spMk id="13" creationId="{D4A838C4-7FCF-D9CC-6E63-2F2F88EB3C6B}"/>
          </ac:spMkLst>
        </pc:spChg>
        <pc:spChg chg="add mod">
          <ac:chgData name="Scruel Tao" userId="5ea5c98d59b44d4b" providerId="LiveId" clId="{A52ED264-C864-416B-BFF4-46855FE833A0}" dt="2023-05-05T10:24:46.328" v="14604" actId="1076"/>
          <ac:spMkLst>
            <pc:docMk/>
            <pc:sldMk cId="3916870180" sldId="374"/>
            <ac:spMk id="14" creationId="{FAE3B7A0-10A9-FB3B-C3A3-86591510BB98}"/>
          </ac:spMkLst>
        </pc:spChg>
        <pc:spChg chg="add del mod">
          <ac:chgData name="Scruel Tao" userId="5ea5c98d59b44d4b" providerId="LiveId" clId="{A52ED264-C864-416B-BFF4-46855FE833A0}" dt="2023-05-05T10:23:54.628" v="14597"/>
          <ac:spMkLst>
            <pc:docMk/>
            <pc:sldMk cId="3916870180" sldId="374"/>
            <ac:spMk id="15" creationId="{BCB2EBF7-33B4-6FE3-3E33-ACB8A8205645}"/>
          </ac:spMkLst>
        </pc:spChg>
        <pc:picChg chg="del">
          <ac:chgData name="Scruel Tao" userId="5ea5c98d59b44d4b" providerId="LiveId" clId="{A52ED264-C864-416B-BFF4-46855FE833A0}" dt="2023-05-05T09:41:20.093" v="14353" actId="21"/>
          <ac:picMkLst>
            <pc:docMk/>
            <pc:sldMk cId="3916870180" sldId="374"/>
            <ac:picMk id="6" creationId="{397E8DE0-131D-7F91-E8AE-8B9FEC7E4F81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03.238" v="19499"/>
        <pc:sldMkLst>
          <pc:docMk/>
          <pc:sldMk cId="645876688" sldId="375"/>
        </pc:sldMkLst>
        <pc:spChg chg="del mod">
          <ac:chgData name="Scruel Tao" userId="5ea5c98d59b44d4b" providerId="LiveId" clId="{A52ED264-C864-416B-BFF4-46855FE833A0}" dt="2023-05-05T13:53:06.653" v="16748" actId="478"/>
          <ac:spMkLst>
            <pc:docMk/>
            <pc:sldMk cId="645876688" sldId="37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1:03.812" v="14532"/>
          <ac:spMkLst>
            <pc:docMk/>
            <pc:sldMk cId="645876688" sldId="375"/>
            <ac:spMk id="4" creationId="{125DD58B-D7BE-2EB6-6072-0F74BDD7A137}"/>
          </ac:spMkLst>
        </pc:spChg>
        <pc:spChg chg="mod">
          <ac:chgData name="Scruel Tao" userId="5ea5c98d59b44d4b" providerId="LiveId" clId="{A52ED264-C864-416B-BFF4-46855FE833A0}" dt="2023-05-06T02:34:52.098" v="19489" actId="20577"/>
          <ac:spMkLst>
            <pc:docMk/>
            <pc:sldMk cId="645876688" sldId="375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0:11:06.212" v="14534"/>
          <ac:spMkLst>
            <pc:docMk/>
            <pc:sldMk cId="645876688" sldId="375"/>
            <ac:spMk id="7" creationId="{5D85E2C2-74CF-53F4-7EC5-D9CF926FD73A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8" creationId="{85C6A0F2-46FB-73BA-29A7-C518FE55BCA8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9" creationId="{4FD0A1BC-4A14-6A67-0AF7-75C880794CEB}"/>
          </ac:spMkLst>
        </pc:spChg>
        <pc:spChg chg="del">
          <ac:chgData name="Scruel Tao" userId="5ea5c98d59b44d4b" providerId="LiveId" clId="{A52ED264-C864-416B-BFF4-46855FE833A0}" dt="2023-05-05T10:11:05.684" v="14533" actId="478"/>
          <ac:spMkLst>
            <pc:docMk/>
            <pc:sldMk cId="645876688" sldId="375"/>
            <ac:spMk id="10" creationId="{0F43FF66-8114-12EE-1F50-5698AA221DA3}"/>
          </ac:spMkLst>
        </pc:spChg>
        <pc:spChg chg="add del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0" creationId="{67135956-CE00-AD09-3799-089D72F7C169}"/>
          </ac:spMkLst>
        </pc:spChg>
        <pc:spChg chg="add mod">
          <ac:chgData name="Scruel Tao" userId="5ea5c98d59b44d4b" providerId="LiveId" clId="{A52ED264-C864-416B-BFF4-46855FE833A0}" dt="2023-05-05T10:44:32.354" v="15076" actId="14100"/>
          <ac:spMkLst>
            <pc:docMk/>
            <pc:sldMk cId="645876688" sldId="375"/>
            <ac:spMk id="11" creationId="{32E4A7C3-34E9-BB3D-8A40-6D35B9C14BAA}"/>
          </ac:spMkLst>
        </pc:spChg>
        <pc:spChg chg="add del mod">
          <ac:chgData name="Scruel Tao" userId="5ea5c98d59b44d4b" providerId="LiveId" clId="{A52ED264-C864-416B-BFF4-46855FE833A0}" dt="2023-05-05T10:44:23.349" v="15073" actId="21"/>
          <ac:spMkLst>
            <pc:docMk/>
            <pc:sldMk cId="645876688" sldId="375"/>
            <ac:spMk id="12" creationId="{489FBA33-F630-F1E6-A353-842AAC4A13D1}"/>
          </ac:spMkLst>
        </pc:spChg>
        <pc:spChg chg="add del mod">
          <ac:chgData name="Scruel Tao" userId="5ea5c98d59b44d4b" providerId="LiveId" clId="{A52ED264-C864-416B-BFF4-46855FE833A0}" dt="2023-05-05T13:53:08.587" v="16750"/>
          <ac:spMkLst>
            <pc:docMk/>
            <pc:sldMk cId="645876688" sldId="375"/>
            <ac:spMk id="12" creationId="{D83F6BE9-00BD-45C2-F284-2E5F343EB2FB}"/>
          </ac:spMkLst>
        </pc:spChg>
        <pc:spChg chg="add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3" creationId="{70DB5365-022A-1A55-05EA-08808C282553}"/>
          </ac:spMkLst>
        </pc:spChg>
        <pc:picChg chg="mod">
          <ac:chgData name="Scruel Tao" userId="5ea5c98d59b44d4b" providerId="LiveId" clId="{A52ED264-C864-416B-BFF4-46855FE833A0}" dt="2023-05-06T02:34:56.672" v="19490" actId="1076"/>
          <ac:picMkLst>
            <pc:docMk/>
            <pc:sldMk cId="645876688" sldId="375"/>
            <ac:picMk id="6" creationId="{397E8DE0-131D-7F91-E8AE-8B9FEC7E4F81}"/>
          </ac:picMkLst>
        </pc:picChg>
      </pc:sldChg>
      <pc:sldChg chg="addSp delSp modSp add mod ord modTransition modAnim modNotesTx">
        <pc:chgData name="Scruel Tao" userId="5ea5c98d59b44d4b" providerId="LiveId" clId="{A52ED264-C864-416B-BFF4-46855FE833A0}" dt="2023-05-06T03:48:50.069" v="19497"/>
        <pc:sldMkLst>
          <pc:docMk/>
          <pc:sldMk cId="2988410279" sldId="376"/>
        </pc:sldMkLst>
        <pc:spChg chg="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3.460" v="19209" actId="21"/>
          <ac:spMkLst>
            <pc:docMk/>
            <pc:sldMk cId="2988410279" sldId="37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4:48.244" v="14560" actId="21"/>
          <ac:spMkLst>
            <pc:docMk/>
            <pc:sldMk cId="2988410279" sldId="376"/>
            <ac:spMk id="4" creationId="{5AEDB417-9BFB-6B7A-4EBD-F43F56A28569}"/>
          </ac:spMkLst>
        </pc:spChg>
        <pc:spChg chg="mod">
          <ac:chgData name="Scruel Tao" userId="5ea5c98d59b44d4b" providerId="LiveId" clId="{A52ED264-C864-416B-BFF4-46855FE833A0}" dt="2023-05-05T10:27:16.477" v="14672" actId="6549"/>
          <ac:spMkLst>
            <pc:docMk/>
            <pc:sldMk cId="2988410279" sldId="376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5:17:17.664" v="17629" actId="1076"/>
          <ac:spMkLst>
            <pc:docMk/>
            <pc:sldMk cId="2988410279" sldId="376"/>
            <ac:spMk id="6" creationId="{9BEF44BE-F67F-13FA-32D7-D884D6C3AB51}"/>
          </ac:spMkLst>
        </pc:spChg>
        <pc:spChg chg="del">
          <ac:chgData name="Scruel Tao" userId="5ea5c98d59b44d4b" providerId="LiveId" clId="{A52ED264-C864-416B-BFF4-46855FE833A0}" dt="2023-05-05T09:45:22.727" v="14407" actId="21"/>
          <ac:spMkLst>
            <pc:docMk/>
            <pc:sldMk cId="2988410279" sldId="376"/>
            <ac:spMk id="7" creationId="{3803B8E8-D813-69DF-F9BB-406E920A8F8C}"/>
          </ac:spMkLst>
        </pc:spChg>
        <pc:spChg chg="del">
          <ac:chgData name="Scruel Tao" userId="5ea5c98d59b44d4b" providerId="LiveId" clId="{A52ED264-C864-416B-BFF4-46855FE833A0}" dt="2023-05-05T09:45:23.659" v="14408" actId="21"/>
          <ac:spMkLst>
            <pc:docMk/>
            <pc:sldMk cId="2988410279" sldId="376"/>
            <ac:spMk id="8" creationId="{A5506F22-E9DC-624C-9F2C-594F18FB4102}"/>
          </ac:spMkLst>
        </pc:spChg>
        <pc:spChg chg="del">
          <ac:chgData name="Scruel Tao" userId="5ea5c98d59b44d4b" providerId="LiveId" clId="{A52ED264-C864-416B-BFF4-46855FE833A0}" dt="2023-05-05T09:45:24.299" v="14409" actId="21"/>
          <ac:spMkLst>
            <pc:docMk/>
            <pc:sldMk cId="2988410279" sldId="376"/>
            <ac:spMk id="9" creationId="{C6B128CD-89F6-3D33-7DE9-55712A96A581}"/>
          </ac:spMkLst>
        </pc:spChg>
        <pc:spChg chg="mod">
          <ac:chgData name="Scruel Tao" userId="5ea5c98d59b44d4b" providerId="LiveId" clId="{A52ED264-C864-416B-BFF4-46855FE833A0}" dt="2023-05-05T10:26:31.016" v="14665"/>
          <ac:spMkLst>
            <pc:docMk/>
            <pc:sldMk cId="2988410279" sldId="376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09:45:25.027" v="14410" actId="21"/>
          <ac:spMkLst>
            <pc:docMk/>
            <pc:sldMk cId="2988410279" sldId="376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12" creationId="{591F1065-F3B4-8745-EC80-616762BA8F4F}"/>
          </ac:spMkLst>
        </pc:spChg>
        <pc:spChg chg="add mod">
          <ac:chgData name="Scruel Tao" userId="5ea5c98d59b44d4b" providerId="LiveId" clId="{A52ED264-C864-416B-BFF4-46855FE833A0}" dt="2023-05-05T15:17:21.182" v="17630" actId="1076"/>
          <ac:spMkLst>
            <pc:docMk/>
            <pc:sldMk cId="2988410279" sldId="376"/>
            <ac:spMk id="13" creationId="{787FC82B-2BFD-F5F8-C831-708B48C848E5}"/>
          </ac:spMkLst>
        </pc:spChg>
      </pc:sldChg>
      <pc:sldChg chg="modSp add del modTransition modAnim">
        <pc:chgData name="Scruel Tao" userId="5ea5c98d59b44d4b" providerId="LiveId" clId="{A52ED264-C864-416B-BFF4-46855FE833A0}" dt="2023-05-05T10:09:07.928" v="14524" actId="47"/>
        <pc:sldMkLst>
          <pc:docMk/>
          <pc:sldMk cId="1658089324" sldId="377"/>
        </pc:sldMkLst>
        <pc:picChg chg="mod">
          <ac:chgData name="Scruel Tao" userId="5ea5c98d59b44d4b" providerId="LiveId" clId="{A52ED264-C864-416B-BFF4-46855FE833A0}" dt="2023-05-05T09:55:06.614" v="14512" actId="962"/>
          <ac:picMkLst>
            <pc:docMk/>
            <pc:sldMk cId="1658089324" sldId="377"/>
            <ac:picMk id="9" creationId="{66C99AB7-6817-CC16-41E9-CBA3B0C49FE0}"/>
          </ac:picMkLst>
        </pc:picChg>
      </pc:sldChg>
      <pc:sldChg chg="addSp modSp add mod ord modTransition modAnim">
        <pc:chgData name="Scruel Tao" userId="5ea5c98d59b44d4b" providerId="LiveId" clId="{A52ED264-C864-416B-BFF4-46855FE833A0}" dt="2023-05-06T03:48:42.237" v="19494"/>
        <pc:sldMkLst>
          <pc:docMk/>
          <pc:sldMk cId="3645646342" sldId="377"/>
        </pc:sldMkLst>
        <pc:spChg chg="mod">
          <ac:chgData name="Scruel Tao" userId="5ea5c98d59b44d4b" providerId="LiveId" clId="{A52ED264-C864-416B-BFF4-46855FE833A0}" dt="2023-05-06T02:25:33.664" v="19210"/>
          <ac:spMkLst>
            <pc:docMk/>
            <pc:sldMk cId="3645646342" sldId="37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5:17:28.040" v="17632" actId="1076"/>
          <ac:spMkLst>
            <pc:docMk/>
            <pc:sldMk cId="3645646342" sldId="377"/>
            <ac:spMk id="4" creationId="{6C02AF6A-B49C-2F2D-7DC0-39DB8023F559}"/>
          </ac:spMkLst>
        </pc:spChg>
        <pc:spChg chg="mod">
          <ac:chgData name="Scruel Tao" userId="5ea5c98d59b44d4b" providerId="LiveId" clId="{A52ED264-C864-416B-BFF4-46855FE833A0}" dt="2023-05-05T10:27:20.154" v="14673"/>
          <ac:spMkLst>
            <pc:docMk/>
            <pc:sldMk cId="3645646342" sldId="377"/>
            <ac:spMk id="5" creationId="{DB9CD805-8022-EE10-EF3F-0030A53E6DD0}"/>
          </ac:spMkLst>
        </pc:spChg>
        <pc:spChg chg="mod">
          <ac:chgData name="Scruel Tao" userId="5ea5c98d59b44d4b" providerId="LiveId" clId="{A52ED264-C864-416B-BFF4-46855FE833A0}" dt="2023-05-05T15:17:26.129" v="17631" actId="1076"/>
          <ac:spMkLst>
            <pc:docMk/>
            <pc:sldMk cId="3645646342" sldId="377"/>
            <ac:spMk id="6" creationId="{9BEF44BE-F67F-13FA-32D7-D884D6C3AB51}"/>
          </ac:spMkLst>
        </pc:spChg>
        <pc:spChg chg="mod">
          <ac:chgData name="Scruel Tao" userId="5ea5c98d59b44d4b" providerId="LiveId" clId="{A52ED264-C864-416B-BFF4-46855FE833A0}" dt="2023-05-05T10:26:47.473" v="14670" actId="20577"/>
          <ac:spMkLst>
            <pc:docMk/>
            <pc:sldMk cId="3645646342" sldId="377"/>
            <ac:spMk id="10" creationId="{0F43FF66-8114-12EE-1F50-5698AA221DA3}"/>
          </ac:spMkLst>
        </pc:spChg>
        <pc:spChg chg="mod">
          <ac:chgData name="Scruel Tao" userId="5ea5c98d59b44d4b" providerId="LiveId" clId="{A52ED264-C864-416B-BFF4-46855FE833A0}" dt="2023-05-05T10:15:09.128" v="14563" actId="14100"/>
          <ac:spMkLst>
            <pc:docMk/>
            <pc:sldMk cId="3645646342" sldId="377"/>
            <ac:spMk id="12" creationId="{591F1065-F3B4-8745-EC80-616762BA8F4F}"/>
          </ac:spMkLst>
        </pc:spChg>
      </pc:sldChg>
      <pc:sldChg chg="addSp delSp modSp add del mod modTransition delAnim modAnim">
        <pc:chgData name="Scruel Tao" userId="5ea5c98d59b44d4b" providerId="LiveId" clId="{A52ED264-C864-416B-BFF4-46855FE833A0}" dt="2023-05-05T10:09:08.793" v="14525" actId="47"/>
        <pc:sldMkLst>
          <pc:docMk/>
          <pc:sldMk cId="1003609524" sldId="378"/>
        </pc:sldMkLst>
        <pc:spChg chg="add mod">
          <ac:chgData name="Scruel Tao" userId="5ea5c98d59b44d4b" providerId="LiveId" clId="{A52ED264-C864-416B-BFF4-46855FE833A0}" dt="2023-05-05T09:54:53.848" v="14510" actId="21"/>
          <ac:spMkLst>
            <pc:docMk/>
            <pc:sldMk cId="1003609524" sldId="378"/>
            <ac:spMk id="6" creationId="{1CFFB2C1-9020-CADA-57D9-B989983D0262}"/>
          </ac:spMkLst>
        </pc:spChg>
        <pc:picChg chg="add mod">
          <ac:chgData name="Scruel Tao" userId="5ea5c98d59b44d4b" providerId="LiveId" clId="{A52ED264-C864-416B-BFF4-46855FE833A0}" dt="2023-05-05T09:55:01.820" v="14511" actId="962"/>
          <ac:picMkLst>
            <pc:docMk/>
            <pc:sldMk cId="1003609524" sldId="378"/>
            <ac:picMk id="4" creationId="{5213C49F-DCA8-D759-2336-26CF82E618EA}"/>
          </ac:picMkLst>
        </pc:picChg>
        <pc:picChg chg="del">
          <ac:chgData name="Scruel Tao" userId="5ea5c98d59b44d4b" providerId="LiveId" clId="{A52ED264-C864-416B-BFF4-46855FE833A0}" dt="2023-05-05T09:54:53.848" v="14510" actId="21"/>
          <ac:picMkLst>
            <pc:docMk/>
            <pc:sldMk cId="1003609524" sldId="378"/>
            <ac:picMk id="9" creationId="{66C99AB7-6817-CC16-41E9-CBA3B0C49FE0}"/>
          </ac:picMkLst>
        </pc:picChg>
      </pc:sldChg>
      <pc:sldChg chg="add del ord">
        <pc:chgData name="Scruel Tao" userId="5ea5c98d59b44d4b" providerId="LiveId" clId="{A52ED264-C864-416B-BFF4-46855FE833A0}" dt="2023-05-05T10:32:04.884" v="14751" actId="47"/>
        <pc:sldMkLst>
          <pc:docMk/>
          <pc:sldMk cId="2130739512" sldId="378"/>
        </pc:sldMkLst>
      </pc:sldChg>
      <pc:sldChg chg="modSp add mod modTransition modAnim">
        <pc:chgData name="Scruel Tao" userId="5ea5c98d59b44d4b" providerId="LiveId" clId="{A52ED264-C864-416B-BFF4-46855FE833A0}" dt="2023-05-06T20:36:41.849" v="20005"/>
        <pc:sldMkLst>
          <pc:docMk/>
          <pc:sldMk cId="1765418335" sldId="379"/>
        </pc:sldMkLst>
        <pc:spChg chg="mod">
          <ac:chgData name="Scruel Tao" userId="5ea5c98d59b44d4b" providerId="LiveId" clId="{A52ED264-C864-416B-BFF4-46855FE833A0}" dt="2023-05-05T10:38:56.549" v="14841" actId="113"/>
          <ac:spMkLst>
            <pc:docMk/>
            <pc:sldMk cId="1765418335" sldId="37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36:41.499" v="14825" actId="1076"/>
          <ac:spMkLst>
            <pc:docMk/>
            <pc:sldMk cId="1765418335" sldId="379"/>
            <ac:spMk id="10" creationId="{926E3EEE-D1B4-722F-511F-684E4E12BD9A}"/>
          </ac:spMkLst>
        </pc:spChg>
      </pc:sldChg>
      <pc:sldChg chg="add del">
        <pc:chgData name="Scruel Tao" userId="5ea5c98d59b44d4b" providerId="LiveId" clId="{A52ED264-C864-416B-BFF4-46855FE833A0}" dt="2023-05-05T10:29:47.610" v="14717"/>
        <pc:sldMkLst>
          <pc:docMk/>
          <pc:sldMk cId="3212845420" sldId="379"/>
        </pc:sldMkLst>
      </pc:sldChg>
      <pc:sldChg chg="add del">
        <pc:chgData name="Scruel Tao" userId="5ea5c98d59b44d4b" providerId="LiveId" clId="{A52ED264-C864-416B-BFF4-46855FE833A0}" dt="2023-05-05T10:37:00.039" v="14826" actId="47"/>
        <pc:sldMkLst>
          <pc:docMk/>
          <pc:sldMk cId="3542740709" sldId="380"/>
        </pc:sldMkLst>
      </pc:sldChg>
      <pc:sldChg chg="addSp delSp modSp add mod modTransition delAnim modAnim">
        <pc:chgData name="Scruel Tao" userId="5ea5c98d59b44d4b" providerId="LiveId" clId="{A52ED264-C864-416B-BFF4-46855FE833A0}" dt="2023-05-06T03:58:45.685" v="19518"/>
        <pc:sldMkLst>
          <pc:docMk/>
          <pc:sldMk cId="4080503443" sldId="381"/>
        </pc:sldMkLst>
        <pc:spChg chg="add del mod">
          <ac:chgData name="Scruel Tao" userId="5ea5c98d59b44d4b" providerId="LiveId" clId="{A52ED264-C864-416B-BFF4-46855FE833A0}" dt="2023-05-05T10:44:57.074" v="15086" actId="478"/>
          <ac:spMkLst>
            <pc:docMk/>
            <pc:sldMk cId="4080503443" sldId="381"/>
            <ac:spMk id="4" creationId="{F9051EE0-3F5A-9204-A07C-574EF5E5E59E}"/>
          </ac:spMkLst>
        </pc:spChg>
        <pc:spChg chg="mod">
          <ac:chgData name="Scruel Tao" userId="5ea5c98d59b44d4b" providerId="LiveId" clId="{A52ED264-C864-416B-BFF4-46855FE833A0}" dt="2023-05-05T10:34:08.121" v="14784" actId="20577"/>
          <ac:spMkLst>
            <pc:docMk/>
            <pc:sldMk cId="4080503443" sldId="381"/>
            <ac:spMk id="11" creationId="{138FD69E-0390-8148-689A-D50F5A6016C8}"/>
          </ac:spMkLst>
        </pc:spChg>
        <pc:spChg chg="mod">
          <ac:chgData name="Scruel Tao" userId="5ea5c98d59b44d4b" providerId="LiveId" clId="{A52ED264-C864-416B-BFF4-46855FE833A0}" dt="2023-05-05T10:45:02.016" v="15089" actId="14100"/>
          <ac:spMkLst>
            <pc:docMk/>
            <pc:sldMk cId="4080503443" sldId="381"/>
            <ac:spMk id="14" creationId="{6BE5038D-1FE4-BE82-3305-D4E735E74AF4}"/>
          </ac:spMkLst>
        </pc:spChg>
      </pc:sldChg>
      <pc:sldChg chg="modSp add mod modTransition modAnim modNotesTx">
        <pc:chgData name="Scruel Tao" userId="5ea5c98d59b44d4b" providerId="LiveId" clId="{A52ED264-C864-416B-BFF4-46855FE833A0}" dt="2023-05-05T10:51:46.889" v="15370"/>
        <pc:sldMkLst>
          <pc:docMk/>
          <pc:sldMk cId="2620657336" sldId="382"/>
        </pc:sldMkLst>
        <pc:spChg chg="mod">
          <ac:chgData name="Scruel Tao" userId="5ea5c98d59b44d4b" providerId="LiveId" clId="{A52ED264-C864-416B-BFF4-46855FE833A0}" dt="2023-05-05T10:49:17.420" v="15238" actId="108"/>
          <ac:spMkLst>
            <pc:docMk/>
            <pc:sldMk cId="2620657336" sldId="382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50:18.522" v="15250" actId="1076"/>
          <ac:spMkLst>
            <pc:docMk/>
            <pc:sldMk cId="2620657336" sldId="382"/>
            <ac:spMk id="7" creationId="{C2ABD96C-163C-6D63-8E4A-E18002A6E7B6}"/>
          </ac:spMkLst>
        </pc:spChg>
      </pc:sldChg>
      <pc:sldChg chg="addSp delSp modSp add mod delAnim modAnim">
        <pc:chgData name="Scruel Tao" userId="5ea5c98d59b44d4b" providerId="LiveId" clId="{A52ED264-C864-416B-BFF4-46855FE833A0}" dt="2023-05-06T03:59:18.375" v="19525"/>
        <pc:sldMkLst>
          <pc:docMk/>
          <pc:sldMk cId="527989392" sldId="383"/>
        </pc:sldMkLst>
        <pc:spChg chg="mod">
          <ac:chgData name="Scruel Tao" userId="5ea5c98d59b44d4b" providerId="LiveId" clId="{A52ED264-C864-416B-BFF4-46855FE833A0}" dt="2023-05-05T10:51:17.393" v="15347" actId="20577"/>
          <ac:spMkLst>
            <pc:docMk/>
            <pc:sldMk cId="527989392" sldId="383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45:49.248" v="15113" actId="1036"/>
          <ac:spMkLst>
            <pc:docMk/>
            <pc:sldMk cId="527989392" sldId="383"/>
            <ac:spMk id="4" creationId="{486277CD-2B0C-0B50-6BB2-2CAE518F8E38}"/>
          </ac:spMkLst>
        </pc:spChg>
        <pc:spChg chg="mod">
          <ac:chgData name="Scruel Tao" userId="5ea5c98d59b44d4b" providerId="LiveId" clId="{A52ED264-C864-416B-BFF4-46855FE833A0}" dt="2023-05-05T10:45:51.746" v="15119" actId="1036"/>
          <ac:spMkLst>
            <pc:docMk/>
            <pc:sldMk cId="527989392" sldId="383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47.045" v="15107" actId="1036"/>
          <ac:spMkLst>
            <pc:docMk/>
            <pc:sldMk cId="527989392" sldId="383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39:38.674" v="14848" actId="21"/>
          <ac:spMkLst>
            <pc:docMk/>
            <pc:sldMk cId="527989392" sldId="383"/>
            <ac:spMk id="8" creationId="{9189C8FA-A73A-3DD9-F10B-30F013AF9F05}"/>
          </ac:spMkLst>
        </pc:spChg>
        <pc:spChg chg="del">
          <ac:chgData name="Scruel Tao" userId="5ea5c98d59b44d4b" providerId="LiveId" clId="{A52ED264-C864-416B-BFF4-46855FE833A0}" dt="2023-05-05T10:39:37.944" v="14847" actId="21"/>
          <ac:spMkLst>
            <pc:docMk/>
            <pc:sldMk cId="527989392" sldId="383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5-05T10:45:18.919" v="15095" actId="478"/>
          <ac:spMkLst>
            <pc:docMk/>
            <pc:sldMk cId="527989392" sldId="383"/>
            <ac:spMk id="10" creationId="{16EF312B-41C1-3B66-98E7-BE5501410F45}"/>
          </ac:spMkLst>
        </pc:spChg>
        <pc:spChg chg="add del mod">
          <ac:chgData name="Scruel Tao" userId="5ea5c98d59b44d4b" providerId="LiveId" clId="{A52ED264-C864-416B-BFF4-46855FE833A0}" dt="2023-05-05T10:45:27.473" v="15097" actId="478"/>
          <ac:spMkLst>
            <pc:docMk/>
            <pc:sldMk cId="527989392" sldId="383"/>
            <ac:spMk id="11" creationId="{FB9314A3-7BDF-D60A-FA18-19B501BF345E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06T04:00:03.299" v="19537"/>
        <pc:sldMkLst>
          <pc:docMk/>
          <pc:sldMk cId="2755711558" sldId="384"/>
        </pc:sldMkLst>
        <pc:spChg chg="mod">
          <ac:chgData name="Scruel Tao" userId="5ea5c98d59b44d4b" providerId="LiveId" clId="{A52ED264-C864-416B-BFF4-46855FE833A0}" dt="2023-05-05T12:56:52.270" v="15604" actId="21"/>
          <ac:spMkLst>
            <pc:docMk/>
            <pc:sldMk cId="2755711558" sldId="384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5:57.411" v="15131" actId="1036"/>
          <ac:spMkLst>
            <pc:docMk/>
            <pc:sldMk cId="2755711558" sldId="384"/>
            <ac:spMk id="4" creationId="{486277CD-2B0C-0B50-6BB2-2CAE518F8E38}"/>
          </ac:spMkLst>
        </pc:spChg>
        <pc:spChg chg="del">
          <ac:chgData name="Scruel Tao" userId="5ea5c98d59b44d4b" providerId="LiveId" clId="{A52ED264-C864-416B-BFF4-46855FE833A0}" dt="2023-05-05T10:47:08.801" v="15139" actId="478"/>
          <ac:spMkLst>
            <pc:docMk/>
            <pc:sldMk cId="2755711558" sldId="384"/>
            <ac:spMk id="5" creationId="{CA8723DA-66E3-FA97-F8E5-9B2424B5A76B}"/>
          </ac:spMkLst>
        </pc:spChg>
        <pc:spChg chg="mod">
          <ac:chgData name="Scruel Tao" userId="5ea5c98d59b44d4b" providerId="LiveId" clId="{A52ED264-C864-416B-BFF4-46855FE833A0}" dt="2023-05-05T10:47:11.016" v="15145" actId="1036"/>
          <ac:spMkLst>
            <pc:docMk/>
            <pc:sldMk cId="2755711558" sldId="384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55.610" v="15125" actId="1036"/>
          <ac:spMkLst>
            <pc:docMk/>
            <pc:sldMk cId="2755711558" sldId="384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5-05T10:45:37.903" v="15101" actId="478"/>
          <ac:spMkLst>
            <pc:docMk/>
            <pc:sldMk cId="2755711558" sldId="384"/>
            <ac:spMk id="8" creationId="{7B884182-7F32-E86F-6522-01EB5B54D565}"/>
          </ac:spMkLst>
        </pc:spChg>
        <pc:spChg chg="add mod">
          <ac:chgData name="Scruel Tao" userId="5ea5c98d59b44d4b" providerId="LiveId" clId="{A52ED264-C864-416B-BFF4-46855FE833A0}" dt="2023-05-05T10:47:30.194" v="15147" actId="1076"/>
          <ac:spMkLst>
            <pc:docMk/>
            <pc:sldMk cId="2755711558" sldId="384"/>
            <ac:spMk id="9" creationId="{AAE101A3-9CCB-41BF-2A94-0C5C6D2AC85B}"/>
          </ac:spMkLst>
        </pc:spChg>
        <pc:spChg chg="add mod">
          <ac:chgData name="Scruel Tao" userId="5ea5c98d59b44d4b" providerId="LiveId" clId="{A52ED264-C864-416B-BFF4-46855FE833A0}" dt="2023-05-05T12:56:33.248" v="15602" actId="20577"/>
          <ac:spMkLst>
            <pc:docMk/>
            <pc:sldMk cId="2755711558" sldId="384"/>
            <ac:spMk id="10" creationId="{1FAB5667-4A6D-EEA4-8EE4-793A145560B2}"/>
          </ac:spMkLst>
        </pc:spChg>
      </pc:sldChg>
      <pc:sldChg chg="delSp modSp add mod modTransition delAnim modAnim">
        <pc:chgData name="Scruel Tao" userId="5ea5c98d59b44d4b" providerId="LiveId" clId="{A52ED264-C864-416B-BFF4-46855FE833A0}" dt="2023-05-05T15:38:19.190" v="17705"/>
        <pc:sldMkLst>
          <pc:docMk/>
          <pc:sldMk cId="810895337" sldId="385"/>
        </pc:sldMkLst>
        <pc:spChg chg="mod">
          <ac:chgData name="Scruel Tao" userId="5ea5c98d59b44d4b" providerId="LiveId" clId="{A52ED264-C864-416B-BFF4-46855FE833A0}" dt="2023-05-05T12:56:48.820" v="15603"/>
          <ac:spMkLst>
            <pc:docMk/>
            <pc:sldMk cId="810895337" sldId="385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8:51.308" v="15212" actId="1076"/>
          <ac:spMkLst>
            <pc:docMk/>
            <pc:sldMk cId="810895337" sldId="385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8:17.622" v="15198" actId="20577"/>
          <ac:spMkLst>
            <pc:docMk/>
            <pc:sldMk cId="810895337" sldId="385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48:26.867" v="15205" actId="21"/>
          <ac:spMkLst>
            <pc:docMk/>
            <pc:sldMk cId="810895337" sldId="385"/>
            <ac:spMk id="9" creationId="{AAE101A3-9CCB-41BF-2A94-0C5C6D2AC85B}"/>
          </ac:spMkLst>
        </pc:spChg>
        <pc:spChg chg="del">
          <ac:chgData name="Scruel Tao" userId="5ea5c98d59b44d4b" providerId="LiveId" clId="{A52ED264-C864-416B-BFF4-46855FE833A0}" dt="2023-05-05T10:48:29.035" v="15206" actId="21"/>
          <ac:spMkLst>
            <pc:docMk/>
            <pc:sldMk cId="810895337" sldId="385"/>
            <ac:spMk id="10" creationId="{1FAB5667-4A6D-EEA4-8EE4-793A145560B2}"/>
          </ac:spMkLst>
        </pc:spChg>
      </pc:sldChg>
      <pc:sldChg chg="addSp delSp modSp add mod modTransition modAnim">
        <pc:chgData name="Scruel Tao" userId="5ea5c98d59b44d4b" providerId="LiveId" clId="{A52ED264-C864-416B-BFF4-46855FE833A0}" dt="2023-05-05T15:20:17.395" v="17682"/>
        <pc:sldMkLst>
          <pc:docMk/>
          <pc:sldMk cId="2237204299" sldId="386"/>
        </pc:sldMkLst>
        <pc:spChg chg="mod">
          <ac:chgData name="Scruel Tao" userId="5ea5c98d59b44d4b" providerId="LiveId" clId="{A52ED264-C864-416B-BFF4-46855FE833A0}" dt="2023-05-05T14:19:25.860" v="17443" actId="20577"/>
          <ac:spMkLst>
            <pc:docMk/>
            <pc:sldMk cId="2237204299" sldId="386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30.080" v="15454"/>
          <ac:spMkLst>
            <pc:docMk/>
            <pc:sldMk cId="2237204299" sldId="386"/>
            <ac:spMk id="4" creationId="{63B56892-58E2-3014-C5AD-220332D3B370}"/>
          </ac:spMkLst>
        </pc:spChg>
        <pc:spChg chg="add del mod">
          <ac:chgData name="Scruel Tao" userId="5ea5c98d59b44d4b" providerId="LiveId" clId="{A52ED264-C864-416B-BFF4-46855FE833A0}" dt="2023-05-05T10:57:00.091" v="15522" actId="21"/>
          <ac:spMkLst>
            <pc:docMk/>
            <pc:sldMk cId="2237204299" sldId="386"/>
            <ac:spMk id="6" creationId="{9671A44B-DA0A-3507-3A72-527FD028A45D}"/>
          </ac:spMkLst>
        </pc:spChg>
        <pc:spChg chg="add del mod">
          <ac:chgData name="Scruel Tao" userId="5ea5c98d59b44d4b" providerId="LiveId" clId="{A52ED264-C864-416B-BFF4-46855FE833A0}" dt="2023-05-05T12:02:49.891" v="15531"/>
          <ac:spMkLst>
            <pc:docMk/>
            <pc:sldMk cId="2237204299" sldId="386"/>
            <ac:spMk id="11" creationId="{177FB6D6-FDD0-DF3B-8226-6133565CE591}"/>
          </ac:spMkLst>
        </pc:spChg>
        <pc:picChg chg="add del mod">
          <ac:chgData name="Scruel Tao" userId="5ea5c98d59b44d4b" providerId="LiveId" clId="{A52ED264-C864-416B-BFF4-46855FE833A0}" dt="2023-05-05T10:59:03.157" v="15526" actId="21"/>
          <ac:picMkLst>
            <pc:docMk/>
            <pc:sldMk cId="2237204299" sldId="386"/>
            <ac:picMk id="7" creationId="{BF517184-301C-347B-3961-E2D41F203E28}"/>
          </ac:picMkLst>
        </pc:picChg>
        <pc:picChg chg="add del mod">
          <ac:chgData name="Scruel Tao" userId="5ea5c98d59b44d4b" providerId="LiveId" clId="{A52ED264-C864-416B-BFF4-46855FE833A0}" dt="2023-05-05T12:02:48.544" v="15530" actId="478"/>
          <ac:picMkLst>
            <pc:docMk/>
            <pc:sldMk cId="2237204299" sldId="386"/>
            <ac:picMk id="9" creationId="{42806511-9AD3-CC2D-5716-AE31EA1BA12D}"/>
          </ac:picMkLst>
        </pc:picChg>
        <pc:picChg chg="add mod">
          <ac:chgData name="Scruel Tao" userId="5ea5c98d59b44d4b" providerId="LiveId" clId="{A52ED264-C864-416B-BFF4-46855FE833A0}" dt="2023-05-05T12:03:08.801" v="15537" actId="1076"/>
          <ac:picMkLst>
            <pc:docMk/>
            <pc:sldMk cId="2237204299" sldId="386"/>
            <ac:picMk id="13" creationId="{12FC30EC-8A24-1F7A-9014-3E510EB6435E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5T15:20:15.539" v="17677"/>
        <pc:sldMkLst>
          <pc:docMk/>
          <pc:sldMk cId="2639993498" sldId="387"/>
        </pc:sldMkLst>
        <pc:spChg chg="mod">
          <ac:chgData name="Scruel Tao" userId="5ea5c98d59b44d4b" providerId="LiveId" clId="{A52ED264-C864-416B-BFF4-46855FE833A0}" dt="2023-05-05T10:56:39.413" v="15519" actId="1037"/>
          <ac:spMkLst>
            <pc:docMk/>
            <pc:sldMk cId="2639993498" sldId="387"/>
            <ac:spMk id="4" creationId="{5E6DCA7F-1EEA-AB8F-B246-579D643AAC65}"/>
          </ac:spMkLst>
        </pc:spChg>
        <pc:picChg chg="add del mod">
          <ac:chgData name="Scruel Tao" userId="5ea5c98d59b44d4b" providerId="LiveId" clId="{A52ED264-C864-416B-BFF4-46855FE833A0}" dt="2023-05-05T12:05:28.734" v="15538" actId="478"/>
          <ac:picMkLst>
            <pc:docMk/>
            <pc:sldMk cId="2639993498" sldId="387"/>
            <ac:picMk id="5" creationId="{B378488A-1D84-C3FD-C4A0-0653C9B57B74}"/>
          </ac:picMkLst>
        </pc:picChg>
      </pc:sldChg>
      <pc:sldChg chg="modSp add modAnim modNotesTx">
        <pc:chgData name="Scruel Tao" userId="5ea5c98d59b44d4b" providerId="LiveId" clId="{A52ED264-C864-416B-BFF4-46855FE833A0}" dt="2023-05-05T16:36:42.690" v="17722" actId="20577"/>
        <pc:sldMkLst>
          <pc:docMk/>
          <pc:sldMk cId="900677569" sldId="388"/>
        </pc:sldMkLst>
        <pc:spChg chg="mod">
          <ac:chgData name="Scruel Tao" userId="5ea5c98d59b44d4b" providerId="LiveId" clId="{A52ED264-C864-416B-BFF4-46855FE833A0}" dt="2023-05-05T13:07:53.992" v="15820" actId="20577"/>
          <ac:spMkLst>
            <pc:docMk/>
            <pc:sldMk cId="900677569" sldId="388"/>
            <ac:spMk id="3" creationId="{E5258D83-2939-73ED-E2C7-FA183D55387D}"/>
          </ac:spMkLst>
        </pc:spChg>
      </pc:sldChg>
      <pc:sldChg chg="addSp delSp modSp add mod modTransition addAnim delAnim modAnim">
        <pc:chgData name="Scruel Tao" userId="5ea5c98d59b44d4b" providerId="LiveId" clId="{A52ED264-C864-416B-BFF4-46855FE833A0}" dt="2023-05-05T15:20:25.430" v="17687"/>
        <pc:sldMkLst>
          <pc:docMk/>
          <pc:sldMk cId="1960459616" sldId="389"/>
        </pc:sldMkLst>
        <pc:spChg chg="mod">
          <ac:chgData name="Scruel Tao" userId="5ea5c98d59b44d4b" providerId="LiveId" clId="{A52ED264-C864-416B-BFF4-46855FE833A0}" dt="2023-05-05T13:07:51.576" v="15818" actId="20577"/>
          <ac:spMkLst>
            <pc:docMk/>
            <pc:sldMk cId="1960459616" sldId="38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2:59:27.322" v="15659"/>
          <ac:spMkLst>
            <pc:docMk/>
            <pc:sldMk cId="1960459616" sldId="389"/>
            <ac:spMk id="4" creationId="{2743C7F7-2842-FDB3-6846-BD32FB897795}"/>
          </ac:spMkLst>
        </pc:spChg>
        <pc:spChg chg="add del mod">
          <ac:chgData name="Scruel Tao" userId="5ea5c98d59b44d4b" providerId="LiveId" clId="{A52ED264-C864-416B-BFF4-46855FE833A0}" dt="2023-05-05T12:59:33.199" v="15661"/>
          <ac:spMkLst>
            <pc:docMk/>
            <pc:sldMk cId="1960459616" sldId="389"/>
            <ac:spMk id="5" creationId="{CC43B456-8E62-CAD5-97F4-E3E12D6B16D0}"/>
          </ac:spMkLst>
        </pc:spChg>
        <pc:spChg chg="add del mod">
          <ac:chgData name="Scruel Tao" userId="5ea5c98d59b44d4b" providerId="LiveId" clId="{A52ED264-C864-416B-BFF4-46855FE833A0}" dt="2023-05-05T12:59:37.052" v="15679"/>
          <ac:spMkLst>
            <pc:docMk/>
            <pc:sldMk cId="1960459616" sldId="389"/>
            <ac:spMk id="6" creationId="{C8CEE69A-01BA-739D-E234-4AA605710CDB}"/>
          </ac:spMkLst>
        </pc:spChg>
        <pc:spChg chg="add del mod">
          <ac:chgData name="Scruel Tao" userId="5ea5c98d59b44d4b" providerId="LiveId" clId="{A52ED264-C864-416B-BFF4-46855FE833A0}" dt="2023-05-05T13:06:25.017" v="15807" actId="21"/>
          <ac:spMkLst>
            <pc:docMk/>
            <pc:sldMk cId="1960459616" sldId="389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9:42.656" v="15687" actId="478"/>
          <ac:spMkLst>
            <pc:docMk/>
            <pc:sldMk cId="1960459616" sldId="389"/>
            <ac:spMk id="8" creationId="{A2D5872A-FC6E-CD2A-7DCC-189931BFDD05}"/>
          </ac:spMkLst>
        </pc:spChg>
        <pc:spChg chg="add del mod">
          <ac:chgData name="Scruel Tao" userId="5ea5c98d59b44d4b" providerId="LiveId" clId="{A52ED264-C864-416B-BFF4-46855FE833A0}" dt="2023-05-05T13:03:44.447" v="15745"/>
          <ac:spMkLst>
            <pc:docMk/>
            <pc:sldMk cId="1960459616" sldId="389"/>
            <ac:spMk id="9" creationId="{488D6E3D-7D49-247F-988A-9AF1895159A7}"/>
          </ac:spMkLst>
        </pc:spChg>
        <pc:spChg chg="add mod">
          <ac:chgData name="Scruel Tao" userId="5ea5c98d59b44d4b" providerId="LiveId" clId="{A52ED264-C864-416B-BFF4-46855FE833A0}" dt="2023-05-05T14:20:43.074" v="17551" actId="1038"/>
          <ac:spMkLst>
            <pc:docMk/>
            <pc:sldMk cId="1960459616" sldId="389"/>
            <ac:spMk id="10" creationId="{0F31419E-B736-4C39-DC85-F49EAFFD48C6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02:32:39.195" v="19459" actId="21"/>
        <pc:sldMkLst>
          <pc:docMk/>
          <pc:sldMk cId="470092492" sldId="390"/>
        </pc:sldMkLst>
        <pc:spChg chg="mod">
          <ac:chgData name="Scruel Tao" userId="5ea5c98d59b44d4b" providerId="LiveId" clId="{A52ED264-C864-416B-BFF4-46855FE833A0}" dt="2023-05-05T13:40:33.324" v="16549" actId="20577"/>
          <ac:spMkLst>
            <pc:docMk/>
            <pc:sldMk cId="470092492" sldId="390"/>
            <ac:spMk id="2" creationId="{F185458B-21C1-8812-8C4A-8E125275CB72}"/>
          </ac:spMkLst>
        </pc:spChg>
        <pc:spChg chg="add mod">
          <ac:chgData name="Scruel Tao" userId="5ea5c98d59b44d4b" providerId="LiveId" clId="{A52ED264-C864-416B-BFF4-46855FE833A0}" dt="2023-05-06T02:32:33.403" v="19457"/>
          <ac:spMkLst>
            <pc:docMk/>
            <pc:sldMk cId="470092492" sldId="390"/>
            <ac:spMk id="3" creationId="{D9968C7E-CAB1-772C-6B80-730E01DCA712}"/>
          </ac:spMkLst>
        </pc:spChg>
        <pc:spChg chg="del">
          <ac:chgData name="Scruel Tao" userId="5ea5c98d59b44d4b" providerId="LiveId" clId="{A52ED264-C864-416B-BFF4-46855FE833A0}" dt="2023-05-05T13:53:21.870" v="16754" actId="478"/>
          <ac:spMkLst>
            <pc:docMk/>
            <pc:sldMk cId="470092492" sldId="39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6T02:27:22.235" v="19293" actId="571"/>
          <ac:spMkLst>
            <pc:docMk/>
            <pc:sldMk cId="470092492" sldId="390"/>
            <ac:spMk id="4" creationId="{AD81176E-8378-492F-863F-AB27F80154A6}"/>
          </ac:spMkLst>
        </pc:spChg>
        <pc:spChg chg="add del mod">
          <ac:chgData name="Scruel Tao" userId="5ea5c98d59b44d4b" providerId="LiveId" clId="{A52ED264-C864-416B-BFF4-46855FE833A0}" dt="2023-05-05T13:53:19.391" v="16753"/>
          <ac:spMkLst>
            <pc:docMk/>
            <pc:sldMk cId="470092492" sldId="390"/>
            <ac:spMk id="4" creationId="{C879709E-8AEC-91C4-40A1-427E6BF50DDC}"/>
          </ac:spMkLst>
        </pc:spChg>
        <pc:spChg chg="mod">
          <ac:chgData name="Scruel Tao" userId="5ea5c98d59b44d4b" providerId="LiveId" clId="{A52ED264-C864-416B-BFF4-46855FE833A0}" dt="2023-05-06T02:32:39.195" v="19459" actId="21"/>
          <ac:spMkLst>
            <pc:docMk/>
            <pc:sldMk cId="470092492" sldId="390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6T02:32:38.093" v="19458"/>
          <ac:spMkLst>
            <pc:docMk/>
            <pc:sldMk cId="470092492" sldId="390"/>
            <ac:spMk id="6" creationId="{50E42FF8-4514-02CE-E23B-CBFD166B1F94}"/>
          </ac:spMkLst>
        </pc:spChg>
        <pc:spChg chg="del">
          <ac:chgData name="Scruel Tao" userId="5ea5c98d59b44d4b" providerId="LiveId" clId="{A52ED264-C864-416B-BFF4-46855FE833A0}" dt="2023-05-05T14:00:05.878" v="16761" actId="21"/>
          <ac:spMkLst>
            <pc:docMk/>
            <pc:sldMk cId="470092492" sldId="390"/>
            <ac:spMk id="6" creationId="{9BEF44BE-F67F-13FA-32D7-D884D6C3AB51}"/>
          </ac:spMkLst>
        </pc:spChg>
        <pc:spChg chg="add del mod">
          <ac:chgData name="Scruel Tao" userId="5ea5c98d59b44d4b" providerId="LiveId" clId="{A52ED264-C864-416B-BFF4-46855FE833A0}" dt="2023-05-05T13:53:23.238" v="16755"/>
          <ac:spMkLst>
            <pc:docMk/>
            <pc:sldMk cId="470092492" sldId="390"/>
            <ac:spMk id="8" creationId="{14F9152C-EF9F-BBE3-E02E-B2510CE34DBB}"/>
          </ac:spMkLst>
        </pc:spChg>
        <pc:spChg chg="add mod">
          <ac:chgData name="Scruel Tao" userId="5ea5c98d59b44d4b" providerId="LiveId" clId="{A52ED264-C864-416B-BFF4-46855FE833A0}" dt="2023-05-06T02:31:17.064" v="19410" actId="21"/>
          <ac:spMkLst>
            <pc:docMk/>
            <pc:sldMk cId="470092492" sldId="390"/>
            <ac:spMk id="9" creationId="{C5A23E63-EFA7-941A-2D88-2A815C110393}"/>
          </ac:spMkLst>
        </pc:spChg>
        <pc:spChg chg="del">
          <ac:chgData name="Scruel Tao" userId="5ea5c98d59b44d4b" providerId="LiveId" clId="{A52ED264-C864-416B-BFF4-46855FE833A0}" dt="2023-05-05T14:00:03.647" v="16759" actId="21"/>
          <ac:spMkLst>
            <pc:docMk/>
            <pc:sldMk cId="470092492" sldId="390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14:00:04.938" v="16760" actId="21"/>
          <ac:spMkLst>
            <pc:docMk/>
            <pc:sldMk cId="470092492" sldId="390"/>
            <ac:spMk id="12" creationId="{591F1065-F3B4-8745-EC80-616762BA8F4F}"/>
          </ac:spMkLst>
        </pc:spChg>
        <pc:spChg chg="del">
          <ac:chgData name="Scruel Tao" userId="5ea5c98d59b44d4b" providerId="LiveId" clId="{A52ED264-C864-416B-BFF4-46855FE833A0}" dt="2023-05-05T14:00:07.345" v="16762" actId="21"/>
          <ac:spMkLst>
            <pc:docMk/>
            <pc:sldMk cId="470092492" sldId="390"/>
            <ac:spMk id="13" creationId="{787FC82B-2BFD-F5F8-C831-708B48C848E5}"/>
          </ac:spMkLst>
        </pc:spChg>
        <pc:picChg chg="add del mod">
          <ac:chgData name="Scruel Tao" userId="5ea5c98d59b44d4b" providerId="LiveId" clId="{A52ED264-C864-416B-BFF4-46855FE833A0}" dt="2023-05-05T14:05:51.604" v="17199" actId="478"/>
          <ac:picMkLst>
            <pc:docMk/>
            <pc:sldMk cId="470092492" sldId="390"/>
            <ac:picMk id="14" creationId="{09D448C4-1B47-FBBE-5A98-6E94B8B97780}"/>
          </ac:picMkLst>
        </pc:picChg>
        <pc:picChg chg="add del mod">
          <ac:chgData name="Scruel Tao" userId="5ea5c98d59b44d4b" providerId="LiveId" clId="{A52ED264-C864-416B-BFF4-46855FE833A0}" dt="2023-05-05T14:07:17.194" v="17288" actId="478"/>
          <ac:picMkLst>
            <pc:docMk/>
            <pc:sldMk cId="470092492" sldId="390"/>
            <ac:picMk id="16" creationId="{58024653-8EEC-9D08-C1E1-07D925C4EACE}"/>
          </ac:picMkLst>
        </pc:picChg>
        <pc:picChg chg="add del mod">
          <ac:chgData name="Scruel Tao" userId="5ea5c98d59b44d4b" providerId="LiveId" clId="{A52ED264-C864-416B-BFF4-46855FE833A0}" dt="2023-05-06T02:25:52.458" v="19216" actId="21"/>
          <ac:picMkLst>
            <pc:docMk/>
            <pc:sldMk cId="470092492" sldId="390"/>
            <ac:picMk id="18" creationId="{2A8042FC-BAB4-2727-B1F5-A089AD96498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6T01:47:50.449" v="17964" actId="20577"/>
        <pc:sldMkLst>
          <pc:docMk/>
          <pc:sldMk cId="68384740" sldId="391"/>
        </pc:sldMkLst>
        <pc:spChg chg="add mod">
          <ac:chgData name="Scruel Tao" userId="5ea5c98d59b44d4b" providerId="LiveId" clId="{A52ED264-C864-416B-BFF4-46855FE833A0}" dt="2023-05-06T01:46:37.982" v="17801" actId="21"/>
          <ac:spMkLst>
            <pc:docMk/>
            <pc:sldMk cId="68384740" sldId="391"/>
            <ac:spMk id="5" creationId="{8C5410E2-6492-406B-5AAA-ADFE8646ADB1}"/>
          </ac:spMkLst>
        </pc:spChg>
        <pc:spChg chg="mod">
          <ac:chgData name="Scruel Tao" userId="5ea5c98d59b44d4b" providerId="LiveId" clId="{A52ED264-C864-416B-BFF4-46855FE833A0}" dt="2023-05-06T01:46:18.130" v="17750" actId="1076"/>
          <ac:spMkLst>
            <pc:docMk/>
            <pc:sldMk cId="68384740" sldId="391"/>
            <ac:spMk id="13" creationId="{C495C2E8-93D3-68AB-D2D9-1A057B2322B0}"/>
          </ac:spMkLst>
        </pc:spChg>
        <pc:picChg chg="del">
          <ac:chgData name="Scruel Tao" userId="5ea5c98d59b44d4b" providerId="LiveId" clId="{A52ED264-C864-416B-BFF4-46855FE833A0}" dt="2023-05-06T01:44:07.287" v="17724" actId="478"/>
          <ac:picMkLst>
            <pc:docMk/>
            <pc:sldMk cId="68384740" sldId="391"/>
            <ac:picMk id="12" creationId="{53291C81-3826-1F88-D747-F2E1EE7A982E}"/>
          </ac:picMkLst>
        </pc:picChg>
      </pc:sldChg>
      <pc:sldChg chg="addSp delSp modSp add mod modTransition delAnim modNotesTx">
        <pc:chgData name="Scruel Tao" userId="5ea5c98d59b44d4b" providerId="LiveId" clId="{A52ED264-C864-416B-BFF4-46855FE833A0}" dt="2023-05-16T03:53:08.382" v="21174" actId="20577"/>
        <pc:sldMkLst>
          <pc:docMk/>
          <pc:sldMk cId="2130289981" sldId="392"/>
        </pc:sldMkLst>
        <pc:spChg chg="del mod">
          <ac:chgData name="Scruel Tao" userId="5ea5c98d59b44d4b" providerId="LiveId" clId="{A52ED264-C864-416B-BFF4-46855FE833A0}" dt="2023-05-06T02:00:16.301" v="18118" actId="21"/>
          <ac:spMkLst>
            <pc:docMk/>
            <pc:sldMk cId="2130289981" sldId="392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02:12:09.735" v="18508" actId="14100"/>
          <ac:spMkLst>
            <pc:docMk/>
            <pc:sldMk cId="2130289981" sldId="392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4:28.734" v="19932"/>
          <ac:spMkLst>
            <pc:docMk/>
            <pc:sldMk cId="2130289981" sldId="392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5-06T01:57:22.100" v="17979" actId="21"/>
          <ac:picMkLst>
            <pc:docMk/>
            <pc:sldMk cId="2130289981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57:21.370" v="17978" actId="21"/>
          <ac:picMkLst>
            <pc:docMk/>
            <pc:sldMk cId="2130289981" sldId="392"/>
            <ac:picMk id="13" creationId="{845E4E5A-EBCB-057F-AF99-C573B6CBB722}"/>
          </ac:picMkLst>
        </pc:picChg>
      </pc:sldChg>
      <pc:sldChg chg="delSp add del mod delAnim">
        <pc:chgData name="Scruel Tao" userId="5ea5c98d59b44d4b" providerId="LiveId" clId="{A52ED264-C864-416B-BFF4-46855FE833A0}" dt="2023-05-06T01:50:37.522" v="17969" actId="47"/>
        <pc:sldMkLst>
          <pc:docMk/>
          <pc:sldMk cId="4005939385" sldId="392"/>
        </pc:sldMkLst>
        <pc:spChg chg="del">
          <ac:chgData name="Scruel Tao" userId="5ea5c98d59b44d4b" providerId="LiveId" clId="{A52ED264-C864-416B-BFF4-46855FE833A0}" dt="2023-05-06T01:49:52.991" v="17968" actId="21"/>
          <ac:spMkLst>
            <pc:docMk/>
            <pc:sldMk cId="4005939385" sldId="392"/>
            <ac:spMk id="3" creationId="{849AA8BF-4944-AF40-EFC8-9741487FC95C}"/>
          </ac:spMkLst>
        </pc:spChg>
        <pc:picChg chg="del">
          <ac:chgData name="Scruel Tao" userId="5ea5c98d59b44d4b" providerId="LiveId" clId="{A52ED264-C864-416B-BFF4-46855FE833A0}" dt="2023-05-06T01:49:49.360" v="17966" actId="21"/>
          <ac:picMkLst>
            <pc:docMk/>
            <pc:sldMk cId="4005939385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49:50.560" v="17967" actId="21"/>
          <ac:picMkLst>
            <pc:docMk/>
            <pc:sldMk cId="4005939385" sldId="392"/>
            <ac:picMk id="13" creationId="{845E4E5A-EBCB-057F-AF99-C573B6CBB722}"/>
          </ac:picMkLst>
        </pc:picChg>
      </pc:sldChg>
      <pc:sldChg chg="modSp add del mod">
        <pc:chgData name="Scruel Tao" userId="5ea5c98d59b44d4b" providerId="LiveId" clId="{A52ED264-C864-416B-BFF4-46855FE833A0}" dt="2023-05-06T02:10:24.131" v="18453" actId="47"/>
        <pc:sldMkLst>
          <pc:docMk/>
          <pc:sldMk cId="1177272002" sldId="393"/>
        </pc:sldMkLst>
        <pc:spChg chg="mod">
          <ac:chgData name="Scruel Tao" userId="5ea5c98d59b44d4b" providerId="LiveId" clId="{A52ED264-C864-416B-BFF4-46855FE833A0}" dt="2023-05-06T01:58:24.879" v="18079" actId="20577"/>
          <ac:spMkLst>
            <pc:docMk/>
            <pc:sldMk cId="1177272002" sldId="393"/>
            <ac:spMk id="2" creationId="{F185458B-21C1-8812-8C4A-8E125275CB72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20:06:18.023" v="19961"/>
        <pc:sldMkLst>
          <pc:docMk/>
          <pc:sldMk cId="3295915101" sldId="394"/>
        </pc:sldMkLst>
        <pc:spChg chg="del mod">
          <ac:chgData name="Scruel Tao" userId="5ea5c98d59b44d4b" providerId="LiveId" clId="{A52ED264-C864-416B-BFF4-46855FE833A0}" dt="2023-05-06T02:02:27.661" v="18153" actId="21"/>
          <ac:spMkLst>
            <pc:docMk/>
            <pc:sldMk cId="3295915101" sldId="394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20:05:20.725" v="19945" actId="20577"/>
          <ac:spMkLst>
            <pc:docMk/>
            <pc:sldMk cId="3295915101" sldId="394"/>
            <ac:spMk id="4" creationId="{806F6402-E488-EA19-DDF1-2BAAACE0A723}"/>
          </ac:spMkLst>
        </pc:spChg>
        <pc:spChg chg="add del">
          <ac:chgData name="Scruel Tao" userId="5ea5c98d59b44d4b" providerId="LiveId" clId="{A52ED264-C864-416B-BFF4-46855FE833A0}" dt="2023-05-06T02:07:36.836" v="18402" actId="22"/>
          <ac:spMkLst>
            <pc:docMk/>
            <pc:sldMk cId="3295915101" sldId="394"/>
            <ac:spMk id="6" creationId="{C2211025-7785-AA65-B3BA-59B3190DA04B}"/>
          </ac:spMkLst>
        </pc:spChg>
        <pc:spChg chg="mod">
          <ac:chgData name="Scruel Tao" userId="5ea5c98d59b44d4b" providerId="LiveId" clId="{A52ED264-C864-416B-BFF4-46855FE833A0}" dt="2023-05-06T20:04:18.200" v="19923" actId="115"/>
          <ac:spMkLst>
            <pc:docMk/>
            <pc:sldMk cId="3295915101" sldId="394"/>
            <ac:spMk id="7" creationId="{A9B43AD6-82F6-9229-7934-61F804DE83BB}"/>
          </ac:spMkLst>
        </pc:spChg>
        <pc:spChg chg="add del mod">
          <ac:chgData name="Scruel Tao" userId="5ea5c98d59b44d4b" providerId="LiveId" clId="{A52ED264-C864-416B-BFF4-46855FE833A0}" dt="2023-05-06T02:07:48.091" v="18405" actId="21"/>
          <ac:spMkLst>
            <pc:docMk/>
            <pc:sldMk cId="3295915101" sldId="394"/>
            <ac:spMk id="8" creationId="{B9126F0E-23BD-548C-21D0-E5AB034C463D}"/>
          </ac:spMkLst>
        </pc:spChg>
        <pc:picChg chg="del">
          <ac:chgData name="Scruel Tao" userId="5ea5c98d59b44d4b" providerId="LiveId" clId="{A52ED264-C864-416B-BFF4-46855FE833A0}" dt="2023-05-06T02:00:19.928" v="18120" actId="21"/>
          <ac:picMkLst>
            <pc:docMk/>
            <pc:sldMk cId="3295915101" sldId="394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2:00:20.648" v="18121" actId="21"/>
          <ac:picMkLst>
            <pc:docMk/>
            <pc:sldMk cId="3295915101" sldId="394"/>
            <ac:picMk id="13" creationId="{845E4E5A-EBCB-057F-AF99-C573B6CBB722}"/>
          </ac:picMkLst>
        </pc:picChg>
      </pc:sldChg>
      <pc:sldChg chg="delSp modSp add del mod delAnim">
        <pc:chgData name="Scruel Tao" userId="5ea5c98d59b44d4b" providerId="LiveId" clId="{A52ED264-C864-416B-BFF4-46855FE833A0}" dt="2023-05-06T02:10:19.463" v="18452" actId="47"/>
        <pc:sldMkLst>
          <pc:docMk/>
          <pc:sldMk cId="2108440482" sldId="395"/>
        </pc:sldMkLst>
        <pc:spChg chg="mod">
          <ac:chgData name="Scruel Tao" userId="5ea5c98d59b44d4b" providerId="LiveId" clId="{A52ED264-C864-416B-BFF4-46855FE833A0}" dt="2023-05-06T02:09:59.073" v="18446"/>
          <ac:spMkLst>
            <pc:docMk/>
            <pc:sldMk cId="2108440482" sldId="395"/>
            <ac:spMk id="7" creationId="{A9B43AD6-82F6-9229-7934-61F804DE83BB}"/>
          </ac:spMkLst>
        </pc:spChg>
        <pc:picChg chg="del mod">
          <ac:chgData name="Scruel Tao" userId="5ea5c98d59b44d4b" providerId="LiveId" clId="{A52ED264-C864-416B-BFF4-46855FE833A0}" dt="2023-05-06T02:10:14.485" v="18450" actId="478"/>
          <ac:picMkLst>
            <pc:docMk/>
            <pc:sldMk cId="2108440482" sldId="395"/>
            <ac:picMk id="11" creationId="{3F95E2B3-61C1-9CB4-C988-C807AAD143FC}"/>
          </ac:picMkLst>
        </pc:picChg>
        <pc:picChg chg="del mod">
          <ac:chgData name="Scruel Tao" userId="5ea5c98d59b44d4b" providerId="LiveId" clId="{A52ED264-C864-416B-BFF4-46855FE833A0}" dt="2023-05-06T02:10:17.704" v="18451" actId="478"/>
          <ac:picMkLst>
            <pc:docMk/>
            <pc:sldMk cId="2108440482" sldId="395"/>
            <ac:picMk id="13" creationId="{845E4E5A-EBCB-057F-AF99-C573B6CBB722}"/>
          </ac:picMkLst>
        </pc:picChg>
      </pc:sldChg>
      <pc:sldChg chg="modSp add mod modTransition modNotesTx">
        <pc:chgData name="Scruel Tao" userId="5ea5c98d59b44d4b" providerId="LiveId" clId="{A52ED264-C864-416B-BFF4-46855FE833A0}" dt="2023-05-06T20:04:25.887" v="19929"/>
        <pc:sldMkLst>
          <pc:docMk/>
          <pc:sldMk cId="2318927122" sldId="396"/>
        </pc:sldMkLst>
        <pc:spChg chg="mod">
          <ac:chgData name="Scruel Tao" userId="5ea5c98d59b44d4b" providerId="LiveId" clId="{A52ED264-C864-416B-BFF4-46855FE833A0}" dt="2023-05-06T02:07:29.682" v="18396" actId="1076"/>
          <ac:spMkLst>
            <pc:docMk/>
            <pc:sldMk cId="2318927122" sldId="396"/>
            <ac:spMk id="5" creationId="{57246842-C7D2-0C92-DA53-4B21AC5DCC49}"/>
          </ac:spMkLst>
        </pc:spChg>
        <pc:spChg chg="mod">
          <ac:chgData name="Scruel Tao" userId="5ea5c98d59b44d4b" providerId="LiveId" clId="{A52ED264-C864-416B-BFF4-46855FE833A0}" dt="2023-05-06T20:04:25.887" v="19929"/>
          <ac:spMkLst>
            <pc:docMk/>
            <pc:sldMk cId="2318927122" sldId="396"/>
            <ac:spMk id="7" creationId="{A9B43AD6-82F6-9229-7934-61F804DE83BB}"/>
          </ac:spMkLst>
        </pc:spChg>
      </pc:sldChg>
      <pc:sldChg chg="addSp delSp modSp add mod modAnim modNotesTx">
        <pc:chgData name="Scruel Tao" userId="5ea5c98d59b44d4b" providerId="LiveId" clId="{A52ED264-C864-416B-BFF4-46855FE833A0}" dt="2023-05-06T20:06:43.739" v="19968" actId="20577"/>
        <pc:sldMkLst>
          <pc:docMk/>
          <pc:sldMk cId="3168677591" sldId="397"/>
        </pc:sldMkLst>
        <pc:spChg chg="del">
          <ac:chgData name="Scruel Tao" userId="5ea5c98d59b44d4b" providerId="LiveId" clId="{A52ED264-C864-416B-BFF4-46855FE833A0}" dt="2023-05-06T02:12:13.894" v="18509" actId="478"/>
          <ac:spMkLst>
            <pc:docMk/>
            <pc:sldMk cId="3168677591" sldId="397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6:43.739" v="19968" actId="20577"/>
          <ac:spMkLst>
            <pc:docMk/>
            <pc:sldMk cId="3168677591" sldId="397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02:13:07.416" v="18550" actId="14100"/>
          <ac:spMkLst>
            <pc:docMk/>
            <pc:sldMk cId="3168677591" sldId="397"/>
            <ac:spMk id="8" creationId="{BBDC8982-7390-3313-F580-1C176779CE44}"/>
          </ac:spMkLst>
        </pc:spChg>
        <pc:picChg chg="add del">
          <ac:chgData name="Scruel Tao" userId="5ea5c98d59b44d4b" providerId="LiveId" clId="{A52ED264-C864-416B-BFF4-46855FE833A0}" dt="2023-05-06T02:11:42.584" v="18504" actId="21"/>
          <ac:picMkLst>
            <pc:docMk/>
            <pc:sldMk cId="3168677591" sldId="397"/>
            <ac:picMk id="5" creationId="{19EF417D-B0A7-19FC-89EC-9AC121E0883B}"/>
          </ac:picMkLst>
        </pc:picChg>
        <pc:picChg chg="add mod">
          <ac:chgData name="Scruel Tao" userId="5ea5c98d59b44d4b" providerId="LiveId" clId="{A52ED264-C864-416B-BFF4-46855FE833A0}" dt="2023-05-06T02:13:05.519" v="18549" actId="1076"/>
          <ac:picMkLst>
            <pc:docMk/>
            <pc:sldMk cId="3168677591" sldId="397"/>
            <ac:picMk id="6" creationId="{C5A5375A-0CC9-FEB9-0434-76C85E85418E}"/>
          </ac:picMkLst>
        </pc:picChg>
      </pc:sldChg>
      <pc:sldChg chg="add del">
        <pc:chgData name="Scruel Tao" userId="5ea5c98d59b44d4b" providerId="LiveId" clId="{A52ED264-C864-416B-BFF4-46855FE833A0}" dt="2023-05-06T02:11:36.512" v="18502"/>
        <pc:sldMkLst>
          <pc:docMk/>
          <pc:sldMk cId="2091973924" sldId="398"/>
        </pc:sldMkLst>
      </pc:sldChg>
      <pc:sldChg chg="modSp add modAnim">
        <pc:chgData name="Scruel Tao" userId="5ea5c98d59b44d4b" providerId="LiveId" clId="{A52ED264-C864-416B-BFF4-46855FE833A0}" dt="2023-05-06T02:34:12.045" v="19488"/>
        <pc:sldMkLst>
          <pc:docMk/>
          <pc:sldMk cId="4232299743" sldId="398"/>
        </pc:sldMkLst>
        <pc:spChg chg="mod">
          <ac:chgData name="Scruel Tao" userId="5ea5c98d59b44d4b" providerId="LiveId" clId="{A52ED264-C864-416B-BFF4-46855FE833A0}" dt="2023-05-06T02:28:46.355" v="19318" actId="207"/>
          <ac:spMkLst>
            <pc:docMk/>
            <pc:sldMk cId="4232299743" sldId="398"/>
            <ac:spMk id="9" creationId="{C5A23E63-EFA7-941A-2D88-2A815C110393}"/>
          </ac:spMkLst>
        </pc:spChg>
      </pc:sldChg>
      <pc:sldChg chg="modSp add del mod ord">
        <pc:chgData name="Scruel Tao" userId="5ea5c98d59b44d4b" providerId="LiveId" clId="{A52ED264-C864-416B-BFF4-46855FE833A0}" dt="2023-05-06T02:34:06.262" v="19486" actId="47"/>
        <pc:sldMkLst>
          <pc:docMk/>
          <pc:sldMk cId="2216007413" sldId="399"/>
        </pc:sldMkLst>
        <pc:spChg chg="mod">
          <ac:chgData name="Scruel Tao" userId="5ea5c98d59b44d4b" providerId="LiveId" clId="{A52ED264-C864-416B-BFF4-46855FE833A0}" dt="2023-05-06T02:28:40.776" v="19317"/>
          <ac:spMkLst>
            <pc:docMk/>
            <pc:sldMk cId="2216007413" sldId="399"/>
            <ac:spMk id="9" creationId="{C5A23E63-EFA7-941A-2D88-2A815C110393}"/>
          </ac:spMkLst>
        </pc:spChg>
      </pc:sldChg>
      <pc:sldChg chg="modSp add ord modTransition modAnim">
        <pc:chgData name="Scruel Tao" userId="5ea5c98d59b44d4b" providerId="LiveId" clId="{A52ED264-C864-416B-BFF4-46855FE833A0}" dt="2023-05-06T02:34:01.081" v="19485" actId="207"/>
        <pc:sldMkLst>
          <pc:docMk/>
          <pc:sldMk cId="40185783" sldId="400"/>
        </pc:sldMkLst>
        <pc:spChg chg="mod">
          <ac:chgData name="Scruel Tao" userId="5ea5c98d59b44d4b" providerId="LiveId" clId="{A52ED264-C864-416B-BFF4-46855FE833A0}" dt="2023-05-06T02:34:01.081" v="19485" actId="207"/>
          <ac:spMkLst>
            <pc:docMk/>
            <pc:sldMk cId="40185783" sldId="400"/>
            <ac:spMk id="9" creationId="{C5A23E63-EFA7-941A-2D88-2A815C110393}"/>
          </ac:spMkLst>
        </pc:spChg>
      </pc:sldChg>
      <pc:sldChg chg="add del">
        <pc:chgData name="Scruel Tao" userId="5ea5c98d59b44d4b" providerId="LiveId" clId="{A52ED264-C864-416B-BFF4-46855FE833A0}" dt="2023-05-06T02:31:59.129" v="19437"/>
        <pc:sldMkLst>
          <pc:docMk/>
          <pc:sldMk cId="3545925230" sldId="400"/>
        </pc:sldMkLst>
      </pc:sldChg>
      <pc:sldChg chg="addSp delSp modSp add del mod modClrScheme delAnim modAnim chgLayout">
        <pc:chgData name="Scruel Tao" userId="5ea5c98d59b44d4b" providerId="LiveId" clId="{A52ED264-C864-416B-BFF4-46855FE833A0}" dt="2023-05-10T01:51:59.768" v="20855" actId="20577"/>
        <pc:sldMkLst>
          <pc:docMk/>
          <pc:sldMk cId="4294474329" sldId="401"/>
        </pc:sldMkLst>
        <pc:spChg chg="mod ord">
          <ac:chgData name="Scruel Tao" userId="5ea5c98d59b44d4b" providerId="LiveId" clId="{A52ED264-C864-416B-BFF4-46855FE833A0}" dt="2023-05-10T01:48:16.448" v="20609" actId="700"/>
          <ac:spMkLst>
            <pc:docMk/>
            <pc:sldMk cId="4294474329" sldId="401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10T01:51:59.768" v="20855" actId="20577"/>
          <ac:spMkLst>
            <pc:docMk/>
            <pc:sldMk cId="4294474329" sldId="401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5-10T01:46:03.001" v="20491" actId="478"/>
          <ac:spMkLst>
            <pc:docMk/>
            <pc:sldMk cId="4294474329" sldId="401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5-10T01:47:17.545" v="20531" actId="21"/>
          <ac:spMkLst>
            <pc:docMk/>
            <pc:sldMk cId="4294474329" sldId="401"/>
            <ac:spMk id="6" creationId="{34635F5F-384B-63AB-F7BC-3885A608C685}"/>
          </ac:spMkLst>
        </pc:spChg>
        <pc:spChg chg="del mod">
          <ac:chgData name="Scruel Tao" userId="5ea5c98d59b44d4b" providerId="LiveId" clId="{A52ED264-C864-416B-BFF4-46855FE833A0}" dt="2023-05-10T01:46:03.593" v="20492" actId="478"/>
          <ac:spMkLst>
            <pc:docMk/>
            <pc:sldMk cId="4294474329" sldId="401"/>
            <ac:spMk id="7" creationId="{12C899D8-51C5-D9B7-A323-E6EFE4AB5C33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8" creationId="{E5D664E6-6E3C-D7FF-CDC2-37193A0FA2E9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9" creationId="{A4EA4D56-1E50-1C98-999D-8D4F2E32646E}"/>
          </ac:spMkLst>
        </pc:spChg>
        <pc:spChg chg="add del mod">
          <ac:chgData name="Scruel Tao" userId="5ea5c98d59b44d4b" providerId="LiveId" clId="{A52ED264-C864-416B-BFF4-46855FE833A0}" dt="2023-05-10T01:47:16.204" v="20530" actId="21"/>
          <ac:spMkLst>
            <pc:docMk/>
            <pc:sldMk cId="4294474329" sldId="401"/>
            <ac:spMk id="10" creationId="{5A4F1BD8-89B5-EEFF-7B99-6D28DF377D94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11" creationId="{996A84E2-5B7E-D826-B336-300A46FE8715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2" creationId="{0A1895FA-05D5-27A2-D88B-A6DFD1465B5B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3" creationId="{156B6976-8CC5-800A-363D-B71BB9DE8ED8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4" creationId="{A07FC85D-600A-DA51-C926-A16211929457}"/>
          </ac:spMkLst>
        </pc:spChg>
      </pc:sldChg>
      <pc:sldChg chg="addSp delSp add del mod addAnim delAnim">
        <pc:chgData name="Scruel Tao" userId="5ea5c98d59b44d4b" providerId="LiveId" clId="{A52ED264-C864-416B-BFF4-46855FE833A0}" dt="2023-05-24T16:58:02.543" v="24372" actId="47"/>
        <pc:sldMkLst>
          <pc:docMk/>
          <pc:sldMk cId="4128432864" sldId="402"/>
        </pc:sldMkLst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39" creationId="{29E9C892-6CAA-D8E2-A4FE-0DD420C910E7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43" creationId="{F36A1B3E-0487-CC8F-9CCB-2C3B6F7015E8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47" creationId="{4FDF02C9-6CD1-14CD-2A6B-772591007E37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51" creationId="{067C05B0-D44B-3283-F064-CB703B42BD44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53" creationId="{A1FFF95B-A71C-77F9-3425-A1411BFDE5B6}"/>
          </ac:picMkLst>
        </pc:picChg>
      </pc:sldChg>
      <pc:sldMasterChg chg="modTransition addSldLayout delSldLayout modSldLayout">
        <pc:chgData name="Scruel Tao" userId="5ea5c98d59b44d4b" providerId="LiveId" clId="{A52ED264-C864-416B-BFF4-46855FE833A0}" dt="2023-05-16T03:57:09.235" v="2117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5-03T01:12:24.058" v="1238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 mod">
            <ac:chgData name="Scruel Tao" userId="5ea5c98d59b44d4b" providerId="LiveId" clId="{A52ED264-C864-416B-BFF4-46855FE833A0}" dt="2023-05-03T00:07:55.735" v="12208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52ED264-C864-416B-BFF4-46855FE833A0}" dt="2023-05-03T00:07:56.640" v="12209"/>
            <ac:spMkLst>
              <pc:docMk/>
              <pc:sldMasterMk cId="1766057859" sldId="2147483648"/>
              <pc:sldLayoutMk cId="2116765151" sldId="2147483650"/>
              <ac:spMk id="8" creationId="{F92698EA-EF1D-059E-269E-844AC613CCB9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40:39.105" v="14882" actId="6549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5-03T01:12:18.586" v="1238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A52ED264-C864-416B-BFF4-46855FE833A0}" dt="2023-05-05T10:40:39.105" v="14882" actId="6549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 mod">
            <ac:chgData name="Scruel Tao" userId="5ea5c98d59b44d4b" providerId="LiveId" clId="{A52ED264-C864-416B-BFF4-46855FE833A0}" dt="2023-05-03T00:07:59.074" v="12210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52ED264-C864-416B-BFF4-46855FE833A0}" dt="2023-05-03T00:07:59.378" v="12211"/>
            <ac:spMkLst>
              <pc:docMk/>
              <pc:sldMasterMk cId="1766057859" sldId="2147483648"/>
              <pc:sldLayoutMk cId="2296489930" sldId="2147483652"/>
              <ac:spMk id="9" creationId="{3AA5076A-842F-12A2-A47F-EF9BEA14D61C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52ED264-C864-416B-BFF4-46855FE833A0}" dt="2023-05-16T03:57:09.235" v="2117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52ED264-C864-416B-BFF4-46855FE833A0}" dt="2023-05-16T03:57:09.235" v="2117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  <pc:sldLayoutChg chg="add del mod modTransition">
          <pc:chgData name="Scruel Tao" userId="5ea5c98d59b44d4b" providerId="LiveId" clId="{A52ED264-C864-416B-BFF4-46855FE833A0}" dt="2023-05-03T00:51:42.147" v="12229" actId="2696"/>
          <pc:sldLayoutMkLst>
            <pc:docMk/>
            <pc:sldMasterMk cId="1766057859" sldId="2147483648"/>
            <pc:sldLayoutMk cId="775941961" sldId="2147483661"/>
          </pc:sldLayoutMkLst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Traceback </a:t>
            </a:r>
            <a:r>
              <a:rPr lang="zh-CN" altLang="en-US" dirty="0"/>
              <a:t>信息：字面意思是追溯、回溯，是 </a:t>
            </a:r>
            <a:r>
              <a:rPr lang="en-US" altLang="zh-CN" dirty="0"/>
              <a:t>Python </a:t>
            </a:r>
            <a:r>
              <a:rPr lang="zh-CN" altLang="en-US" dirty="0"/>
              <a:t>错误信息的报告，可以告诉你错误类型，代码位置等信息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8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提醒要多多练习新学到的知识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15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55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补充知识：一个引号的写法也可以跨行，只需要在每行的末尾加入表示连接的字符（</a:t>
            </a:r>
            <a:r>
              <a:rPr lang="en-US" altLang="zh-CN" dirty="0"/>
              <a:t>\</a:t>
            </a:r>
            <a:r>
              <a:rPr lang="zh-CN" altLang="en-US" dirty="0"/>
              <a:t>）即可，但这种写法并不会保留换行，而三个引号的写法将会保留括起的所有内容，两者均会包括开头和末尾添加的额外空白：</a:t>
            </a:r>
            <a:endParaRPr lang="en-US" altLang="zh-CN" dirty="0"/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 \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Hello Python world! Hello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iTuring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endParaRPr lang="en-US" altLang="zh-CN" sz="12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34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目前来说，你可以把 </a:t>
            </a:r>
            <a:r>
              <a:rPr lang="en-US" altLang="zh-CN" dirty="0"/>
              <a:t>Python </a:t>
            </a:r>
            <a:r>
              <a:rPr lang="zh-CN" altLang="en-US" dirty="0"/>
              <a:t>解释器当作一个黑盒子，只要知道它大概的作用就行。</a:t>
            </a:r>
            <a:endParaRPr lang="en-US" altLang="zh-CN" dirty="0"/>
          </a:p>
          <a:p>
            <a:r>
              <a:rPr lang="zh-CN" altLang="en-US" dirty="0"/>
              <a:t>编程语言和世界上的其他语言一样，也有自己的语法和词汇，我们能通过学习 </a:t>
            </a:r>
            <a:r>
              <a:rPr lang="en-US" altLang="zh-CN" dirty="0"/>
              <a:t>Python </a:t>
            </a:r>
            <a:r>
              <a:rPr lang="zh-CN" altLang="en-US" dirty="0"/>
              <a:t>语言，来和 </a:t>
            </a:r>
            <a:r>
              <a:rPr lang="en-US" altLang="zh-CN" dirty="0"/>
              <a:t>Python </a:t>
            </a:r>
            <a:r>
              <a:rPr lang="zh-CN" altLang="en-US" dirty="0"/>
              <a:t>解释器进行沟通。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解释器有点笨，它只能读懂 </a:t>
            </a:r>
            <a:r>
              <a:rPr lang="en-US" altLang="zh-CN" dirty="0"/>
              <a:t>Python </a:t>
            </a:r>
            <a:r>
              <a:rPr lang="zh-CN" altLang="en-US" dirty="0"/>
              <a:t>语言，所以无法解释其他语言，就好像如果你不会外文，看外文就如同看天书一样。</a:t>
            </a:r>
            <a:endParaRPr lang="en-US" altLang="zh-CN" dirty="0"/>
          </a:p>
          <a:p>
            <a:r>
              <a:rPr lang="zh-CN" altLang="en-US" dirty="0"/>
              <a:t>同时它只会按部就班地执行你写的代码，所以需要你来确保代码的正确性，而这里的“按部就班”，却是很多人热爱编程的原因之一。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7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3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2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Python3 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对函数和方法做出了区分，但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有时候有些人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仍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会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混用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方法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函数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的叫法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日常的编程中这很常见，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不用大惊小怪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4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7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41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\t </a:t>
            </a:r>
            <a:r>
              <a:rPr lang="zh-CN" altLang="en-US" dirty="0"/>
              <a:t>和 </a:t>
            </a:r>
            <a:r>
              <a:rPr lang="en-US" altLang="zh-CN" dirty="0"/>
              <a:t>\n </a:t>
            </a:r>
            <a:r>
              <a:rPr lang="zh-CN" altLang="en-US" dirty="0"/>
              <a:t>这两个家伙有一个家族名称，叫做转义字符，家族中还有很多其他的成员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2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46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删除空白的方法不会改变原字符串（示例里没有体现出来，介绍即可）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09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6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3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3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这里在变量名后面加上了点号和 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方法，并且在括号内输入了要从原始字符串中删除的前缀。</a:t>
            </a:r>
            <a:endParaRPr lang="en-US" altLang="zh-CN" dirty="0"/>
          </a:p>
          <a:p>
            <a:r>
              <a:rPr lang="zh-CN" altLang="en-US" dirty="0"/>
              <a:t>与删除空白的方法一样，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也保持原始字符串不变。</a:t>
            </a:r>
            <a:endParaRPr lang="en-US" altLang="zh-CN" dirty="0"/>
          </a:p>
          <a:p>
            <a:r>
              <a:rPr lang="zh-CN" altLang="en-US"/>
              <a:t>如果</a:t>
            </a:r>
            <a:r>
              <a:rPr lang="zh-CN" altLang="en-US" dirty="0"/>
              <a:t>想保留删除前缀后的值，既可将其重新赋给原来的变量，也可将其赋给另一</a:t>
            </a:r>
            <a:r>
              <a:rPr lang="zh-CN" altLang="en-US"/>
              <a:t>个变量。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13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18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90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2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数中的下划线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6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常用的编辑器支持使用快捷键来注释选中行，快捷键一般为 </a:t>
            </a:r>
            <a:r>
              <a:rPr lang="en-US" altLang="zh-CN" dirty="0"/>
              <a:t>Ctrl+/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0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27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右边算是个调侃</a:t>
            </a:r>
            <a:endParaRPr lang="en-US" altLang="zh-CN" dirty="0"/>
          </a:p>
          <a:p>
            <a:r>
              <a:rPr lang="zh-CN" altLang="en-US" dirty="0"/>
              <a:t>另外还可以调侃一下 </a:t>
            </a:r>
            <a:r>
              <a:rPr lang="en-US" altLang="zh-CN" dirty="0"/>
              <a:t>ChatGPT </a:t>
            </a:r>
            <a:r>
              <a:rPr lang="zh-CN" altLang="en-US" dirty="0"/>
              <a:t>写的注释很好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97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推荐阅读原书，这里略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9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95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/>
              <a:t>Python </a:t>
            </a:r>
            <a:r>
              <a:rPr lang="zh-CN" altLang="en-US" sz="1100" dirty="0"/>
              <a:t>之禅中有一条：</a:t>
            </a:r>
            <a:endParaRPr lang="en-US" altLang="zh-CN" sz="1100" dirty="0"/>
          </a:p>
          <a:p>
            <a:r>
              <a:rPr lang="en-US" altLang="zh-CN" sz="1100" dirty="0"/>
              <a:t>&gt; Although that way may not be obvious at first unless you're Dutch.</a:t>
            </a:r>
          </a:p>
          <a:p>
            <a:r>
              <a:rPr lang="zh-CN" altLang="en-US" sz="1100" dirty="0"/>
              <a:t>这里的“荷兰人”特指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语言的创始人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r>
              <a:rPr lang="zh-CN" altLang="en-US" sz="1100" dirty="0"/>
              <a:t>意思是在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语言中，有些解决方案可能对初学者来说不太明显，但对于有经验的 </a:t>
            </a:r>
            <a:r>
              <a:rPr lang="en-US" altLang="zh-CN" sz="1100" dirty="0"/>
              <a:t>Python </a:t>
            </a:r>
            <a:r>
              <a:rPr lang="zh-CN" altLang="en-US" sz="1100" dirty="0"/>
              <a:t>开发者（特别是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）来说，就很容易知道哪个方法是最佳的。这也是在强调 </a:t>
            </a:r>
            <a:r>
              <a:rPr lang="en-US" altLang="zh-CN" sz="1100" dirty="0"/>
              <a:t>Python </a:t>
            </a:r>
            <a:r>
              <a:rPr lang="zh-CN" altLang="en-US" sz="1100" dirty="0"/>
              <a:t>的设计哲学：简单、明确。</a:t>
            </a:r>
            <a:endParaRPr lang="en-US" altLang="zh-CN" sz="1100" dirty="0"/>
          </a:p>
          <a:p>
            <a:r>
              <a:rPr lang="zh-CN" altLang="en-US" sz="1100" dirty="0"/>
              <a:t>转义字符（反斜杠）</a:t>
            </a:r>
            <a:endParaRPr lang="en-US" altLang="zh-CN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6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FZSSJW--GB1-0"/>
              </a:rPr>
              <a:t>在 </a:t>
            </a:r>
            <a:r>
              <a:rPr lang="en-US" altLang="zh-CN" sz="1200" b="0" i="0" u="none" strike="noStrike" baseline="0" dirty="0">
                <a:latin typeface="TimesNewRoman"/>
              </a:rPr>
              <a:t>Python 3 </a:t>
            </a:r>
            <a:r>
              <a:rPr lang="zh-CN" altLang="en-US" sz="12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200" b="0" i="0" u="none" strike="noStrike" baseline="0" dirty="0">
                <a:latin typeface="TimesNewRoman"/>
              </a:rPr>
              <a:t>Unicode </a:t>
            </a:r>
            <a:r>
              <a:rPr lang="zh-CN" altLang="en-US" sz="1200" b="0" i="0" u="none" strike="noStrike" baseline="0" dirty="0">
                <a:latin typeface="FZSSJW--GB1-0"/>
              </a:rPr>
              <a:t>字符。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r>
              <a:rPr lang="zh-CN" altLang="en-US" sz="1200" b="0" i="0" u="none" strike="noStrike" baseline="0" dirty="0">
                <a:latin typeface="FZSSJW--GB1-0"/>
              </a:rPr>
              <a:t>例如，中文字符也是支持的，但是不推荐，毕竟 </a:t>
            </a:r>
            <a:r>
              <a:rPr lang="en-US" altLang="zh-CN" sz="1200" b="0" i="0" u="none" strike="noStrike" baseline="0" dirty="0">
                <a:latin typeface="FZSSJW--GB1-0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只认英文符号，输入时候切换来去会很麻烦。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1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命名变量的方法被称为蛇形命名法（</a:t>
            </a:r>
            <a:r>
              <a:rPr lang="en-US" altLang="zh-CN" dirty="0"/>
              <a:t>snake case</a:t>
            </a:r>
            <a:r>
              <a:rPr lang="zh-CN" altLang="en-US"/>
              <a:t>），或者也可以叫做下划线命名法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5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适当的无歧义简写是完全可以的，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中有很多类似的做法，在这里使用 </a:t>
            </a:r>
            <a:r>
              <a:rPr lang="en-US" altLang="zh-CN" sz="1800" b="0" i="0" u="none" strike="noStrike" baseline="0" dirty="0">
                <a:latin typeface="FZSSJW--GB1-0"/>
              </a:rPr>
              <a:t>msg </a:t>
            </a:r>
            <a:r>
              <a:rPr lang="zh-CN" altLang="en-US" sz="1800" b="0" i="0" u="none" strike="noStrike" baseline="0" dirty="0">
                <a:latin typeface="FZSSJW--GB1-0"/>
              </a:rPr>
              <a:t>这个简写来表示 </a:t>
            </a:r>
            <a:r>
              <a:rPr lang="en-US" altLang="zh-CN" sz="1800" b="0" i="0" u="none" strike="noStrike" baseline="0" dirty="0">
                <a:latin typeface="FZSSJW--GB1-0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拼音很容易混淆，让人看不懂意思，比如这里到底是消息还是小溪还是小西？傻傻分不清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5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 </a:t>
            </a:r>
            <a:r>
              <a:rPr lang="en-US" altLang="zh-CN" sz="1800" b="0" i="0" u="none" strike="noStrike" baseline="0" dirty="0">
                <a:latin typeface="TimesNewRoman"/>
              </a:rPr>
              <a:t>Python 3 </a:t>
            </a:r>
            <a:r>
              <a:rPr lang="zh-CN" altLang="en-US" sz="18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800" b="0" i="0" u="none" strike="noStrike" baseline="0" dirty="0">
                <a:latin typeface="TimesNewRoman"/>
              </a:rPr>
              <a:t>Unicode </a:t>
            </a:r>
            <a:r>
              <a:rPr lang="zh-CN" altLang="en-US" sz="1800" b="0" i="0" u="none" strike="noStrike" baseline="0" dirty="0">
                <a:latin typeface="FZSSJW--GB1-0"/>
              </a:rPr>
              <a:t>字符。例如，中文字符也是支持的，但是不推荐，毕竟 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只认英文符号，切换来去也很麻烦。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全大写的变量名，按照惯例视为常量，本章马上会提到。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2698EA-EF1D-059E-269E-844AC613CCB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5076A-842F-12A2-A47F-EF9BEA14D61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meme/423083048/My-Code-Doesnt-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hyperlink" Target="https://www.reddit.com/r/ProgrammerHumor/comments/q2ovbv/truth_in_commentin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2318359/programmers-vs-code-commen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843D3-1844-1311-7F41-6D147D92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046" y="4958009"/>
            <a:ext cx="880044" cy="861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8A8DB0-CCDE-7F7C-806F-4A4F39E5B3F5}"/>
              </a:ext>
            </a:extLst>
          </p:cNvPr>
          <p:cNvSpPr txBox="1"/>
          <p:nvPr/>
        </p:nvSpPr>
        <p:spPr>
          <a:xfrm>
            <a:off x="2304658" y="509660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D60A61-C419-B0B4-25D4-216CF1285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9298" y="4065069"/>
            <a:ext cx="891540" cy="876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306A6A-EB3F-8057-E0BF-F53E024953BC}"/>
              </a:ext>
            </a:extLst>
          </p:cNvPr>
          <p:cNvSpPr txBox="1"/>
          <p:nvPr/>
        </p:nvSpPr>
        <p:spPr>
          <a:xfrm>
            <a:off x="2304658" y="4210832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E84050-DA32-4F7A-1DA3-D4F3BF248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087726"/>
            <a:ext cx="891539" cy="8619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4E7D7B-0A19-E009-D0F5-6E1D6DAC89D4}"/>
              </a:ext>
            </a:extLst>
          </p:cNvPr>
          <p:cNvSpPr txBox="1"/>
          <p:nvPr/>
        </p:nvSpPr>
        <p:spPr>
          <a:xfrm>
            <a:off x="6621164" y="4226319"/>
            <a:ext cx="1664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xiaoxi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85C767-FFF6-59D4-AAD3-6C5C27B33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936695"/>
            <a:ext cx="891539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2B42B5-F256-6AEA-CA52-553DC2F85470}"/>
              </a:ext>
            </a:extLst>
          </p:cNvPr>
          <p:cNvSpPr txBox="1"/>
          <p:nvPr/>
        </p:nvSpPr>
        <p:spPr>
          <a:xfrm>
            <a:off x="7120330" y="5075289"/>
            <a:ext cx="148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571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变量名区分大小写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，命名普通的变量一般使用小写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和大写字母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，因为它们容易被人错看成数字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的关键字和函数名不能用作变量名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见附录 </a:t>
            </a:r>
            <a:r>
              <a:rPr lang="en-US" altLang="zh-CN" u="sng" dirty="0">
                <a:latin typeface="Consolas" panose="020B0609020204030204" pitchFamily="49" charset="0"/>
                <a:ea typeface="微软雅黑" panose="020B0503020204020204" pitchFamily="34" charset="-122"/>
              </a:rPr>
              <a:t>A.4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76CC9-4A36-9BF6-3140-87633D895BDA}"/>
              </a:ext>
            </a:extLst>
          </p:cNvPr>
          <p:cNvSpPr txBox="1"/>
          <p:nvPr/>
        </p:nvSpPr>
        <p:spPr>
          <a:xfrm>
            <a:off x="3974654" y="5424124"/>
            <a:ext cx="439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要养成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良好的命名习惯</a:t>
            </a:r>
          </a:p>
        </p:txBody>
      </p:sp>
    </p:spTree>
    <p:extLst>
      <p:ext uri="{BB962C8B-B14F-4D97-AF65-F5344CB8AC3E}">
        <p14:creationId xmlns:p14="http://schemas.microsoft.com/office/powerpoint/2010/main" val="15518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避免拼写错误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，容易产生错误，可以利用工具来自动检查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的提示和运行后展示的 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Traceback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信息排错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39CAE6E-E474-14B3-9B27-94B9F2B5F88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658" y="2982906"/>
            <a:ext cx="6606268" cy="3433497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B4ABB9-E705-6BBB-8DA4-4C34B918E355}"/>
              </a:ext>
            </a:extLst>
          </p:cNvPr>
          <p:cNvSpPr txBox="1"/>
          <p:nvPr/>
        </p:nvSpPr>
        <p:spPr>
          <a:xfrm>
            <a:off x="8657396" y="4284155"/>
            <a:ext cx="205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名称错误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CN" sz="2400" b="1" i="1" dirty="0" err="1">
                <a:latin typeface="Consolas" panose="020B0609020204030204" pitchFamily="49" charset="0"/>
                <a:ea typeface="+mj-ea"/>
              </a:rPr>
              <a:t>NameError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3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Be Nice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不要害怕犯错，更不要因为错误显而易见，就对他人冷嘲热讽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hlinkClick r:id="rId3"/>
            <a:extLst>
              <a:ext uri="{FF2B5EF4-FFF2-40B4-BE49-F238E27FC236}">
                <a16:creationId xmlns:a16="http://schemas.microsoft.com/office/drawing/2014/main" id="{E4E78D45-51A1-76F4-3AE8-DB8F8A502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976" y="3426551"/>
            <a:ext cx="7328047" cy="27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2.2.3 </a:t>
            </a:r>
            <a:r>
              <a:rPr lang="zh-CN" altLang="en-US" dirty="0"/>
              <a:t>变量是标签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变量是用于存储值的盒子？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E81D991-B69C-CC7B-17C1-7C921A4C2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变量是可以被赋值的标签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（变量指向特定的值）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84686C-30CB-10C2-2AAA-06C1523A3390}"/>
              </a:ext>
            </a:extLst>
          </p:cNvPr>
          <p:cNvSpPr txBox="1"/>
          <p:nvPr/>
        </p:nvSpPr>
        <p:spPr>
          <a:xfrm>
            <a:off x="7512989" y="5732121"/>
            <a:ext cx="27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这个定义好得多！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2FF3EF-D112-89A7-F22D-2DB01FE224BE}"/>
              </a:ext>
            </a:extLst>
          </p:cNvPr>
          <p:cNvSpPr txBox="1"/>
          <p:nvPr/>
        </p:nvSpPr>
        <p:spPr>
          <a:xfrm>
            <a:off x="2005857" y="5732121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好像不太恰当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BE0FCC3-534D-2290-A953-EBAEA1DE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048" y="2952706"/>
            <a:ext cx="3173163" cy="25738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B55EE34-607A-4913-9478-49F9765EF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517" y="2947392"/>
            <a:ext cx="2811834" cy="21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A6874-5E59-38D4-24BC-09DDFE6CF3D6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Python world!"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6F6402-E488-EA19-DDF1-2BAAACE0A723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'Hello Python world!'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1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A030A6-7A67-AD04-AF64-AABB01B9CF1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'''Hello Python world!'''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4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latin typeface="微软雅黑" panose="020B0503020204020204" pitchFamily="34" charset="-122"/>
              </a:rPr>
              <a:t>三个双引号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246842-C7D2-0C92-DA53-4B21AC5DCC4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2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1A4E5-1553-C291-6C3F-6C1A41F6E79A}"/>
              </a:ext>
            </a:extLst>
          </p:cNvPr>
          <p:cNvSpPr txBox="1"/>
          <p:nvPr/>
        </p:nvSpPr>
        <p:spPr>
          <a:xfrm>
            <a:off x="3833248" y="4717537"/>
            <a:ext cx="4055389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8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三个引号可以创建跨行字符串，一个引号的写法则不能跨行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A5375A-0CC9-FEB9-0434-76C85E85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908" y="4686572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DC8982-7390-3313-F580-1C176779CE44}"/>
              </a:ext>
            </a:extLst>
          </p:cNvPr>
          <p:cNvSpPr txBox="1"/>
          <p:nvPr/>
        </p:nvSpPr>
        <p:spPr>
          <a:xfrm>
            <a:off x="3833248" y="4717537"/>
            <a:ext cx="3652433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提供了一些途径，帮助我们修改字符串大小写：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73D9EA-5E4E-7A3B-D831-4FDC4049B873}"/>
              </a:ext>
            </a:extLst>
          </p:cNvPr>
          <p:cNvSpPr txBox="1"/>
          <p:nvPr/>
        </p:nvSpPr>
        <p:spPr>
          <a:xfrm>
            <a:off x="2162794" y="341079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2222AB3-8FA7-CAF5-BB80-BA65B94ACF34}"/>
              </a:ext>
            </a:extLst>
          </p:cNvPr>
          <p:cNvSpPr/>
          <p:nvPr/>
        </p:nvSpPr>
        <p:spPr>
          <a:xfrm>
            <a:off x="5351153" y="3458388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71BB6-32DB-1901-766F-2AD4FAF9EEEB}"/>
              </a:ext>
            </a:extLst>
          </p:cNvPr>
          <p:cNvSpPr txBox="1"/>
          <p:nvPr/>
        </p:nvSpPr>
        <p:spPr>
          <a:xfrm>
            <a:off x="6367152" y="2967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3CC8D-5503-4E95-20E5-5CC153D22AB1}"/>
              </a:ext>
            </a:extLst>
          </p:cNvPr>
          <p:cNvSpPr txBox="1"/>
          <p:nvPr/>
        </p:nvSpPr>
        <p:spPr>
          <a:xfrm>
            <a:off x="6367151" y="367066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0936E-148C-A0A7-CA5A-E05FD338A34A}"/>
              </a:ext>
            </a:extLst>
          </p:cNvPr>
          <p:cNvSpPr txBox="1"/>
          <p:nvPr/>
        </p:nvSpPr>
        <p:spPr>
          <a:xfrm>
            <a:off x="6367152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DAD7E5-C858-C442-6ADC-A97B3C320B08}"/>
              </a:ext>
            </a:extLst>
          </p:cNvPr>
          <p:cNvSpPr txBox="1"/>
          <p:nvPr/>
        </p:nvSpPr>
        <p:spPr>
          <a:xfrm>
            <a:off x="2162797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760BB7C-91A0-45C1-6281-1822C72114C6}"/>
              </a:ext>
            </a:extLst>
          </p:cNvPr>
          <p:cNvSpPr/>
          <p:nvPr/>
        </p:nvSpPr>
        <p:spPr>
          <a:xfrm>
            <a:off x="5351153" y="4787924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可对数据执行的操作。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点号（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dot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dirty="0">
                <a:latin typeface="Consolas" panose="020B0609020204030204" pitchFamily="49" charset="0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执行指定的操作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27FE1ACA-D6E0-7023-3284-5F34F7B6B96C}"/>
              </a:ext>
            </a:extLst>
          </p:cNvPr>
          <p:cNvSpPr/>
          <p:nvPr/>
        </p:nvSpPr>
        <p:spPr>
          <a:xfrm>
            <a:off x="3043134" y="4089846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152499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 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3803B8E8-D813-69DF-F9BB-406E920A8F8C}"/>
              </a:ext>
            </a:extLst>
          </p:cNvPr>
          <p:cNvSpPr/>
          <p:nvPr/>
        </p:nvSpPr>
        <p:spPr>
          <a:xfrm>
            <a:off x="2115458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A5506F22-E9DC-624C-9F2C-594F18FB4102}"/>
              </a:ext>
            </a:extLst>
          </p:cNvPr>
          <p:cNvSpPr/>
          <p:nvPr/>
        </p:nvSpPr>
        <p:spPr>
          <a:xfrm>
            <a:off x="4666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C6B128CD-89F6-3D33-7DE9-55712A96A581}"/>
              </a:ext>
            </a:extLst>
          </p:cNvPr>
          <p:cNvSpPr/>
          <p:nvPr/>
        </p:nvSpPr>
        <p:spPr>
          <a:xfrm>
            <a:off x="5047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D018810A-D22F-0E45-30CE-45CAE443B969}"/>
              </a:ext>
            </a:extLst>
          </p:cNvPr>
          <p:cNvSpPr/>
          <p:nvPr/>
        </p:nvSpPr>
        <p:spPr>
          <a:xfrm>
            <a:off x="5428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A838C4-7FCF-D9CC-6E63-2F2F88EB3C6B}"/>
              </a:ext>
            </a:extLst>
          </p:cNvPr>
          <p:cNvSpPr txBox="1"/>
          <p:nvPr/>
        </p:nvSpPr>
        <p:spPr>
          <a:xfrm>
            <a:off x="1833006" y="4905949"/>
            <a:ext cx="3233057" cy="53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都是英文括号哦！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FAE3B7A0-10A9-FB3B-C3A3-86591510BB98}"/>
              </a:ext>
            </a:extLst>
          </p:cNvPr>
          <p:cNvSpPr txBox="1">
            <a:spLocks/>
          </p:cNvSpPr>
          <p:nvPr/>
        </p:nvSpPr>
        <p:spPr>
          <a:xfrm>
            <a:off x="6172200" y="3442638"/>
            <a:ext cx="5181600" cy="152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每个方法后面都跟着一对括号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87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4421415" y="4646069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4416326" y="4188343"/>
            <a:ext cx="314978" cy="359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02AF6A-B49C-2F2D-7DC0-39DB8023F559}"/>
              </a:ext>
            </a:extLst>
          </p:cNvPr>
          <p:cNvSpPr txBox="1"/>
          <p:nvPr/>
        </p:nvSpPr>
        <p:spPr>
          <a:xfrm>
            <a:off x="2286045" y="5052245"/>
            <a:ext cx="4575539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4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3399396" y="4645037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3404136" y="3176153"/>
            <a:ext cx="314978" cy="23836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7FC82B-2BFD-F5F8-C831-708B48C848E5}"/>
              </a:ext>
            </a:extLst>
          </p:cNvPr>
          <p:cNvSpPr txBox="1"/>
          <p:nvPr/>
        </p:nvSpPr>
        <p:spPr>
          <a:xfrm>
            <a:off x="1282928" y="5079605"/>
            <a:ext cx="4557394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41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solidFill>
                <a:srgbClr val="258D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：以首字母大写的方式显示每个单词，</a:t>
            </a:r>
            <a:r>
              <a:rPr lang="zh-CN" altLang="en-US" dirty="0">
                <a:latin typeface="微软雅黑" panose="020B0503020204020204" pitchFamily="34" charset="-122"/>
              </a:rPr>
              <a:t>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方法没有所需的额外信息，因此它后面的括号内是空的。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E8DE0-131D-7F91-E8AE-8B9FEC7E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4076" y="4063500"/>
            <a:ext cx="2309585" cy="20362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85E2C2-74CF-53F4-7EC5-D9CF926FD73A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6A0F2-46FB-73BA-29A7-C518FE55BCA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D0A1BC-4A14-6A67-0AF7-75C880794CEB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E4A7C3-34E9-BB3D-8A40-6D35B9C14BAA}"/>
              </a:ext>
            </a:extLst>
          </p:cNvPr>
          <p:cNvSpPr txBox="1"/>
          <p:nvPr/>
        </p:nvSpPr>
        <p:spPr>
          <a:xfrm>
            <a:off x="4447269" y="5090749"/>
            <a:ext cx="230958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0DB5365-022A-1A55-05EA-08808C28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87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它们的书写方式略有不同：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目前为止，我们还不用知道它们之间的区别，但你可以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把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特殊的函数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变量名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方法名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函数名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如果你想要</a:t>
            </a:r>
            <a:r>
              <a:rPr lang="zh-CN" altLang="en-US" u="sng" dirty="0">
                <a:latin typeface="微软雅黑" panose="020B0503020204020204" pitchFamily="34" charset="-122"/>
              </a:rPr>
              <a:t>力求精确</a:t>
            </a:r>
            <a:r>
              <a:rPr lang="zh-CN" altLang="en-US" dirty="0">
                <a:latin typeface="微软雅黑" panose="020B0503020204020204" pitchFamily="34" charset="-122"/>
              </a:rPr>
              <a:t>，可以在 </a:t>
            </a: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解释器中通过取掉函数后面的括号来执行代码，从而确定函数是否应该被称为方法：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目前为止，我们还不用知道它们之间的区别，但你可以把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特殊的函数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8042FC-BAB4-2727-B1F5-A089AD96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656" y="3887430"/>
            <a:ext cx="4153260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变量和简单的数据类型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运行解释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69" y="5090749"/>
            <a:ext cx="234541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</p:spTree>
    <p:extLst>
      <p:ext uri="{BB962C8B-B14F-4D97-AF65-F5344CB8AC3E}">
        <p14:creationId xmlns:p14="http://schemas.microsoft.com/office/powerpoint/2010/main" val="37902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：将字符串全部改为小写。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</a:br>
            <a:r>
              <a:rPr lang="en-US" altLang="zh-CN" sz="2800" b="1" kern="1200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print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2800" b="1" kern="12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name</a:t>
            </a:r>
            <a:r>
              <a:rPr lang="en-US" altLang="zh-CN" sz="28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lang="en-US" altLang="zh-CN" sz="2800" b="1" kern="1200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lower</a:t>
            </a:r>
            <a:r>
              <a:rPr lang="en-US" altLang="zh-CN" sz="2800" b="1" kern="1200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70" y="5090749"/>
            <a:ext cx="225833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0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：每个单词的首字母大写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C99AB7-6817-CC16-41E9-CBA3B0C49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2767" y="1904003"/>
            <a:ext cx="4252913" cy="42041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6E3EEE-D1B4-722F-511F-684E4E12BD9A}"/>
              </a:ext>
            </a:extLst>
          </p:cNvPr>
          <p:cNvSpPr txBox="1"/>
          <p:nvPr/>
        </p:nvSpPr>
        <p:spPr>
          <a:xfrm>
            <a:off x="1504834" y="3690258"/>
            <a:ext cx="384833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</a:t>
            </a:r>
            <a:r>
              <a:rPr lang="zh-CN" altLang="en-US" dirty="0"/>
              <a:t>字符串：</a:t>
            </a:r>
            <a:r>
              <a:rPr lang="en-US" altLang="zh-CN" dirty="0">
                <a:latin typeface="+mj-lt"/>
                <a:ea typeface="+mj-ea"/>
              </a:rPr>
              <a:t>f</a:t>
            </a:r>
            <a:r>
              <a:rPr lang="en-US" altLang="zh-CN" dirty="0"/>
              <a:t>-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latin typeface="Consolas" panose="020B0609020204030204" pitchFamily="49" charset="0"/>
              </a:rPr>
              <a:t>format</a:t>
            </a:r>
            <a:r>
              <a:rPr lang="en-US" altLang="zh-CN" dirty="0"/>
              <a:t> </a:t>
            </a:r>
            <a:r>
              <a:rPr lang="zh-CN" altLang="en-US" dirty="0"/>
              <a:t>的简写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>
                <a:latin typeface="Consolas" panose="020B0609020204030204" pitchFamily="49" charset="0"/>
              </a:rPr>
              <a:t>f-</a:t>
            </a:r>
            <a:r>
              <a:rPr lang="zh-CN" altLang="en-US" dirty="0"/>
              <a:t>字符串中，使用</a:t>
            </a:r>
            <a:r>
              <a:rPr lang="zh-CN" altLang="en-US" u="sng" dirty="0"/>
              <a:t>花括号</a:t>
            </a:r>
            <a:r>
              <a:rPr lang="zh-CN" altLang="en-US" dirty="0"/>
              <a:t>来</a:t>
            </a:r>
            <a:r>
              <a:rPr lang="zh-CN" altLang="en-US" u="sng" dirty="0"/>
              <a:t>引用变量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414298" y="3552542"/>
            <a:ext cx="6384608" cy="2123658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f"Hello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4362A7E-7109-4F37-73FE-BFEA66610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84" y="2483143"/>
            <a:ext cx="4976291" cy="3193057"/>
          </a:xfrm>
        </p:spPr>
      </p:pic>
    </p:spTree>
    <p:extLst>
      <p:ext uri="{BB962C8B-B14F-4D97-AF65-F5344CB8AC3E}">
        <p14:creationId xmlns:p14="http://schemas.microsoft.com/office/powerpoint/2010/main" val="6066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</a:rPr>
              <a:t>我们可以使用空格来添加空白：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8723DA-66E3-FA97-F8E5-9B2424B5A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17112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86780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	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AAE101A3-9CCB-41BF-2A94-0C5C6D2AC85B}"/>
              </a:ext>
            </a:extLst>
          </p:cNvPr>
          <p:cNvSpPr/>
          <p:nvPr/>
        </p:nvSpPr>
        <p:spPr>
          <a:xfrm>
            <a:off x="8856724" y="4365154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AB5667-4A6D-EEA4-8EE4-793A145560B2}"/>
              </a:ext>
            </a:extLst>
          </p:cNvPr>
          <p:cNvSpPr txBox="1"/>
          <p:nvPr/>
        </p:nvSpPr>
        <p:spPr>
          <a:xfrm>
            <a:off x="7129615" y="4715233"/>
            <a:ext cx="3759018" cy="52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比普通的空格要长一些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7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95392" y="3516081"/>
            <a:ext cx="14339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9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+mn-ea"/>
              </a:rPr>
              <a:t>直接使用空格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27449"/>
            <a:ext cx="394587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2A22AAC-AD20-C9FE-3ED1-EA6DC34DE7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210" y="1337167"/>
            <a:ext cx="3966290" cy="4831366"/>
          </a:xfrm>
        </p:spPr>
      </p:pic>
    </p:spTree>
    <p:extLst>
      <p:ext uri="{BB962C8B-B14F-4D97-AF65-F5344CB8AC3E}">
        <p14:creationId xmlns:p14="http://schemas.microsoft.com/office/powerpoint/2010/main" val="26206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额外的空白可能令人迷惑，毕竟很难看出来有什么区别：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EE00133-0B0C-89D8-4B2E-B86D526BA7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1054" y="2561413"/>
            <a:ext cx="3085910" cy="357561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173B0-1766-5F5C-6009-A4C71BD7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17" y="2939007"/>
            <a:ext cx="5970005" cy="18978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57E5FA-4FA7-A3A2-3186-EA9716D08454}"/>
              </a:ext>
            </a:extLst>
          </p:cNvPr>
          <p:cNvSpPr txBox="1"/>
          <p:nvPr/>
        </p:nvSpPr>
        <p:spPr>
          <a:xfrm>
            <a:off x="3068400" y="5288171"/>
            <a:ext cx="2398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字符串空白？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认得！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7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运行解释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F2F82C5-3430-AF4D-C1E0-12D2CDA5B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文件扩展名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zh-CN" altLang="en-US" sz="2400" dirty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用于指出文件内容是 </a:t>
            </a:r>
            <a:r>
              <a:rPr lang="en-US" altLang="zh-CN" sz="2400" dirty="0">
                <a:latin typeface="Consolas" panose="020B0609020204030204" pitchFamily="49" charset="0"/>
              </a:rPr>
              <a:t>Python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latin typeface="Consolas" panose="020B0609020204030204" pitchFamily="49" charset="0"/>
              </a:rPr>
              <a:t>Python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读取整个文件，确定其中每一行的含义并执行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例如，当解释器看到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print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，就会将括号中的内容打印到屏幕上。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语法高亮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用不同的颜色，区分出程序代码中的不同部分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9E9C892-6CAA-D8E2-A4FE-0DD420C91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1478" y="1904003"/>
            <a:ext cx="1894380" cy="217568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36A1B3E-0487-CC8F-9CCB-2C3B6F70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0488" y="4079684"/>
            <a:ext cx="1930118" cy="17771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FDF02C9-6CD1-14CD-2A6B-772591007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5235" y="1904003"/>
            <a:ext cx="1825112" cy="177719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067C05B0-D44B-3283-F064-CB703B42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604" y="3772641"/>
            <a:ext cx="1176422" cy="122330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1FFF95B-A71C-77F9-3425-A1411BFDE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871" y="3537300"/>
            <a:ext cx="986620" cy="1365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FEFED-D509-9FAC-0DDB-4365522A6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970" y="3769493"/>
            <a:ext cx="1451466" cy="11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2154062" y="4413594"/>
            <a:ext cx="173576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9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代码运行后的效果如图：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：移除左端的空白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：移除右端的空白</a:t>
            </a:r>
            <a:endParaRPr lang="en-US" altLang="zh-CN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dirty="0">
                <a:solidFill>
                  <a:srgbClr val="3F94FF"/>
                </a:solidFill>
              </a:rPr>
              <a:t>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b="1" dirty="0"/>
              <a:t> </a:t>
            </a:r>
            <a:r>
              <a:rPr lang="zh-CN" altLang="en-US" dirty="0"/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B56892-58E2-3014-C5AD-220332D3B370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2FC30EC-8A24-1F7A-9014-3E510EB64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60" y="1904003"/>
            <a:ext cx="3878292" cy="4076614"/>
          </a:xfrm>
        </p:spPr>
      </p:pic>
    </p:spTree>
    <p:extLst>
      <p:ext uri="{BB962C8B-B14F-4D97-AF65-F5344CB8AC3E}">
        <p14:creationId xmlns:p14="http://schemas.microsoft.com/office/powerpoint/2010/main" val="223720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  <a:p>
            <a:pPr marL="0" indent="0">
              <a:buNone/>
            </a:pPr>
            <a:br>
              <a:rPr lang="pl-PL" altLang="zh-CN" b="1" dirty="0">
                <a:solidFill>
                  <a:srgbClr val="F2612A"/>
                </a:solidFill>
              </a:rPr>
            </a:br>
            <a:r>
              <a:rPr lang="en-US" altLang="zh-CN" b="1" dirty="0">
                <a:solidFill>
                  <a:srgbClr val="F2612A"/>
                </a:solidFill>
              </a:rPr>
              <a:t>		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2465830" y="3429000"/>
            <a:ext cx="57305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31419E-B736-4C39-DC85-F49EAFFD48C6}"/>
              </a:ext>
            </a:extLst>
          </p:cNvPr>
          <p:cNvSpPr txBox="1"/>
          <p:nvPr/>
        </p:nvSpPr>
        <p:spPr>
          <a:xfrm>
            <a:off x="4031194" y="3429000"/>
            <a:ext cx="4194318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5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br>
              <a:rPr lang="pl-PL" altLang="zh-CN" b="1" dirty="0">
                <a:solidFill>
                  <a:srgbClr val="F2612A"/>
                </a:solidFill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removeprefix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：移除字符串中指定的前缀</a:t>
            </a:r>
            <a:br>
              <a:rPr lang="pl-PL" altLang="zh-CN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838200" y="4312005"/>
            <a:ext cx="5924548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b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removeprefix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'https://'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90E1B4-FEDC-6041-49DA-08BE1DD00E6E}"/>
              </a:ext>
            </a:extLst>
          </p:cNvPr>
          <p:cNvSpPr txBox="1"/>
          <p:nvPr/>
        </p:nvSpPr>
        <p:spPr>
          <a:xfrm>
            <a:off x="7574396" y="4496670"/>
            <a:ext cx="3390898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pl-PL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www.ituring.com.cn</a:t>
            </a:r>
          </a:p>
        </p:txBody>
      </p:sp>
    </p:spTree>
    <p:extLst>
      <p:ext uri="{BB962C8B-B14F-4D97-AF65-F5344CB8AC3E}">
        <p14:creationId xmlns:p14="http://schemas.microsoft.com/office/powerpoint/2010/main" val="9006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</a:t>
            </a:r>
            <a:endParaRPr lang="en-US" altLang="zh-CN" dirty="0"/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例如，单引号和双引号的错误包裹，时常会引起语法错误：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'Life'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s pathetic</a:t>
            </a:r>
            <a:r>
              <a:rPr lang="en-US" altLang="zh-CN" sz="28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's pythonic.'</a:t>
            </a:r>
            <a:b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&lt;stdin&gt;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1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message = 'Life's pathetic, let's pythonic.'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unterminated string literal (detected at line 1)</a:t>
            </a:r>
            <a:endParaRPr lang="pl-PL" altLang="zh-CN" sz="3600" dirty="0">
              <a:solidFill>
                <a:srgbClr val="7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9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语法错误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：包含非法的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代码时发生的错误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我们可以这样纠正：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"Life's pathetic, let's pythonic."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Life's pathetic, let's pythonic.</a:t>
            </a:r>
            <a:endParaRPr lang="zh-CN" altLang="en-US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8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代码时发生的错误（时常会遇到）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解释器无法正确地确定字符串的结束位置</a:t>
            </a:r>
            <a:r>
              <a:rPr lang="zh-CN" altLang="en-US"/>
              <a:t>，所以会给出错误</a:t>
            </a:r>
            <a:endParaRPr lang="en-US" altLang="zh-CN" dirty="0"/>
          </a:p>
          <a:p>
            <a:r>
              <a:rPr lang="zh-CN" altLang="en-US" dirty="0"/>
              <a:t>语法错误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较难定位</a:t>
            </a:r>
            <a:r>
              <a:rPr lang="zh-CN" altLang="en-US" dirty="0"/>
              <a:t>（不借助工具时）</a:t>
            </a:r>
            <a:endParaRPr lang="en-US" altLang="zh-CN" dirty="0"/>
          </a:p>
          <a:p>
            <a:pPr lvl="1"/>
            <a:r>
              <a:rPr lang="zh-CN" altLang="en-US" dirty="0"/>
              <a:t>利用编辑器的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语法高亮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注意编辑器的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查看运行后的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参考书籍附录 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的建议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0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数：整数和浮点数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整数（</a:t>
            </a:r>
            <a:r>
              <a:rPr lang="en-US" altLang="zh-CN" sz="2400" dirty="0">
                <a:latin typeface="Consolas" panose="020B0609020204030204" pitchFamily="49" charset="0"/>
              </a:rPr>
              <a:t>integer</a:t>
            </a:r>
            <a:r>
              <a:rPr lang="zh-CN" altLang="en-US" sz="2400" dirty="0"/>
              <a:t>）：</a:t>
            </a:r>
            <a:r>
              <a:rPr lang="zh-CN" altLang="en-US" sz="2200" dirty="0"/>
              <a:t>不带小数点的数</a:t>
            </a:r>
            <a:endParaRPr lang="en-US" altLang="zh-CN" sz="2200" dirty="0"/>
          </a:p>
          <a:p>
            <a:r>
              <a:rPr lang="zh-CN" altLang="en-US" sz="2400" dirty="0"/>
              <a:t>浮点数（</a:t>
            </a:r>
            <a:r>
              <a:rPr lang="en-US" altLang="zh-CN" sz="2400" dirty="0">
                <a:latin typeface="Consolas" panose="020B0609020204030204" pitchFamily="49" charset="0"/>
              </a:rPr>
              <a:t>float</a:t>
            </a:r>
            <a:r>
              <a:rPr lang="zh-CN" altLang="en-US" sz="2400" dirty="0"/>
              <a:t>）：</a:t>
            </a:r>
            <a:r>
              <a:rPr lang="zh-CN" altLang="en-US" sz="2200" dirty="0"/>
              <a:t>带小数点的数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可执行加</a:t>
            </a:r>
            <a:r>
              <a:rPr lang="zh-CN" altLang="en-US" sz="2400" dirty="0">
                <a:latin typeface="Consolas" panose="020B0609020204030204" pitchFamily="49" charset="0"/>
              </a:rPr>
              <a:t>（</a:t>
            </a:r>
            <a:r>
              <a:rPr lang="en-US" altLang="zh-CN" sz="2400" dirty="0"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zh-CN" altLang="en-US" sz="2400" dirty="0"/>
              <a:t>减（</a:t>
            </a: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zh-CN" altLang="en-US" sz="2400" dirty="0"/>
              <a:t>）乘（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zh-CN" altLang="en-US" sz="2400" dirty="0"/>
              <a:t>）除（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/>
              <a:t>）等运算</a:t>
            </a:r>
          </a:p>
          <a:p>
            <a:pPr marL="0" indent="0">
              <a:buNone/>
            </a:pPr>
            <a:r>
              <a:rPr lang="zh-CN" altLang="en-US" sz="2400" dirty="0"/>
              <a:t>数中的下划线：使数字更易读</a:t>
            </a:r>
          </a:p>
          <a:p>
            <a:pPr marL="0" indent="0">
              <a:buNone/>
            </a:pPr>
            <a:r>
              <a:rPr lang="zh-CN" altLang="en-US" sz="2400" dirty="0"/>
              <a:t>双乘号（</a:t>
            </a:r>
            <a:r>
              <a:rPr lang="zh-CN" altLang="en-US" sz="2400" dirty="0">
                <a:latin typeface="Consolas" panose="020B0609020204030204" pitchFamily="49" charset="0"/>
              </a:rPr>
              <a:t>**</a:t>
            </a:r>
            <a:r>
              <a:rPr lang="zh-CN" altLang="en-US" sz="2400" dirty="0"/>
              <a:t>）：表示乘方运算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双斜杠（</a:t>
            </a:r>
            <a:r>
              <a:rPr lang="en-US" altLang="zh-CN" sz="2400" dirty="0">
                <a:latin typeface="Consolas" panose="020B0609020204030204" pitchFamily="49" charset="0"/>
              </a:rPr>
              <a:t>//</a:t>
            </a:r>
            <a:r>
              <a:rPr lang="zh-CN" altLang="en-US" sz="2400" dirty="0"/>
              <a:t>）：表示整数除法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278631" y="1808832"/>
            <a:ext cx="554119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乘方、除法、整除法（向下取整）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829644" y="4079672"/>
            <a:ext cx="243916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9 1.5 1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字符串的简单拼接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除了使用 </a:t>
            </a:r>
            <a:r>
              <a:rPr lang="en-US" altLang="zh-CN" dirty="0"/>
              <a:t>f-</a:t>
            </a:r>
            <a:r>
              <a:rPr lang="zh-CN" altLang="en-US" dirty="0"/>
              <a:t>字符串来生成字符串，我们还可以对字符串“做运算”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可以使用 </a:t>
            </a:r>
            <a:r>
              <a:rPr lang="en-US" altLang="zh-CN" b="1" dirty="0">
                <a:solidFill>
                  <a:srgbClr val="A71D5D"/>
                </a:solidFill>
              </a:rPr>
              <a:t>+</a:t>
            </a:r>
            <a:r>
              <a:rPr lang="en-US" altLang="zh-CN" dirty="0"/>
              <a:t> </a:t>
            </a:r>
            <a:r>
              <a:rPr lang="zh-CN" altLang="en-US" dirty="0"/>
              <a:t>号来拼接字符串：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还可以使用 </a:t>
            </a:r>
            <a:r>
              <a:rPr lang="en-US" altLang="zh-CN" b="1" dirty="0">
                <a:solidFill>
                  <a:srgbClr val="A71D5D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号来生成重复的字符串：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当然，</a:t>
            </a:r>
            <a:r>
              <a:rPr lang="en-US" altLang="zh-CN" dirty="0"/>
              <a:t>Python </a:t>
            </a:r>
            <a:r>
              <a:rPr lang="zh-CN" altLang="en-US"/>
              <a:t>也支持使用</a:t>
            </a:r>
            <a:r>
              <a:rPr lang="zh-CN" altLang="en-US" dirty="0"/>
              <a:t>字符串变量来进行类似</a:t>
            </a:r>
            <a:r>
              <a:rPr lang="zh-CN" altLang="en-US"/>
              <a:t>的操作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664E6-6E3C-D7FF-CDC2-37193A0FA2E9}"/>
              </a:ext>
            </a:extLst>
          </p:cNvPr>
          <p:cNvSpPr txBox="1"/>
          <p:nvPr/>
        </p:nvSpPr>
        <p:spPr>
          <a:xfrm>
            <a:off x="1595157" y="3270735"/>
            <a:ext cx="36676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4EA4D56-1E50-1C98-999D-8D4F2E32646E}"/>
              </a:ext>
            </a:extLst>
          </p:cNvPr>
          <p:cNvSpPr/>
          <p:nvPr/>
        </p:nvSpPr>
        <p:spPr>
          <a:xfrm>
            <a:off x="5974416" y="3270735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6A84E2-5B7E-D826-B336-300A46FE8715}"/>
              </a:ext>
            </a:extLst>
          </p:cNvPr>
          <p:cNvSpPr txBox="1"/>
          <p:nvPr/>
        </p:nvSpPr>
        <p:spPr>
          <a:xfrm>
            <a:off x="7034332" y="3270735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1895FA-05D5-27A2-D88B-A6DFD1465B5B}"/>
              </a:ext>
            </a:extLst>
          </p:cNvPr>
          <p:cNvSpPr txBox="1"/>
          <p:nvPr/>
        </p:nvSpPr>
        <p:spPr>
          <a:xfrm>
            <a:off x="2020701" y="4297258"/>
            <a:ext cx="23986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56B6976-8CC5-800A-363D-B71BB9DE8ED8}"/>
              </a:ext>
            </a:extLst>
          </p:cNvPr>
          <p:cNvSpPr/>
          <p:nvPr/>
        </p:nvSpPr>
        <p:spPr>
          <a:xfrm>
            <a:off x="5974416" y="4297259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7FC85D-600A-DA51-C926-A16211929457}"/>
              </a:ext>
            </a:extLst>
          </p:cNvPr>
          <p:cNvSpPr txBox="1"/>
          <p:nvPr/>
        </p:nvSpPr>
        <p:spPr>
          <a:xfrm>
            <a:off x="7034332" y="4297259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修改我们在上一章中写的代码：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E4A03-FE75-4444-DB53-E82120480A5C}"/>
              </a:ext>
            </a:extLst>
          </p:cNvPr>
          <p:cNvSpPr txBox="1"/>
          <p:nvPr/>
        </p:nvSpPr>
        <p:spPr>
          <a:xfrm>
            <a:off x="735623" y="5141188"/>
            <a:ext cx="1073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修改后的代码中：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添加了一个名为 </a:t>
            </a:r>
            <a:r>
              <a:rPr lang="en-US" altLang="zh-CN" sz="200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message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variable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指向的值为文本 </a:t>
            </a:r>
            <a:r>
              <a:rPr lang="en-US" altLang="zh-CN" sz="20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"Hello Python world!"</a:t>
            </a:r>
            <a:endParaRPr lang="en-US" altLang="zh-CN" sz="2000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每个变量都指向一个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value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这个值与变量相关联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78AEB6A-C75C-F4B6-7C0C-B7CDC128A80A}"/>
              </a:ext>
            </a:extLst>
          </p:cNvPr>
          <p:cNvSpPr/>
          <p:nvPr/>
        </p:nvSpPr>
        <p:spPr>
          <a:xfrm>
            <a:off x="5680363" y="3485986"/>
            <a:ext cx="424873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!!var-demo">
            <a:extLst>
              <a:ext uri="{FF2B5EF4-FFF2-40B4-BE49-F238E27FC236}">
                <a16:creationId xmlns:a16="http://schemas.microsoft.com/office/drawing/2014/main" id="{DDFFE6A7-3C13-7D62-BBBF-0C300904E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67" y="2540662"/>
            <a:ext cx="4450466" cy="22785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09364C-1A4F-AB58-2D81-4C4038A27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1" y="2553492"/>
            <a:ext cx="444284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同时给多个变量赋值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支持在一行代码中给多个变量赋值：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上面的代码中，我们将 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z</a:t>
            </a:r>
            <a:r>
              <a:rPr lang="zh-CN" altLang="en-US" dirty="0"/>
              <a:t> 都初始化为零。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u="sng" dirty="0"/>
              <a:t>书写的顺序就是分配的顺序</a:t>
            </a:r>
            <a:endParaRPr lang="en-US" altLang="zh-CN" b="1" u="sng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3A6BE9-18E6-2737-040B-53B37A8D0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9715" y="2136233"/>
            <a:ext cx="3782286" cy="335248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CCF694-956E-B3E1-FE61-1082F67DFF13}"/>
              </a:ext>
            </a:extLst>
          </p:cNvPr>
          <p:cNvSpPr txBox="1"/>
          <p:nvPr/>
        </p:nvSpPr>
        <p:spPr>
          <a:xfrm>
            <a:off x="1866900" y="3082053"/>
            <a:ext cx="31242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2.4 </a:t>
            </a:r>
            <a:r>
              <a:rPr lang="zh-CN" altLang="en-US" dirty="0"/>
              <a:t>常量（</a:t>
            </a:r>
            <a:r>
              <a:rPr lang="en-US" altLang="zh-CN" dirty="0">
                <a:latin typeface="+mj-lt"/>
              </a:rPr>
              <a:t>constant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常量</a:t>
            </a:r>
            <a:r>
              <a:rPr lang="zh-CN" altLang="en-US" dirty="0"/>
              <a:t>：程序内</a:t>
            </a:r>
            <a:r>
              <a:rPr lang="zh-CN" altLang="en-US" u="sng" dirty="0"/>
              <a:t>一直保持不变的变量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没有内置的常量支持，我们给出的是一个</a:t>
            </a:r>
            <a:r>
              <a:rPr lang="zh-CN" altLang="en-US" u="sng" dirty="0"/>
              <a:t>约定俗成的惯例</a:t>
            </a:r>
            <a:endParaRPr lang="en-US" altLang="zh-CN" u="sng" dirty="0"/>
          </a:p>
          <a:p>
            <a:endParaRPr lang="en-US" altLang="zh-CN" dirty="0"/>
          </a:p>
          <a:p>
            <a:r>
              <a:rPr lang="zh-CN" altLang="en-US" dirty="0"/>
              <a:t>习惯使用</a:t>
            </a:r>
            <a:r>
              <a:rPr lang="zh-CN" altLang="en-US" b="1" u="sng" dirty="0"/>
              <a:t>全大写字母（单词由下划线分割）</a:t>
            </a:r>
            <a:r>
              <a:rPr lang="zh-CN" altLang="en-US" dirty="0"/>
              <a:t>来指出将某个变量视为常量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请不要在程序中修改任何常量！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61905-C749-F21B-E35E-6F0B3728179E}"/>
              </a:ext>
            </a:extLst>
          </p:cNvPr>
          <p:cNvSpPr txBox="1"/>
          <p:nvPr/>
        </p:nvSpPr>
        <p:spPr>
          <a:xfrm>
            <a:off x="4019550" y="5215898"/>
            <a:ext cx="41529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MAX_CONNECTIONS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3291C81-3826-1F88-D747-F2E1EE7A9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9643" y="2173077"/>
            <a:ext cx="4483385" cy="2782293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033736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"Hello Python people!"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9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457671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print("Hello Python people!")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5410E2-6492-406B-5AAA-ADFE8646A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8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AB7FCD8-1B7F-B89A-2A76-4F337C616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41" y="1941486"/>
            <a:ext cx="3657917" cy="4275190"/>
          </a:xfrm>
        </p:spPr>
      </p:pic>
      <p:pic>
        <p:nvPicPr>
          <p:cNvPr id="13" name="内容占位符 5">
            <a:hlinkClick r:id="rId4"/>
            <a:extLst>
              <a:ext uri="{FF2B5EF4-FFF2-40B4-BE49-F238E27FC236}">
                <a16:creationId xmlns:a16="http://schemas.microsoft.com/office/drawing/2014/main" id="{CA330308-A970-3BD6-58A0-FB59B71AD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3" y="1903413"/>
            <a:ext cx="4104014" cy="4351337"/>
          </a:xfrm>
        </p:spPr>
      </p:pic>
    </p:spTree>
    <p:extLst>
      <p:ext uri="{BB962C8B-B14F-4D97-AF65-F5344CB8AC3E}">
        <p14:creationId xmlns:p14="http://schemas.microsoft.com/office/powerpoint/2010/main" val="2857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7FE4138-2E72-741D-3704-230F07C60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阐述代码的目的</a:t>
            </a:r>
            <a:endParaRPr lang="en-US" altLang="zh-CN" dirty="0"/>
          </a:p>
          <a:p>
            <a:r>
              <a:rPr lang="zh-CN" altLang="en-US" dirty="0"/>
              <a:t>阐述难懂的细节</a:t>
            </a:r>
            <a:endParaRPr lang="en-US" altLang="zh-CN" dirty="0"/>
          </a:p>
          <a:p>
            <a:r>
              <a:rPr lang="zh-CN" altLang="en-US" dirty="0"/>
              <a:t>要力求</a:t>
            </a:r>
            <a:r>
              <a:rPr lang="zh-CN" altLang="en-US" b="1" u="sng" dirty="0"/>
              <a:t>清晰简洁</a:t>
            </a:r>
            <a:endParaRPr lang="en-US" altLang="zh-CN" dirty="0"/>
          </a:p>
          <a:p>
            <a:r>
              <a:rPr lang="zh-CN" altLang="en-US" dirty="0"/>
              <a:t>便于个人回忆和团队合作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避免添加没必要的注释</a:t>
            </a:r>
          </a:p>
          <a:p>
            <a:r>
              <a:rPr lang="zh-CN" altLang="en-US" dirty="0"/>
              <a:t>不要怕麻烦而不写注释</a:t>
            </a:r>
          </a:p>
        </p:txBody>
      </p:sp>
      <p:pic>
        <p:nvPicPr>
          <p:cNvPr id="1028" name="Picture 4" descr="meme - programmers vs code comments - devRant">
            <a:hlinkClick r:id="rId3"/>
            <a:extLst>
              <a:ext uri="{FF2B5EF4-FFF2-40B4-BE49-F238E27FC236}">
                <a16:creationId xmlns:a16="http://schemas.microsoft.com/office/drawing/2014/main" id="{28B94E41-B56F-8F83-B19A-F812B3802B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56" y="1903413"/>
            <a:ext cx="448608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2636-ED20-77D2-2BCC-C26F926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2.6 Python </a:t>
            </a:r>
            <a:r>
              <a:rPr lang="zh-CN" altLang="en-US" dirty="0"/>
              <a:t>之禅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CAFDCF-B7CC-B06D-482D-41AE86EE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社区的理念（由 </a:t>
            </a:r>
            <a:r>
              <a:rPr lang="en-US" altLang="zh-CN" dirty="0">
                <a:latin typeface="Consolas" panose="020B0609020204030204" pitchFamily="49" charset="0"/>
              </a:rPr>
              <a:t>Tim Peters</a:t>
            </a:r>
            <a:r>
              <a:rPr lang="en-US" altLang="zh-CN" dirty="0"/>
              <a:t> </a:t>
            </a:r>
            <a:r>
              <a:rPr lang="zh-CN" altLang="en-US" dirty="0"/>
              <a:t>撰写）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Beautiful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ugly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Simple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complicated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Readability</a:t>
            </a:r>
            <a:r>
              <a:rPr lang="en-US" altLang="zh-CN" b="1" dirty="0">
                <a:latin typeface="Consolas" panose="020B0609020204030204" pitchFamily="49" charset="0"/>
              </a:rPr>
              <a:t> counts.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There should be one -- and preferably only one --obvious way to do it.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never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C8D7C2-D106-D699-B038-D4F39DBE72A6}"/>
              </a:ext>
            </a:extLst>
          </p:cNvPr>
          <p:cNvSpPr txBox="1"/>
          <p:nvPr/>
        </p:nvSpPr>
        <p:spPr>
          <a:xfrm>
            <a:off x="7280788" y="2820750"/>
            <a:ext cx="4419600" cy="830997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heSansMonoCondensed-"/>
              </a:rPr>
              <a:t>&gt;&gt;&gt;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</a:p>
          <a:p>
            <a:pPr algn="l"/>
            <a:r>
              <a:rPr lang="en-US" altLang="zh-CN" sz="2400" b="0" i="0" u="none" strike="noStrike" baseline="0" dirty="0">
                <a:latin typeface="TheSansMonoCondensed-"/>
              </a:rPr>
              <a:t>The Zen of Python, by Tim Peters</a:t>
            </a:r>
          </a:p>
        </p:txBody>
      </p:sp>
    </p:spTree>
    <p:extLst>
      <p:ext uri="{BB962C8B-B14F-4D97-AF65-F5344CB8AC3E}">
        <p14:creationId xmlns:p14="http://schemas.microsoft.com/office/powerpoint/2010/main" val="31862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学习了如何使用变量，如何创建描述性变量名，以及如何消除名称错误和语法错误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学习了字符串是什么，以及如何调整字符串的显示方式，使用空白来显示整洁的输出，还学习了如何删除字符串中多余的字符。</a:t>
            </a:r>
            <a:endParaRPr lang="en-US" altLang="zh-CN" dirty="0"/>
          </a:p>
          <a:p>
            <a:r>
              <a:rPr lang="zh-CN" altLang="en-US" dirty="0"/>
              <a:t>学习了如何使用整数和浮点数，了解了一些使用数值数据的方式。</a:t>
            </a:r>
            <a:endParaRPr lang="en-US" altLang="zh-CN" dirty="0"/>
          </a:p>
          <a:p>
            <a:r>
              <a:rPr lang="zh-CN" altLang="en-US" dirty="0"/>
              <a:t>学习了如何编写说明性注释，了解了让代码尽可能简单的理念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在下一章中，我们将学习关于列表的相关知识。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学习并使用用于获取帮助信息的内置函数 </a:t>
            </a:r>
            <a:r>
              <a:rPr lang="en-US" altLang="zh-CN" dirty="0"/>
              <a:t>help()</a:t>
            </a:r>
          </a:p>
          <a:p>
            <a:r>
              <a:rPr lang="zh-CN" altLang="en-US" dirty="0"/>
              <a:t>了解如何养成良好的编码习惯</a:t>
            </a:r>
            <a:endParaRPr lang="en-US" altLang="zh-CN" dirty="0"/>
          </a:p>
          <a:p>
            <a:r>
              <a:rPr lang="zh-CN" altLang="en-US" dirty="0"/>
              <a:t>了解什么是转义字符，利用它解决 </a:t>
            </a:r>
            <a:r>
              <a:rPr lang="en-US" altLang="zh-CN" dirty="0"/>
              <a:t>2.3.6 </a:t>
            </a:r>
            <a:r>
              <a:rPr lang="zh-CN" altLang="en-US" dirty="0"/>
              <a:t>节中出现的错误</a:t>
            </a:r>
            <a:endParaRPr lang="en-US" altLang="zh-CN" dirty="0"/>
          </a:p>
          <a:p>
            <a:r>
              <a:rPr lang="zh-CN" altLang="en-US" dirty="0"/>
              <a:t>完成书中习题，粗略地浏览一下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之禅中的其他指导原则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highlight>
                  <a:srgbClr val="C0C0C0"/>
                </a:highlight>
              </a:rPr>
              <a:t>可选拓展</a:t>
            </a:r>
            <a:endParaRPr lang="en-US" altLang="zh-CN" b="1" dirty="0">
              <a:highlight>
                <a:srgbClr val="C0C0C0"/>
              </a:highlight>
            </a:endParaRPr>
          </a:p>
          <a:p>
            <a:r>
              <a:rPr lang="zh-CN" altLang="en-US" dirty="0"/>
              <a:t>学习用于获取变量类型的内置函数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了解数值运算的运算优先级及括号的用法</a:t>
            </a:r>
            <a:endParaRPr lang="en-US" altLang="zh-CN" dirty="0"/>
          </a:p>
          <a:p>
            <a:r>
              <a:rPr lang="zh-CN" altLang="en-US" dirty="0"/>
              <a:t>了解位运算以及其他的</a:t>
            </a:r>
            <a:r>
              <a:rPr lang="zh-CN" altLang="en-US"/>
              <a:t>数类型</a:t>
            </a:r>
            <a:r>
              <a:rPr lang="zh-CN" altLang="en-US" dirty="0"/>
              <a:t>及</a:t>
            </a:r>
            <a:r>
              <a:rPr lang="zh-CN" altLang="en-US"/>
              <a:t>数值</a:t>
            </a:r>
            <a:r>
              <a:rPr lang="zh-CN" altLang="en-US" dirty="0"/>
              <a:t>运算</a:t>
            </a:r>
            <a:r>
              <a:rPr lang="zh-CN" altLang="en-US"/>
              <a:t>时的精度丢失问题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输出仍然是一样的：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!!var-demo">
            <a:extLst>
              <a:ext uri="{FF2B5EF4-FFF2-40B4-BE49-F238E27FC236}">
                <a16:creationId xmlns:a16="http://schemas.microsoft.com/office/drawing/2014/main" id="{9BEF0A0C-6093-A792-43F1-7BF6FFB4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5" y="2804026"/>
            <a:ext cx="494580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再添加两行代码：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运行程序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可以看到两行</a:t>
            </a:r>
            <a:r>
              <a:rPr lang="zh-CN" altLang="en-US" b="1" u="sng" dirty="0"/>
              <a:t>不一样</a:t>
            </a:r>
            <a:r>
              <a:rPr lang="zh-CN" altLang="en-US" dirty="0"/>
              <a:t>的输出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A7B6FD7-F8D7-E297-80C8-1F6334025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0" y="1934199"/>
            <a:ext cx="5946651" cy="383004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745C28-765F-20B7-86F7-56F13041A872}"/>
              </a:ext>
            </a:extLst>
          </p:cNvPr>
          <p:cNvSpPr txBox="1"/>
          <p:nvPr/>
        </p:nvSpPr>
        <p:spPr>
          <a:xfrm>
            <a:off x="1314787" y="5993928"/>
            <a:ext cx="941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我们可以在程序中随时修改变量的值，</a:t>
            </a:r>
            <a:r>
              <a:rPr lang="en-US" altLang="zh-CN" sz="2400" b="1" i="1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将会始终记录最新值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199FF6-D9A3-E1DA-B199-D8FD6854EED5}"/>
              </a:ext>
            </a:extLst>
          </p:cNvPr>
          <p:cNvSpPr txBox="1"/>
          <p:nvPr/>
        </p:nvSpPr>
        <p:spPr>
          <a:xfrm>
            <a:off x="914400" y="2648893"/>
            <a:ext cx="4076700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Crash Course world!"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E14F0E-AB23-E967-FC20-3965EB7D3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2617007"/>
            <a:ext cx="891540" cy="876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AFDB5E-07E6-225D-D08D-1487DCDA2341}"/>
              </a:ext>
            </a:extLst>
          </p:cNvPr>
          <p:cNvSpPr txBox="1"/>
          <p:nvPr/>
        </p:nvSpPr>
        <p:spPr>
          <a:xfrm>
            <a:off x="2160038" y="276277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E737D-FE25-D7DA-FC92-B40747E4D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3506472"/>
            <a:ext cx="891540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11655D-4E5D-7CAE-9943-25E6834DDAA3}"/>
              </a:ext>
            </a:extLst>
          </p:cNvPr>
          <p:cNvSpPr txBox="1"/>
          <p:nvPr/>
        </p:nvSpPr>
        <p:spPr>
          <a:xfrm>
            <a:off x="6384010" y="3645066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essage!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774019-7D5D-E1B1-2D6E-E964CC9D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3502996"/>
            <a:ext cx="891540" cy="876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D988FB4-FD15-819E-05DA-5553577A79DD}"/>
              </a:ext>
            </a:extLst>
          </p:cNvPr>
          <p:cNvSpPr txBox="1"/>
          <p:nvPr/>
        </p:nvSpPr>
        <p:spPr>
          <a:xfrm>
            <a:off x="2160038" y="364875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message1</a:t>
            </a:r>
            <a:endParaRPr lang="zh-CN" altLang="en-US" sz="3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4115BF-7425-D096-5926-43C3E37E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4395936"/>
            <a:ext cx="891540" cy="8763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9666BD0-2638-2C60-C6D0-F7A59EC5BDA2}"/>
              </a:ext>
            </a:extLst>
          </p:cNvPr>
          <p:cNvSpPr txBox="1"/>
          <p:nvPr/>
        </p:nvSpPr>
        <p:spPr>
          <a:xfrm>
            <a:off x="2160038" y="454169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2A7A2-E9B0-EB32-8964-A11426F94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4379296"/>
            <a:ext cx="891540" cy="8619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888229-3A94-EC3F-F421-240309A6B915}"/>
              </a:ext>
            </a:extLst>
          </p:cNvPr>
          <p:cNvSpPr txBox="1"/>
          <p:nvPr/>
        </p:nvSpPr>
        <p:spPr>
          <a:xfrm>
            <a:off x="6384010" y="451789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1message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77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ACA88-99C8-6964-F0B8-628DE31E6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4321940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BC4418-346F-04D6-D245-5EDC89E1A477}"/>
              </a:ext>
            </a:extLst>
          </p:cNvPr>
          <p:cNvSpPr txBox="1"/>
          <p:nvPr/>
        </p:nvSpPr>
        <p:spPr>
          <a:xfrm>
            <a:off x="4268756" y="4460534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 1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002FA4-4AF3-FF54-99A6-4FEE0CA72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3429000"/>
            <a:ext cx="891540" cy="876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8E4CDF-3B48-1BA1-3174-3855AD085563}"/>
              </a:ext>
            </a:extLst>
          </p:cNvPr>
          <p:cNvSpPr txBox="1"/>
          <p:nvPr/>
        </p:nvSpPr>
        <p:spPr>
          <a:xfrm>
            <a:off x="4268756" y="357476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808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3854</Words>
  <Application>Microsoft Office PowerPoint</Application>
  <PresentationFormat>宽屏</PresentationFormat>
  <Paragraphs>482</Paragraphs>
  <Slides>58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FZLTXHK--GBK1-0</vt:lpstr>
      <vt:lpstr>FZSSJW--GB1-0</vt:lpstr>
      <vt:lpstr>TheSansMonoCondensed-</vt:lpstr>
      <vt:lpstr>TimesNewRoman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2 章 变量和简单的数据类型</vt:lpstr>
      <vt:lpstr>2.1 运行解释</vt:lpstr>
      <vt:lpstr>2.2 变量</vt:lpstr>
      <vt:lpstr>2.2 变量</vt:lpstr>
      <vt:lpstr>2.2 变量</vt:lpstr>
      <vt:lpstr>2.2.1 变量：命名和使用</vt:lpstr>
      <vt:lpstr>2.2.1 变量：命名和使用</vt:lpstr>
      <vt:lpstr>2.2.1 变量：命名和使用</vt:lpstr>
      <vt:lpstr>2.2.1 变量：命名和使用</vt:lpstr>
      <vt:lpstr>2.2.2 变量：避免命名错误</vt:lpstr>
      <vt:lpstr>2.2.2 变量：避免命名错误</vt:lpstr>
      <vt:lpstr>2.2.3 变量是标签</vt:lpstr>
      <vt:lpstr>2.3 字符串</vt:lpstr>
      <vt:lpstr>2.3 字符串</vt:lpstr>
      <vt:lpstr>2.3 字符串</vt:lpstr>
      <vt:lpstr>2.3 字符串</vt:lpstr>
      <vt:lpstr>2.3 字符串</vt:lpstr>
      <vt:lpstr>2.3 字符串</vt:lpstr>
      <vt:lpstr>2.3 字符串</vt:lpstr>
      <vt:lpstr>2.3.1 字符串：大小写修改</vt:lpstr>
      <vt:lpstr>2.3.1 字符串：大小写修改</vt:lpstr>
      <vt:lpstr>2.3.1 字符串：大小写修改</vt:lpstr>
      <vt:lpstr>2.3.1 字符串：大小写修改</vt:lpstr>
      <vt:lpstr>2.3.1 字符串：大小写修改</vt:lpstr>
      <vt:lpstr>关于函数和方法</vt:lpstr>
      <vt:lpstr>关于函数和方法</vt:lpstr>
      <vt:lpstr>关于函数和方法</vt:lpstr>
      <vt:lpstr>2.3.1 字符串：大小写修改</vt:lpstr>
      <vt:lpstr>2.3.1 字符串：大小写修改</vt:lpstr>
      <vt:lpstr>2.3.1 字符串：大小写修改</vt:lpstr>
      <vt:lpstr>2.3.2 字符串：f-字符串</vt:lpstr>
      <vt:lpstr>2.3.3 字符串：添加空白</vt:lpstr>
      <vt:lpstr>2.3.3 字符串：添加空白</vt:lpstr>
      <vt:lpstr>2.3.3 字符串：添加空白</vt:lpstr>
      <vt:lpstr>2.3.3 字符串：添加空白</vt:lpstr>
      <vt:lpstr>2.3.4 字符串：删除空白</vt:lpstr>
      <vt:lpstr>2.3.4 字符串：删除空白</vt:lpstr>
      <vt:lpstr>2.3.4 字符串：删除空白</vt:lpstr>
      <vt:lpstr>2.3.4 字符串：删除空白</vt:lpstr>
      <vt:lpstr>2.3.5 字符串：删除前缀</vt:lpstr>
      <vt:lpstr>2.3.5 字符串：删除前缀</vt:lpstr>
      <vt:lpstr>2.3.5 字符串：删除前缀</vt:lpstr>
      <vt:lpstr>2.3.6 字符串：避免语法错误</vt:lpstr>
      <vt:lpstr>2.3.6 字符串：避免语法错误</vt:lpstr>
      <vt:lpstr>2.3.6 字符串：避免语法错误</vt:lpstr>
      <vt:lpstr>2.4 数：整数和浮点数</vt:lpstr>
      <vt:lpstr>字符串的简单拼接</vt:lpstr>
      <vt:lpstr>2.4 同时给多个变量赋值</vt:lpstr>
      <vt:lpstr>2.4 常量（constant）</vt:lpstr>
      <vt:lpstr>2.5 注释（Comment）</vt:lpstr>
      <vt:lpstr>2.5 注释（Comment）</vt:lpstr>
      <vt:lpstr>2.5 该编写什么样的注释</vt:lpstr>
      <vt:lpstr>2.5 该编写什么样的注释</vt:lpstr>
      <vt:lpstr>2.6 Python 之禅</vt:lpstr>
      <vt:lpstr>2.7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2023-05-24T16:58:13Z</dcterms:modified>
</cp:coreProperties>
</file>