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366" r:id="rId3"/>
    <p:sldId id="257" r:id="rId4"/>
    <p:sldId id="279" r:id="rId5"/>
    <p:sldId id="308" r:id="rId6"/>
    <p:sldId id="367" r:id="rId7"/>
    <p:sldId id="301" r:id="rId8"/>
    <p:sldId id="285" r:id="rId9"/>
    <p:sldId id="286" r:id="rId10"/>
    <p:sldId id="288" r:id="rId11"/>
    <p:sldId id="289" r:id="rId12"/>
    <p:sldId id="290" r:id="rId13"/>
    <p:sldId id="291" r:id="rId14"/>
    <p:sldId id="304" r:id="rId15"/>
    <p:sldId id="292" r:id="rId16"/>
    <p:sldId id="305" r:id="rId17"/>
    <p:sldId id="293" r:id="rId18"/>
    <p:sldId id="306" r:id="rId19"/>
    <p:sldId id="294" r:id="rId20"/>
    <p:sldId id="295" r:id="rId21"/>
    <p:sldId id="296" r:id="rId22"/>
    <p:sldId id="368" r:id="rId23"/>
    <p:sldId id="298" r:id="rId24"/>
    <p:sldId id="299" r:id="rId25"/>
    <p:sldId id="300" r:id="rId26"/>
    <p:sldId id="297" r:id="rId27"/>
    <p:sldId id="282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67D7D-BC74-4496-B91F-814518757E7E}" v="1327" dt="2023-05-27T02:40:08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56" d="100"/>
          <a:sy n="56" d="100"/>
        </p:scale>
        <p:origin x="134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4B67D7D-BC74-4496-B91F-814518757E7E}"/>
    <pc:docChg chg="undo redo custSel addSld delSld modSld sldOrd modMainMaster">
      <pc:chgData name="Scruel Tao" userId="5ea5c98d59b44d4b" providerId="LiveId" clId="{A4B67D7D-BC74-4496-B91F-814518757E7E}" dt="2023-05-27T02:40:08.731" v="5414"/>
      <pc:docMkLst>
        <pc:docMk/>
      </pc:docMkLst>
      <pc:sldChg chg="modSp add del mod modTransition">
        <pc:chgData name="Scruel Tao" userId="5ea5c98d59b44d4b" providerId="LiveId" clId="{A4B67D7D-BC74-4496-B91F-814518757E7E}" dt="2023-05-05T14:59:42.841" v="4763"/>
        <pc:sldMkLst>
          <pc:docMk/>
          <pc:sldMk cId="1112998187" sldId="257"/>
        </pc:sldMkLst>
        <pc:spChg chg="mod">
          <ac:chgData name="Scruel Tao" userId="5ea5c98d59b44d4b" providerId="LiveId" clId="{A4B67D7D-BC74-4496-B91F-814518757E7E}" dt="2023-04-26T04:42:35.630" v="12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4B67D7D-BC74-4496-B91F-814518757E7E}" dt="2023-04-26T10:57:20.554" v="311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A4B67D7D-BC74-4496-B91F-814518757E7E}" dt="2023-05-16T03:56:28.323" v="5402" actId="478"/>
        <pc:sldMkLst>
          <pc:docMk/>
          <pc:sldMk cId="0" sldId="260"/>
        </pc:sldMkLst>
        <pc:spChg chg="del">
          <ac:chgData name="Scruel Tao" userId="5ea5c98d59b44d4b" providerId="LiveId" clId="{A4B67D7D-BC74-4496-B91F-814518757E7E}" dt="2023-05-16T03:56:28.323" v="5402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4B67D7D-BC74-4496-B91F-814518757E7E}" dt="2023-05-03T00:08:03.807" v="435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4B67D7D-BC74-4496-B91F-814518757E7E}" dt="2023-05-03T00:08:04.066" v="4358"/>
          <ac:spMkLst>
            <pc:docMk/>
            <pc:sldMk cId="0" sldId="260"/>
            <ac:spMk id="4" creationId="{50244003-1FC0-6A38-3D26-BD5D2D3A6137}"/>
          </ac:spMkLst>
        </pc:spChg>
        <pc:spChg chg="mod">
          <ac:chgData name="Scruel Tao" userId="5ea5c98d59b44d4b" providerId="LiveId" clId="{A4B67D7D-BC74-4496-B91F-814518757E7E}" dt="2023-04-29T18:30:14.345" v="3308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A4B67D7D-BC74-4496-B91F-814518757E7E}" dt="2023-05-01T18:26:47.620" v="4234" actId="47"/>
        <pc:sldMkLst>
          <pc:docMk/>
          <pc:sldMk cId="2706538019" sldId="277"/>
        </pc:sldMkLst>
      </pc:sldChg>
      <pc:sldChg chg="addSp delSp modSp add mod modTransition modClrScheme modAnim chgLayout">
        <pc:chgData name="Scruel Tao" userId="5ea5c98d59b44d4b" providerId="LiveId" clId="{A4B67D7D-BC74-4496-B91F-814518757E7E}" dt="2023-05-06T03:52:36.431" v="5154"/>
        <pc:sldMkLst>
          <pc:docMk/>
          <pc:sldMk cId="3519437269" sldId="279"/>
        </pc:sldMkLst>
        <pc:spChg chg="mod ord">
          <ac:chgData name="Scruel Tao" userId="5ea5c98d59b44d4b" providerId="LiveId" clId="{A4B67D7D-BC74-4496-B91F-814518757E7E}" dt="2023-04-26T07:41:54.752" v="134" actId="700"/>
          <ac:spMkLst>
            <pc:docMk/>
            <pc:sldMk cId="3519437269" sldId="279"/>
            <ac:spMk id="2" creationId="{BAD162F0-2175-84E9-2387-55F669162449}"/>
          </ac:spMkLst>
        </pc:spChg>
        <pc:spChg chg="mod ord">
          <ac:chgData name="Scruel Tao" userId="5ea5c98d59b44d4b" providerId="LiveId" clId="{A4B67D7D-BC74-4496-B91F-814518757E7E}" dt="2023-05-03T02:45:53.156" v="4460" actId="113"/>
          <ac:spMkLst>
            <pc:docMk/>
            <pc:sldMk cId="3519437269" sldId="279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52:23.477" v="5150" actId="14100"/>
          <ac:spMkLst>
            <pc:docMk/>
            <pc:sldMk cId="3519437269" sldId="279"/>
            <ac:spMk id="4" creationId="{3AE4DBCE-5183-83A0-C3C1-F3FADF7CE9AF}"/>
          </ac:spMkLst>
        </pc:spChg>
        <pc:spChg chg="mod">
          <ac:chgData name="Scruel Tao" userId="5ea5c98d59b44d4b" providerId="LiveId" clId="{A4B67D7D-BC74-4496-B91F-814518757E7E}" dt="2023-04-26T07:41:28.279" v="130" actId="1076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30T14:02:15.295" v="3348"/>
          <ac:spMkLst>
            <pc:docMk/>
            <pc:sldMk cId="3519437269" sldId="279"/>
            <ac:spMk id="6" creationId="{1443A09F-B272-AF13-2D3F-428530A44207}"/>
          </ac:spMkLst>
        </pc:spChg>
        <pc:spChg chg="mod">
          <ac:chgData name="Scruel Tao" userId="5ea5c98d59b44d4b" providerId="LiveId" clId="{A4B67D7D-BC74-4496-B91F-814518757E7E}" dt="2023-04-29T18:12:50.536" v="3205" actId="113"/>
          <ac:spMkLst>
            <pc:docMk/>
            <pc:sldMk cId="3519437269" sldId="279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6T03:52:33.931" v="5152" actId="14100"/>
          <ac:spMkLst>
            <pc:docMk/>
            <pc:sldMk cId="3519437269" sldId="279"/>
            <ac:spMk id="8" creationId="{99543AB7-F71C-AAA7-0DC4-EE20945758B0}"/>
          </ac:spMkLst>
        </pc:spChg>
      </pc:sldChg>
      <pc:sldChg chg="modSp add mod modTransition addAnim delAnim modAnim modNotesTx">
        <pc:chgData name="Scruel Tao" userId="5ea5c98d59b44d4b" providerId="LiveId" clId="{A4B67D7D-BC74-4496-B91F-814518757E7E}" dt="2023-05-08T01:18:07.472" v="5401" actId="20577"/>
        <pc:sldMkLst>
          <pc:docMk/>
          <pc:sldMk cId="3745708182" sldId="280"/>
        </pc:sldMkLst>
        <pc:spChg chg="mod">
          <ac:chgData name="Scruel Tao" userId="5ea5c98d59b44d4b" providerId="LiveId" clId="{A4B67D7D-BC74-4496-B91F-814518757E7E}" dt="2023-05-08T01:17:43.456" v="538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64430658" sldId="282"/>
        </pc:sldMkLst>
        <pc:spChg chg="mod">
          <ac:chgData name="Scruel Tao" userId="5ea5c98d59b44d4b" providerId="LiveId" clId="{A4B67D7D-BC74-4496-B91F-814518757E7E}" dt="2023-04-26T04:43:38.453" v="51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A4B67D7D-BC74-4496-B91F-814518757E7E}" dt="2023-05-01T16:07:16.666" v="4217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modSp add del mod">
        <pc:chgData name="Scruel Tao" userId="5ea5c98d59b44d4b" providerId="LiveId" clId="{A4B67D7D-BC74-4496-B91F-814518757E7E}" dt="2023-04-26T07:50:16.307" v="648" actId="47"/>
        <pc:sldMkLst>
          <pc:docMk/>
          <pc:sldMk cId="388110602" sldId="283"/>
        </pc:sldMkLst>
        <pc:spChg chg="mod">
          <ac:chgData name="Scruel Tao" userId="5ea5c98d59b44d4b" providerId="LiveId" clId="{A4B67D7D-BC74-4496-B91F-814518757E7E}" dt="2023-04-26T07:42:36.750" v="152" actId="20577"/>
          <ac:spMkLst>
            <pc:docMk/>
            <pc:sldMk cId="388110602" sldId="283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48:42.722" v="625" actId="20577"/>
          <ac:spMkLst>
            <pc:docMk/>
            <pc:sldMk cId="388110602" sldId="28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48:23.240" v="585" actId="1076"/>
          <ac:spMkLst>
            <pc:docMk/>
            <pc:sldMk cId="388110602" sldId="283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47:52.228" v="498" actId="1036"/>
          <ac:spMkLst>
            <pc:docMk/>
            <pc:sldMk cId="388110602" sldId="283"/>
            <ac:spMk id="7" creationId="{12C899D8-51C5-D9B7-A323-E6EFE4AB5C33}"/>
          </ac:spMkLst>
        </pc:spChg>
      </pc:sldChg>
      <pc:sldChg chg="delSp modSp add del mod delAnim">
        <pc:chgData name="Scruel Tao" userId="5ea5c98d59b44d4b" providerId="LiveId" clId="{A4B67D7D-BC74-4496-B91F-814518757E7E}" dt="2023-04-30T14:57:53.088" v="3552" actId="47"/>
        <pc:sldMkLst>
          <pc:docMk/>
          <pc:sldMk cId="1866763616" sldId="284"/>
        </pc:sldMkLst>
        <pc:spChg chg="mod">
          <ac:chgData name="Scruel Tao" userId="5ea5c98d59b44d4b" providerId="LiveId" clId="{A4B67D7D-BC74-4496-B91F-814518757E7E}" dt="2023-04-26T07:50:29.895" v="660" actId="20577"/>
          <ac:spMkLst>
            <pc:docMk/>
            <pc:sldMk cId="1866763616" sldId="28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03:00.791" v="3353" actId="20577"/>
          <ac:spMkLst>
            <pc:docMk/>
            <pc:sldMk cId="1866763616" sldId="284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4-30T14:03:03.154" v="3356" actId="478"/>
          <ac:spMkLst>
            <pc:docMk/>
            <pc:sldMk cId="1866763616" sldId="284"/>
            <ac:spMk id="5" creationId="{B7A8CE03-6A77-60EC-056E-D7A0019640A3}"/>
          </ac:spMkLst>
        </pc:spChg>
        <pc:spChg chg="del mod">
          <ac:chgData name="Scruel Tao" userId="5ea5c98d59b44d4b" providerId="LiveId" clId="{A4B67D7D-BC74-4496-B91F-814518757E7E}" dt="2023-04-30T14:03:01.849" v="3354" actId="478"/>
          <ac:spMkLst>
            <pc:docMk/>
            <pc:sldMk cId="1866763616" sldId="284"/>
            <ac:spMk id="7" creationId="{12C899D8-51C5-D9B7-A323-E6EFE4AB5C33}"/>
          </ac:spMkLst>
        </pc:spChg>
      </pc:sldChg>
      <pc:sldChg chg="modSp add del mod modTransition modAnim">
        <pc:chgData name="Scruel Tao" userId="5ea5c98d59b44d4b" providerId="LiveId" clId="{A4B67D7D-BC74-4496-B91F-814518757E7E}" dt="2023-05-27T02:40:08.731" v="5414"/>
        <pc:sldMkLst>
          <pc:docMk/>
          <pc:sldMk cId="3963807838" sldId="285"/>
        </pc:sldMkLst>
        <pc:spChg chg="mod">
          <ac:chgData name="Scruel Tao" userId="5ea5c98d59b44d4b" providerId="LiveId" clId="{A4B67D7D-BC74-4496-B91F-814518757E7E}" dt="2023-04-26T07:50:36.019" v="666" actId="20577"/>
          <ac:spMkLst>
            <pc:docMk/>
            <pc:sldMk cId="3963807838" sldId="285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2.372" v="4489" actId="207"/>
          <ac:spMkLst>
            <pc:docMk/>
            <pc:sldMk cId="3963807838" sldId="28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8.731" v="5414"/>
          <ac:spMkLst>
            <pc:docMk/>
            <pc:sldMk cId="3963807838" sldId="285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3T14:54:58.122" v="4586" actId="207"/>
          <ac:spMkLst>
            <pc:docMk/>
            <pc:sldMk cId="3963807838" sldId="285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2762830585" sldId="286"/>
        </pc:sldMkLst>
        <pc:spChg chg="mod">
          <ac:chgData name="Scruel Tao" userId="5ea5c98d59b44d4b" providerId="LiveId" clId="{A4B67D7D-BC74-4496-B91F-814518757E7E}" dt="2023-04-26T07:51:35.982" v="717" actId="20577"/>
          <ac:spMkLst>
            <pc:docMk/>
            <pc:sldMk cId="2762830585" sldId="28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5.518" v="4490" actId="207"/>
          <ac:spMkLst>
            <pc:docMk/>
            <pc:sldMk cId="2762830585" sldId="286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16.519" v="3299" actId="1076"/>
          <ac:spMkLst>
            <pc:docMk/>
            <pc:sldMk cId="2762830585" sldId="286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30T16:04:40.423" v="3668" actId="1076"/>
          <ac:spMkLst>
            <pc:docMk/>
            <pc:sldMk cId="2762830585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A4B67D7D-BC74-4496-B91F-814518757E7E}" dt="2023-04-26T07:56:59.302" v="857" actId="47"/>
        <pc:sldMkLst>
          <pc:docMk/>
          <pc:sldMk cId="4011397584" sldId="287"/>
        </pc:sldMkLst>
        <pc:spChg chg="mod">
          <ac:chgData name="Scruel Tao" userId="5ea5c98d59b44d4b" providerId="LiveId" clId="{A4B67D7D-BC74-4496-B91F-814518757E7E}" dt="2023-04-26T07:54:54.417" v="811" actId="20577"/>
          <ac:spMkLst>
            <pc:docMk/>
            <pc:sldMk cId="4011397584" sldId="28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55:13.557" v="819" actId="20577"/>
          <ac:spMkLst>
            <pc:docMk/>
            <pc:sldMk cId="4011397584" sldId="287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56:21.039" v="847" actId="1076"/>
          <ac:spMkLst>
            <pc:docMk/>
            <pc:sldMk cId="4011397584" sldId="287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56:09.397" v="840" actId="20577"/>
          <ac:spMkLst>
            <pc:docMk/>
            <pc:sldMk cId="4011397584" sldId="287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407803589" sldId="288"/>
        </pc:sldMkLst>
        <pc:spChg chg="mod">
          <ac:chgData name="Scruel Tao" userId="5ea5c98d59b44d4b" providerId="LiveId" clId="{A4B67D7D-BC74-4496-B91F-814518757E7E}" dt="2023-05-03T02:17:14.867" v="4380" actId="2711"/>
          <ac:spMkLst>
            <pc:docMk/>
            <pc:sldMk cId="3407803589" sldId="28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3:27.912" v="3221" actId="113"/>
          <ac:spMkLst>
            <pc:docMk/>
            <pc:sldMk cId="3407803589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6T10:04:24.407" v="5348" actId="20577"/>
        <pc:sldMkLst>
          <pc:docMk/>
          <pc:sldMk cId="140711154" sldId="289"/>
        </pc:sldMkLst>
        <pc:spChg chg="mod">
          <ac:chgData name="Scruel Tao" userId="5ea5c98d59b44d4b" providerId="LiveId" clId="{A4B67D7D-BC74-4496-B91F-814518757E7E}" dt="2023-05-03T04:19:43.899" v="4491" actId="20577"/>
          <ac:spMkLst>
            <pc:docMk/>
            <pc:sldMk cId="140711154" sldId="28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4:26:32.150" v="3374" actId="1076"/>
          <ac:spMkLst>
            <pc:docMk/>
            <pc:sldMk cId="140711154" sldId="289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10:04:24.407" v="5348" actId="20577"/>
          <ac:spMkLst>
            <pc:docMk/>
            <pc:sldMk cId="140711154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3974892786" sldId="290"/>
        </pc:sldMkLst>
        <pc:spChg chg="mod">
          <ac:chgData name="Scruel Tao" userId="5ea5c98d59b44d4b" providerId="LiveId" clId="{A4B67D7D-BC74-4496-B91F-814518757E7E}" dt="2023-05-03T02:46:12.161" v="4475" actId="5793"/>
          <ac:spMkLst>
            <pc:docMk/>
            <pc:sldMk cId="3974892786" sldId="29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01:41.103" v="1062" actId="478"/>
          <ac:spMkLst>
            <pc:docMk/>
            <pc:sldMk cId="3974892786" sldId="290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26T08:02:36.267" v="1082" actId="478"/>
          <ac:spMkLst>
            <pc:docMk/>
            <pc:sldMk cId="3974892786" sldId="290"/>
            <ac:spMk id="6" creationId="{19C7C97F-353F-03D1-5B5C-1E7DBD5E0075}"/>
          </ac:spMkLst>
        </pc:spChg>
        <pc:spChg chg="mod">
          <ac:chgData name="Scruel Tao" userId="5ea5c98d59b44d4b" providerId="LiveId" clId="{A4B67D7D-BC74-4496-B91F-814518757E7E}" dt="2023-04-29T18:14:01.806" v="3233" actId="113"/>
          <ac:spMkLst>
            <pc:docMk/>
            <pc:sldMk cId="3974892786" sldId="290"/>
            <ac:spMk id="7" creationId="{12C899D8-51C5-D9B7-A323-E6EFE4AB5C33}"/>
          </ac:spMkLst>
        </pc:spChg>
      </pc:sldChg>
      <pc:sldChg chg="add del">
        <pc:chgData name="Scruel Tao" userId="5ea5c98d59b44d4b" providerId="LiveId" clId="{A4B67D7D-BC74-4496-B91F-814518757E7E}" dt="2023-04-26T07:57:05.165" v="860"/>
        <pc:sldMkLst>
          <pc:docMk/>
          <pc:sldMk cId="4273177080" sldId="290"/>
        </pc:sldMkLst>
      </pc:sldChg>
      <pc:sldChg chg="addSp delSp modSp add mod modTransition modAnim modNotesTx">
        <pc:chgData name="Scruel Tao" userId="5ea5c98d59b44d4b" providerId="LiveId" clId="{A4B67D7D-BC74-4496-B91F-814518757E7E}" dt="2023-05-06T03:52:46.379" v="5157"/>
        <pc:sldMkLst>
          <pc:docMk/>
          <pc:sldMk cId="1363497738" sldId="291"/>
        </pc:sldMkLst>
        <pc:spChg chg="mod">
          <ac:chgData name="Scruel Tao" userId="5ea5c98d59b44d4b" providerId="LiveId" clId="{A4B67D7D-BC74-4496-B91F-814518757E7E}" dt="2023-04-26T08:03:13.191" v="1113" actId="2711"/>
          <ac:spMkLst>
            <pc:docMk/>
            <pc:sldMk cId="1363497738" sldId="291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8:20.345" v="4391" actId="2711"/>
          <ac:spMkLst>
            <pc:docMk/>
            <pc:sldMk cId="1363497738" sldId="291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5:50.577" v="3586" actId="207"/>
          <ac:spMkLst>
            <pc:docMk/>
            <pc:sldMk cId="1363497738" sldId="291"/>
            <ac:spMk id="4" creationId="{1240B367-5845-5646-7A17-5047501A0AF2}"/>
          </ac:spMkLst>
        </pc:spChg>
        <pc:spChg chg="add mod">
          <ac:chgData name="Scruel Tao" userId="5ea5c98d59b44d4b" providerId="LiveId" clId="{A4B67D7D-BC74-4496-B91F-814518757E7E}" dt="2023-04-26T08:05:47.116" v="1175" actId="1076"/>
          <ac:spMkLst>
            <pc:docMk/>
            <pc:sldMk cId="1363497738" sldId="291"/>
            <ac:spMk id="5" creationId="{C2806D0C-9D45-8455-3EF3-A2BE259C34B7}"/>
          </ac:spMkLst>
        </pc:spChg>
        <pc:spChg chg="add mod">
          <ac:chgData name="Scruel Tao" userId="5ea5c98d59b44d4b" providerId="LiveId" clId="{A4B67D7D-BC74-4496-B91F-814518757E7E}" dt="2023-05-06T03:52:44.030" v="5155" actId="14100"/>
          <ac:spMkLst>
            <pc:docMk/>
            <pc:sldMk cId="1363497738" sldId="291"/>
            <ac:spMk id="6" creationId="{E9BFEB5B-C125-3171-A209-780B8C73A101}"/>
          </ac:spMkLst>
        </pc:spChg>
        <pc:spChg chg="del">
          <ac:chgData name="Scruel Tao" userId="5ea5c98d59b44d4b" providerId="LiveId" clId="{A4B67D7D-BC74-4496-B91F-814518757E7E}" dt="2023-04-26T08:03:58.526" v="1125" actId="478"/>
          <ac:spMkLst>
            <pc:docMk/>
            <pc:sldMk cId="1363497738" sldId="291"/>
            <ac:spMk id="7" creationId="{12C899D8-51C5-D9B7-A323-E6EFE4AB5C33}"/>
          </ac:spMkLst>
        </pc:spChg>
        <pc:picChg chg="add del">
          <ac:chgData name="Scruel Tao" userId="5ea5c98d59b44d4b" providerId="LiveId" clId="{A4B67D7D-BC74-4496-B91F-814518757E7E}" dt="2023-04-30T15:16:35.980" v="3555" actId="478"/>
          <ac:picMkLst>
            <pc:docMk/>
            <pc:sldMk cId="1363497738" sldId="291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1527748610" sldId="292"/>
        </pc:sldMkLst>
        <pc:spChg chg="mod">
          <ac:chgData name="Scruel Tao" userId="5ea5c98d59b44d4b" providerId="LiveId" clId="{A4B67D7D-BC74-4496-B91F-814518757E7E}" dt="2023-05-03T02:19:09.586" v="4404" actId="113"/>
          <ac:spMkLst>
            <pc:docMk/>
            <pc:sldMk cId="1527748610" sldId="292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7:42.240" v="3592" actId="207"/>
          <ac:spMkLst>
            <pc:docMk/>
            <pc:sldMk cId="1527748610" sldId="292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4-26T08:08:24.333" v="1221" actId="1076"/>
          <ac:spMkLst>
            <pc:docMk/>
            <pc:sldMk cId="1527748610" sldId="292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6" creationId="{006661F2-EEC3-0C6B-45E4-9A43417C2037}"/>
          </ac:spMkLst>
        </pc:spChg>
        <pc:spChg chg="add del mod">
          <ac:chgData name="Scruel Tao" userId="5ea5c98d59b44d4b" providerId="LiveId" clId="{A4B67D7D-BC74-4496-B91F-814518757E7E}" dt="2023-04-30T16:00:11.235" v="3598" actId="21"/>
          <ac:spMkLst>
            <pc:docMk/>
            <pc:sldMk cId="1527748610" sldId="292"/>
            <ac:spMk id="6" creationId="{B50DFD9A-4504-3C00-7B23-46D685063EF0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7" creationId="{260C125D-8695-2F55-410D-3678B2BDB411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8" creationId="{9E4B026F-3EC0-5C83-EE8E-BDEA0A189932}"/>
          </ac:spMkLst>
        </pc:spChg>
        <pc:picChg chg="add del">
          <ac:chgData name="Scruel Tao" userId="5ea5c98d59b44d4b" providerId="LiveId" clId="{A4B67D7D-BC74-4496-B91F-814518757E7E}" dt="2023-04-30T15:39:46.965" v="3571" actId="478"/>
          <ac:picMkLst>
            <pc:docMk/>
            <pc:sldMk cId="1527748610" sldId="292"/>
            <ac:picMk id="8" creationId="{CFA0ED0B-D6B5-18E9-059D-94FC5BFDDF41}"/>
          </ac:picMkLst>
        </pc:picChg>
      </pc:sldChg>
      <pc:sldChg chg="modSp add del mod">
        <pc:chgData name="Scruel Tao" userId="5ea5c98d59b44d4b" providerId="LiveId" clId="{A4B67D7D-BC74-4496-B91F-814518757E7E}" dt="2023-04-26T08:08:07.604" v="1215" actId="47"/>
        <pc:sldMkLst>
          <pc:docMk/>
          <pc:sldMk cId="1670702621" sldId="293"/>
        </pc:sldMkLst>
        <pc:spChg chg="mod">
          <ac:chgData name="Scruel Tao" userId="5ea5c98d59b44d4b" providerId="LiveId" clId="{A4B67D7D-BC74-4496-B91F-814518757E7E}" dt="2023-04-26T08:08:00.468" v="1213" actId="14100"/>
          <ac:spMkLst>
            <pc:docMk/>
            <pc:sldMk cId="1670702621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7:38.038" v="1212" actId="20577"/>
          <ac:spMkLst>
            <pc:docMk/>
            <pc:sldMk cId="1670702621" sldId="293"/>
            <ac:spMk id="5" creationId="{114C6B1E-0645-32EC-965D-5D337B1B8CB3}"/>
          </ac:spMkLst>
        </pc:spChg>
      </pc:sldChg>
      <pc:sldChg chg="add del">
        <pc:chgData name="Scruel Tao" userId="5ea5c98d59b44d4b" providerId="LiveId" clId="{A4B67D7D-BC74-4496-B91F-814518757E7E}" dt="2023-04-26T08:04:40.588" v="1147"/>
        <pc:sldMkLst>
          <pc:docMk/>
          <pc:sldMk cId="2365399600" sldId="293"/>
        </pc:sldMkLst>
      </pc:sldChg>
      <pc:sldChg chg="addSp delSp modSp add mod modTransition modNotesTx">
        <pc:chgData name="Scruel Tao" userId="5ea5c98d59b44d4b" providerId="LiveId" clId="{A4B67D7D-BC74-4496-B91F-814518757E7E}" dt="2023-05-06T03:52:58.911" v="5159" actId="1076"/>
        <pc:sldMkLst>
          <pc:docMk/>
          <pc:sldMk cId="4100469980" sldId="293"/>
        </pc:sldMkLst>
        <pc:spChg chg="mod">
          <ac:chgData name="Scruel Tao" userId="5ea5c98d59b44d4b" providerId="LiveId" clId="{A4B67D7D-BC74-4496-B91F-814518757E7E}" dt="2023-05-03T02:19:15.967" v="4406"/>
          <ac:spMkLst>
            <pc:docMk/>
            <pc:sldMk cId="4100469980" sldId="29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6:00:23.121" v="3602" actId="207"/>
          <ac:spMkLst>
            <pc:docMk/>
            <pc:sldMk cId="4100469980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8:34.741" v="1228" actId="20577"/>
          <ac:spMkLst>
            <pc:docMk/>
            <pc:sldMk cId="4100469980" sldId="293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4-30T14:44:23.300" v="3526"/>
          <ac:spMkLst>
            <pc:docMk/>
            <pc:sldMk cId="4100469980" sldId="293"/>
            <ac:spMk id="6" creationId="{79A40B58-58EA-01A1-91AA-A163D39430A3}"/>
          </ac:spMkLst>
        </pc:spChg>
        <pc:spChg chg="add del mod">
          <ac:chgData name="Scruel Tao" userId="5ea5c98d59b44d4b" providerId="LiveId" clId="{A4B67D7D-BC74-4496-B91F-814518757E7E}" dt="2023-04-30T16:00:07.564" v="3597" actId="21"/>
          <ac:spMkLst>
            <pc:docMk/>
            <pc:sldMk cId="4100469980" sldId="293"/>
            <ac:spMk id="7" creationId="{AC261D66-3638-452D-1048-1362075CB2EA}"/>
          </ac:spMkLst>
        </pc:spChg>
        <pc:spChg chg="add mod">
          <ac:chgData name="Scruel Tao" userId="5ea5c98d59b44d4b" providerId="LiveId" clId="{A4B67D7D-BC74-4496-B91F-814518757E7E}" dt="2023-05-06T03:52:58.911" v="5159" actId="1076"/>
          <ac:spMkLst>
            <pc:docMk/>
            <pc:sldMk cId="4100469980" sldId="293"/>
            <ac:spMk id="8" creationId="{77811498-C764-E9CE-28CC-8001250E3146}"/>
          </ac:spMkLst>
        </pc:spChg>
        <pc:spChg chg="add del mod">
          <ac:chgData name="Scruel Tao" userId="5ea5c98d59b44d4b" providerId="LiveId" clId="{A4B67D7D-BC74-4496-B91F-814518757E7E}" dt="2023-04-30T14:44:48.317" v="3533"/>
          <ac:spMkLst>
            <pc:docMk/>
            <pc:sldMk cId="4100469980" sldId="293"/>
            <ac:spMk id="9" creationId="{5C6C2EAD-0388-11AA-A2F9-E0B0A348FC8F}"/>
          </ac:spMkLst>
        </pc:spChg>
        <pc:picChg chg="add del">
          <ac:chgData name="Scruel Tao" userId="5ea5c98d59b44d4b" providerId="LiveId" clId="{A4B67D7D-BC74-4496-B91F-814518757E7E}" dt="2023-04-30T16:01:24.969" v="3605" actId="21"/>
          <ac:picMkLst>
            <pc:docMk/>
            <pc:sldMk cId="4100469980" sldId="293"/>
            <ac:picMk id="11" creationId="{38DC7E5B-F8C4-D4AB-325B-F95BDB50B735}"/>
          </ac:picMkLst>
        </pc:picChg>
      </pc:sldChg>
      <pc:sldChg chg="addSp modSp add mod modTransition modAnim">
        <pc:chgData name="Scruel Tao" userId="5ea5c98d59b44d4b" providerId="LiveId" clId="{A4B67D7D-BC74-4496-B91F-814518757E7E}" dt="2023-05-05T14:59:42.841" v="4763"/>
        <pc:sldMkLst>
          <pc:docMk/>
          <pc:sldMk cId="2417152714" sldId="294"/>
        </pc:sldMkLst>
        <pc:spChg chg="mod">
          <ac:chgData name="Scruel Tao" userId="5ea5c98d59b44d4b" providerId="LiveId" clId="{A4B67D7D-BC74-4496-B91F-814518757E7E}" dt="2023-04-26T08:10:37.923" v="1314"/>
          <ac:spMkLst>
            <pc:docMk/>
            <pc:sldMk cId="2417152714" sldId="29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34:41.788" v="3453" actId="5793"/>
          <ac:spMkLst>
            <pc:docMk/>
            <pc:sldMk cId="2417152714" sldId="294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4:57.653" v="3258" actId="113"/>
          <ac:spMkLst>
            <pc:docMk/>
            <pc:sldMk cId="2417152714" sldId="294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13:01.889" v="1449" actId="1076"/>
          <ac:spMkLst>
            <pc:docMk/>
            <pc:sldMk cId="2417152714" sldId="294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0:39.061" v="3390" actId="1076"/>
          <ac:spMkLst>
            <pc:docMk/>
            <pc:sldMk cId="2417152714" sldId="294"/>
            <ac:spMk id="6" creationId="{F5D5D4D8-CC71-735F-BF6E-6794C1AABBBF}"/>
          </ac:spMkLst>
        </pc:spChg>
        <pc:spChg chg="add mod">
          <ac:chgData name="Scruel Tao" userId="5ea5c98d59b44d4b" providerId="LiveId" clId="{A4B67D7D-BC74-4496-B91F-814518757E7E}" dt="2023-04-30T14:30:45.555" v="3396" actId="1036"/>
          <ac:spMkLst>
            <pc:docMk/>
            <pc:sldMk cId="2417152714" sldId="294"/>
            <ac:spMk id="7" creationId="{EEA5EF62-C515-119D-E052-D9EA02F18989}"/>
          </ac:spMkLst>
        </pc:spChg>
        <pc:spChg chg="add mod">
          <ac:chgData name="Scruel Tao" userId="5ea5c98d59b44d4b" providerId="LiveId" clId="{A4B67D7D-BC74-4496-B91F-814518757E7E}" dt="2023-04-30T14:30:51.745" v="3398" actId="1076"/>
          <ac:spMkLst>
            <pc:docMk/>
            <pc:sldMk cId="2417152714" sldId="294"/>
            <ac:spMk id="8" creationId="{516C9177-F664-DC72-AD7B-6E297D12271A}"/>
          </ac:spMkLst>
        </pc:spChg>
      </pc:sldChg>
      <pc:sldChg chg="addSp modSp add mod modTransition">
        <pc:chgData name="Scruel Tao" userId="5ea5c98d59b44d4b" providerId="LiveId" clId="{A4B67D7D-BC74-4496-B91F-814518757E7E}" dt="2023-05-05T15:41:49.351" v="4941"/>
        <pc:sldMkLst>
          <pc:docMk/>
          <pc:sldMk cId="1222532665" sldId="295"/>
        </pc:sldMkLst>
        <pc:spChg chg="mod">
          <ac:chgData name="Scruel Tao" userId="5ea5c98d59b44d4b" providerId="LiveId" clId="{A4B67D7D-BC74-4496-B91F-814518757E7E}" dt="2023-05-05T15:41:17.343" v="4936" actId="21"/>
          <ac:spMkLst>
            <pc:docMk/>
            <pc:sldMk cId="1222532665" sldId="29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3T14:55:14.680" v="4589" actId="207"/>
          <ac:spMkLst>
            <pc:docMk/>
            <pc:sldMk cId="1222532665" sldId="295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23:51.800" v="1497" actId="21"/>
          <ac:spMkLst>
            <pc:docMk/>
            <pc:sldMk cId="1222532665" sldId="29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6" creationId="{B5C28D2F-693A-9182-1593-8F9743156F4D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7" creationId="{ED564CA0-1231-2B59-E4FE-AEFA9E525939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8" creationId="{686FF1B5-A21E-820D-A550-594355C6A680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6T08:42:49.738" v="5242" actId="478"/>
        <pc:sldMkLst>
          <pc:docMk/>
          <pc:sldMk cId="290961492" sldId="296"/>
        </pc:sldMkLst>
        <pc:spChg chg="mod">
          <ac:chgData name="Scruel Tao" userId="5ea5c98d59b44d4b" providerId="LiveId" clId="{A4B67D7D-BC74-4496-B91F-814518757E7E}" dt="2023-04-26T08:33:36.349" v="1548" actId="20577"/>
          <ac:spMkLst>
            <pc:docMk/>
            <pc:sldMk cId="290961492" sldId="29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8:42:42.953" v="5237" actId="21"/>
          <ac:spMkLst>
            <pc:docMk/>
            <pc:sldMk cId="290961492" sldId="296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5-06T08:42:47.180" v="5239" actId="478"/>
          <ac:spMkLst>
            <pc:docMk/>
            <pc:sldMk cId="290961492" sldId="296"/>
            <ac:spMk id="4" creationId="{50D9FEDD-66BF-5F86-4BE7-8DACB8F1C0E2}"/>
          </ac:spMkLst>
        </pc:spChg>
        <pc:spChg chg="del mod">
          <ac:chgData name="Scruel Tao" userId="5ea5c98d59b44d4b" providerId="LiveId" clId="{A4B67D7D-BC74-4496-B91F-814518757E7E}" dt="2023-05-06T08:42:48.944" v="5241" actId="478"/>
          <ac:spMkLst>
            <pc:docMk/>
            <pc:sldMk cId="290961492" sldId="29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6T08:42:47.781" v="5240" actId="478"/>
          <ac:spMkLst>
            <pc:docMk/>
            <pc:sldMk cId="290961492" sldId="296"/>
            <ac:spMk id="6" creationId="{5E141099-A368-9FA1-DFD5-D35572374C33}"/>
          </ac:spMkLst>
        </pc:spChg>
        <pc:spChg chg="add del mod">
          <ac:chgData name="Scruel Tao" userId="5ea5c98d59b44d4b" providerId="LiveId" clId="{A4B67D7D-BC74-4496-B91F-814518757E7E}" dt="2023-05-06T08:42:49.738" v="5242" actId="478"/>
          <ac:spMkLst>
            <pc:docMk/>
            <pc:sldMk cId="290961492" sldId="296"/>
            <ac:spMk id="7" creationId="{BAC8C021-DD52-3CF3-8B63-C12029968772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911619738" sldId="297"/>
        </pc:sldMkLst>
        <pc:spChg chg="mod">
          <ac:chgData name="Scruel Tao" userId="5ea5c98d59b44d4b" providerId="LiveId" clId="{A4B67D7D-BC74-4496-B91F-814518757E7E}" dt="2023-04-26T08:44:53.410" v="2271" actId="20577"/>
          <ac:spMkLst>
            <pc:docMk/>
            <pc:sldMk cId="911619738" sldId="29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46:20.495" v="4477" actId="5793"/>
          <ac:spMkLst>
            <pc:docMk/>
            <pc:sldMk cId="911619738" sldId="297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4:43.755" v="2249" actId="478"/>
          <ac:spMkLst>
            <pc:docMk/>
            <pc:sldMk cId="911619738" sldId="297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4:44.948" v="2250" actId="478"/>
          <ac:spMkLst>
            <pc:docMk/>
            <pc:sldMk cId="911619738" sldId="297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29T18:19:00.660" v="3307" actId="113"/>
          <ac:spMkLst>
            <pc:docMk/>
            <pc:sldMk cId="911619738" sldId="297"/>
            <ac:spMk id="6" creationId="{673BAA3A-1392-2220-24BB-6CAA62BAAD2E}"/>
          </ac:spMkLst>
        </pc:spChg>
        <pc:spChg chg="add mod">
          <ac:chgData name="Scruel Tao" userId="5ea5c98d59b44d4b" providerId="LiveId" clId="{A4B67D7D-BC74-4496-B91F-814518757E7E}" dt="2023-04-29T18:18:59.828" v="3306" actId="113"/>
          <ac:spMkLst>
            <pc:docMk/>
            <pc:sldMk cId="911619738" sldId="297"/>
            <ac:spMk id="7" creationId="{06B272A8-1C5E-C57E-B172-13C1E45A8023}"/>
          </ac:spMkLst>
        </pc:spChg>
        <pc:spChg chg="add mod">
          <ac:chgData name="Scruel Tao" userId="5ea5c98d59b44d4b" providerId="LiveId" clId="{A4B67D7D-BC74-4496-B91F-814518757E7E}" dt="2023-05-03T02:20:21.341" v="4415" actId="2711"/>
          <ac:spMkLst>
            <pc:docMk/>
            <pc:sldMk cId="911619738" sldId="297"/>
            <ac:spMk id="8" creationId="{184F2196-FE00-2667-60B9-6F5A7FD2C898}"/>
          </ac:spMkLst>
        </pc:spChg>
      </pc:sldChg>
      <pc:sldChg chg="addSp modSp add mod modTransition modAnim modNotesTx">
        <pc:chgData name="Scruel Tao" userId="5ea5c98d59b44d4b" providerId="LiveId" clId="{A4B67D7D-BC74-4496-B91F-814518757E7E}" dt="2023-05-06T20:57:07.540" v="5360" actId="1076"/>
        <pc:sldMkLst>
          <pc:docMk/>
          <pc:sldMk cId="903877522" sldId="298"/>
        </pc:sldMkLst>
        <pc:spChg chg="mod">
          <ac:chgData name="Scruel Tao" userId="5ea5c98d59b44d4b" providerId="LiveId" clId="{A4B67D7D-BC74-4496-B91F-814518757E7E}" dt="2023-04-26T08:38:06.012" v="1814" actId="20577"/>
          <ac:spMkLst>
            <pc:docMk/>
            <pc:sldMk cId="903877522" sldId="29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21:03.179" v="4517" actId="20577"/>
          <ac:spMkLst>
            <pc:docMk/>
            <pc:sldMk cId="903877522" sldId="29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50.493" v="3304" actId="113"/>
          <ac:spMkLst>
            <pc:docMk/>
            <pc:sldMk cId="903877522" sldId="29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39:03.064" v="1830" actId="1076"/>
          <ac:spMkLst>
            <pc:docMk/>
            <pc:sldMk cId="903877522" sldId="298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07.540" v="5360" actId="1076"/>
          <ac:spMkLst>
            <pc:docMk/>
            <pc:sldMk cId="903877522" sldId="298"/>
            <ac:spMk id="6" creationId="{0F9B6ACB-3551-358D-E257-C8CD34FD9675}"/>
          </ac:spMkLst>
        </pc:spChg>
      </pc:sldChg>
      <pc:sldChg chg="add del">
        <pc:chgData name="Scruel Tao" userId="5ea5c98d59b44d4b" providerId="LiveId" clId="{A4B67D7D-BC74-4496-B91F-814518757E7E}" dt="2023-04-26T08:24:37.111" v="1509"/>
        <pc:sldMkLst>
          <pc:docMk/>
          <pc:sldMk cId="1310721606" sldId="298"/>
        </pc:sldMkLst>
      </pc:sldChg>
      <pc:sldChg chg="addSp delSp modSp add mod modTransition addAnim delAnim modAnim modNotesTx">
        <pc:chgData name="Scruel Tao" userId="5ea5c98d59b44d4b" providerId="LiveId" clId="{A4B67D7D-BC74-4496-B91F-814518757E7E}" dt="2023-05-06T20:57:26.908" v="5361" actId="1076"/>
        <pc:sldMkLst>
          <pc:docMk/>
          <pc:sldMk cId="3357280367" sldId="299"/>
        </pc:sldMkLst>
        <pc:spChg chg="mod">
          <ac:chgData name="Scruel Tao" userId="5ea5c98d59b44d4b" providerId="LiveId" clId="{A4B67D7D-BC74-4496-B91F-814518757E7E}" dt="2023-04-26T08:41:04.626" v="1998"/>
          <ac:spMkLst>
            <pc:docMk/>
            <pc:sldMk cId="3357280367" sldId="299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9:40.577" v="4409" actId="2711"/>
          <ac:spMkLst>
            <pc:docMk/>
            <pc:sldMk cId="3357280367" sldId="29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10:05:26.851" v="5358" actId="403"/>
          <ac:spMkLst>
            <pc:docMk/>
            <pc:sldMk cId="3357280367" sldId="299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3:18.954" v="2227" actId="478"/>
          <ac:spMkLst>
            <pc:docMk/>
            <pc:sldMk cId="3357280367" sldId="299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26.908" v="5361" actId="1076"/>
          <ac:spMkLst>
            <pc:docMk/>
            <pc:sldMk cId="3357280367" sldId="299"/>
            <ac:spMk id="5" creationId="{7FC0BAA1-04D7-8C96-CA24-A76646A7FBDD}"/>
          </ac:spMkLst>
        </pc:spChg>
        <pc:spChg chg="add del mod">
          <ac:chgData name="Scruel Tao" userId="5ea5c98d59b44d4b" providerId="LiveId" clId="{A4B67D7D-BC74-4496-B91F-814518757E7E}" dt="2023-05-06T08:47:06.397" v="5334"/>
          <ac:spMkLst>
            <pc:docMk/>
            <pc:sldMk cId="3357280367" sldId="299"/>
            <ac:spMk id="6" creationId="{F6B21E02-3ED0-4931-1745-0F3797AF12DE}"/>
          </ac:spMkLst>
        </pc:spChg>
      </pc:sldChg>
      <pc:sldChg chg="addSp delSp modSp add mod modTransition modAnim">
        <pc:chgData name="Scruel Tao" userId="5ea5c98d59b44d4b" providerId="LiveId" clId="{A4B67D7D-BC74-4496-B91F-814518757E7E}" dt="2023-05-06T10:05:21.888" v="5357" actId="403"/>
        <pc:sldMkLst>
          <pc:docMk/>
          <pc:sldMk cId="592523619" sldId="300"/>
        </pc:sldMkLst>
        <pc:spChg chg="mod">
          <ac:chgData name="Scruel Tao" userId="5ea5c98d59b44d4b" providerId="LiveId" clId="{A4B67D7D-BC74-4496-B91F-814518757E7E}" dt="2023-05-03T02:20:01.350" v="4413" actId="2711"/>
          <ac:spMkLst>
            <pc:docMk/>
            <pc:sldMk cId="592523619" sldId="30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3:46.802" v="2234" actId="478"/>
          <ac:spMkLst>
            <pc:docMk/>
            <pc:sldMk cId="592523619" sldId="300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10:05:21.888" v="5357" actId="403"/>
          <ac:spMkLst>
            <pc:docMk/>
            <pc:sldMk cId="592523619" sldId="300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3T02:36:39.097" v="4422" actId="1076"/>
          <ac:spMkLst>
            <pc:docMk/>
            <pc:sldMk cId="592523619" sldId="300"/>
            <ac:spMk id="7" creationId="{AC4BA487-11B0-0B49-BB71-D92D23A43029}"/>
          </ac:spMkLst>
        </pc:spChg>
      </pc:sldChg>
      <pc:sldChg chg="modSp add mod modTransition modAnim">
        <pc:chgData name="Scruel Tao" userId="5ea5c98d59b44d4b" providerId="LiveId" clId="{A4B67D7D-BC74-4496-B91F-814518757E7E}" dt="2023-05-27T02:40:01.896" v="5410" actId="20577"/>
        <pc:sldMkLst>
          <pc:docMk/>
          <pc:sldMk cId="3708578349" sldId="301"/>
        </pc:sldMkLst>
        <pc:spChg chg="mod">
          <ac:chgData name="Scruel Tao" userId="5ea5c98d59b44d4b" providerId="LiveId" clId="{A4B67D7D-BC74-4496-B91F-814518757E7E}" dt="2023-05-06T03:10:32.286" v="5063" actId="13926"/>
          <ac:spMkLst>
            <pc:docMk/>
            <pc:sldMk cId="3708578349" sldId="301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1.896" v="5410" actId="20577"/>
          <ac:spMkLst>
            <pc:docMk/>
            <pc:sldMk cId="3708578349" sldId="301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03:10:44.351" v="5065" actId="13926"/>
          <ac:spMkLst>
            <pc:docMk/>
            <pc:sldMk cId="3708578349" sldId="301"/>
            <ac:spMk id="7" creationId="{12C899D8-51C5-D9B7-A323-E6EFE4AB5C33}"/>
          </ac:spMkLst>
        </pc:spChg>
      </pc:sldChg>
      <pc:sldChg chg="addSp delSp modSp add del mod ord delAnim modNotesTx">
        <pc:chgData name="Scruel Tao" userId="5ea5c98d59b44d4b" providerId="LiveId" clId="{A4B67D7D-BC74-4496-B91F-814518757E7E}" dt="2023-05-02T18:33:52.325" v="4346" actId="47"/>
        <pc:sldMkLst>
          <pc:docMk/>
          <pc:sldMk cId="1666909320" sldId="302"/>
        </pc:sldMkLst>
        <pc:spChg chg="mod">
          <ac:chgData name="Scruel Tao" userId="5ea5c98d59b44d4b" providerId="LiveId" clId="{A4B67D7D-BC74-4496-B91F-814518757E7E}" dt="2023-05-02T18:28:16.895" v="4237"/>
          <ac:spMkLst>
            <pc:docMk/>
            <pc:sldMk cId="1666909320" sldId="302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4:40:52.162" v="3471" actId="478"/>
          <ac:spMkLst>
            <pc:docMk/>
            <pc:sldMk cId="1666909320" sldId="302"/>
            <ac:spMk id="5" creationId="{B7A8CE03-6A77-60EC-056E-D7A0019640A3}"/>
          </ac:spMkLst>
        </pc:spChg>
        <pc:spChg chg="del">
          <ac:chgData name="Scruel Tao" userId="5ea5c98d59b44d4b" providerId="LiveId" clId="{A4B67D7D-BC74-4496-B91F-814518757E7E}" dt="2023-04-30T14:40:49.620" v="3469" actId="478"/>
          <ac:spMkLst>
            <pc:docMk/>
            <pc:sldMk cId="1666909320" sldId="302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2T18:30:51.849" v="4269" actId="1076"/>
          <ac:spMkLst>
            <pc:docMk/>
            <pc:sldMk cId="1666909320" sldId="302"/>
            <ac:spMk id="10" creationId="{5E26A48D-46A0-DBFC-BCBF-38B1682E109E}"/>
          </ac:spMkLst>
        </pc:spChg>
        <pc:spChg chg="add mod">
          <ac:chgData name="Scruel Tao" userId="5ea5c98d59b44d4b" providerId="LiveId" clId="{A4B67D7D-BC74-4496-B91F-814518757E7E}" dt="2023-05-02T18:31:00.488" v="4271"/>
          <ac:spMkLst>
            <pc:docMk/>
            <pc:sldMk cId="1666909320" sldId="302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2T18:31:40.267" v="4290" actId="1076"/>
          <ac:spMkLst>
            <pc:docMk/>
            <pc:sldMk cId="1666909320" sldId="302"/>
            <ac:spMk id="13" creationId="{CD75B7E8-89C6-612E-53A3-58BD7DA64E69}"/>
          </ac:spMkLst>
        </pc:spChg>
        <pc:spChg chg="add del mod">
          <ac:chgData name="Scruel Tao" userId="5ea5c98d59b44d4b" providerId="LiveId" clId="{A4B67D7D-BC74-4496-B91F-814518757E7E}" dt="2023-05-02T18:32:32.121" v="4309" actId="21"/>
          <ac:spMkLst>
            <pc:docMk/>
            <pc:sldMk cId="1666909320" sldId="302"/>
            <ac:spMk id="15" creationId="{6C6C01B1-D9AA-D7F8-28AF-406C63CCE5EF}"/>
          </ac:spMkLst>
        </pc:spChg>
        <pc:spChg chg="add del">
          <ac:chgData name="Scruel Tao" userId="5ea5c98d59b44d4b" providerId="LiveId" clId="{A4B67D7D-BC74-4496-B91F-814518757E7E}" dt="2023-05-02T18:31:44.334" v="4292" actId="22"/>
          <ac:spMkLst>
            <pc:docMk/>
            <pc:sldMk cId="1666909320" sldId="302"/>
            <ac:spMk id="17" creationId="{AD00FDB2-445B-9D14-0B9E-2131AD4FFB1C}"/>
          </ac:spMkLst>
        </pc:spChg>
        <pc:picChg chg="add mod">
          <ac:chgData name="Scruel Tao" userId="5ea5c98d59b44d4b" providerId="LiveId" clId="{A4B67D7D-BC74-4496-B91F-814518757E7E}" dt="2023-05-02T18:29:18.742" v="4256" actId="1076"/>
          <ac:picMkLst>
            <pc:docMk/>
            <pc:sldMk cId="1666909320" sldId="302"/>
            <ac:picMk id="5" creationId="{06A7555A-07A1-62F3-16D8-350B727AFE24}"/>
          </ac:picMkLst>
        </pc:picChg>
        <pc:picChg chg="add mod">
          <ac:chgData name="Scruel Tao" userId="5ea5c98d59b44d4b" providerId="LiveId" clId="{A4B67D7D-BC74-4496-B91F-814518757E7E}" dt="2023-05-02T18:29:20.902" v="4257" actId="1076"/>
          <ac:picMkLst>
            <pc:docMk/>
            <pc:sldMk cId="1666909320" sldId="302"/>
            <ac:picMk id="7" creationId="{B0471FDA-5B60-FDAA-5DF0-20CC3602316E}"/>
          </ac:picMkLst>
        </pc:picChg>
        <pc:picChg chg="add mod">
          <ac:chgData name="Scruel Tao" userId="5ea5c98d59b44d4b" providerId="LiveId" clId="{A4B67D7D-BC74-4496-B91F-814518757E7E}" dt="2023-05-02T18:29:22.951" v="4258" actId="1076"/>
          <ac:picMkLst>
            <pc:docMk/>
            <pc:sldMk cId="1666909320" sldId="302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4-30T15:40:31.982" v="3583" actId="47"/>
        <pc:sldMkLst>
          <pc:docMk/>
          <pc:sldMk cId="1560101025" sldId="303"/>
        </pc:sldMkLst>
      </pc:sldChg>
      <pc:sldChg chg="delSp modSp add mod modTransition delAnim modNotesTx">
        <pc:chgData name="Scruel Tao" userId="5ea5c98d59b44d4b" providerId="LiveId" clId="{A4B67D7D-BC74-4496-B91F-814518757E7E}" dt="2023-05-05T14:59:42.841" v="4763"/>
        <pc:sldMkLst>
          <pc:docMk/>
          <pc:sldMk cId="1359967824" sldId="304"/>
        </pc:sldMkLst>
        <pc:spChg chg="mod">
          <ac:chgData name="Scruel Tao" userId="5ea5c98d59b44d4b" providerId="LiveId" clId="{A4B67D7D-BC74-4496-B91F-814518757E7E}" dt="2023-05-03T02:18:23.738" v="4392"/>
          <ac:spMkLst>
            <pc:docMk/>
            <pc:sldMk cId="1359967824" sldId="304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16:41.389" v="3557" actId="478"/>
          <ac:spMkLst>
            <pc:docMk/>
            <pc:sldMk cId="1359967824" sldId="304"/>
            <ac:spMk id="4" creationId="{1240B367-5845-5646-7A17-5047501A0AF2}"/>
          </ac:spMkLst>
        </pc:spChg>
        <pc:spChg chg="del">
          <ac:chgData name="Scruel Tao" userId="5ea5c98d59b44d4b" providerId="LiveId" clId="{A4B67D7D-BC74-4496-B91F-814518757E7E}" dt="2023-04-30T15:16:42.663" v="3558" actId="478"/>
          <ac:spMkLst>
            <pc:docMk/>
            <pc:sldMk cId="1359967824" sldId="304"/>
            <ac:spMk id="5" creationId="{C2806D0C-9D45-8455-3EF3-A2BE259C34B7}"/>
          </ac:spMkLst>
        </pc:spChg>
        <pc:spChg chg="del">
          <ac:chgData name="Scruel Tao" userId="5ea5c98d59b44d4b" providerId="LiveId" clId="{A4B67D7D-BC74-4496-B91F-814518757E7E}" dt="2023-04-30T15:16:43.447" v="3559" actId="478"/>
          <ac:spMkLst>
            <pc:docMk/>
            <pc:sldMk cId="1359967824" sldId="304"/>
            <ac:spMk id="6" creationId="{E9BFEB5B-C125-3171-A209-780B8C73A101}"/>
          </ac:spMkLst>
        </pc:spChg>
        <pc:picChg chg="mod">
          <ac:chgData name="Scruel Tao" userId="5ea5c98d59b44d4b" providerId="LiveId" clId="{A4B67D7D-BC74-4496-B91F-814518757E7E}" dt="2023-04-30T15:57:09.831" v="3589" actId="14826"/>
          <ac:picMkLst>
            <pc:docMk/>
            <pc:sldMk cId="1359967824" sldId="304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4144585469" sldId="305"/>
        </pc:sldMkLst>
        <pc:spChg chg="mod">
          <ac:chgData name="Scruel Tao" userId="5ea5c98d59b44d4b" providerId="LiveId" clId="{A4B67D7D-BC74-4496-B91F-814518757E7E}" dt="2023-05-03T02:19:13.219" v="4405"/>
          <ac:spMkLst>
            <pc:docMk/>
            <pc:sldMk cId="4144585469" sldId="305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39:50.434" v="3573" actId="478"/>
          <ac:spMkLst>
            <pc:docMk/>
            <pc:sldMk cId="4144585469" sldId="305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5-01T13:27:23.422" v="3918" actId="1035"/>
          <ac:spMkLst>
            <pc:docMk/>
            <pc:sldMk cId="4144585469" sldId="305"/>
            <ac:spMk id="4" creationId="{564EA136-5442-04A0-129C-D88913C8FD96}"/>
          </ac:spMkLst>
        </pc:spChg>
        <pc:spChg chg="del">
          <ac:chgData name="Scruel Tao" userId="5ea5c98d59b44d4b" providerId="LiveId" clId="{A4B67D7D-BC74-4496-B91F-814518757E7E}" dt="2023-04-30T15:39:51.716" v="3574" actId="478"/>
          <ac:spMkLst>
            <pc:docMk/>
            <pc:sldMk cId="4144585469" sldId="30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1T13:27:26.295" v="3925" actId="1036"/>
          <ac:spMkLst>
            <pc:docMk/>
            <pc:sldMk cId="4144585469" sldId="305"/>
            <ac:spMk id="5" creationId="{F62C3695-EA37-F9E9-52C4-EFDBECCD9244}"/>
          </ac:spMkLst>
        </pc:spChg>
        <pc:spChg chg="add del mod">
          <ac:chgData name="Scruel Tao" userId="5ea5c98d59b44d4b" providerId="LiveId" clId="{A4B67D7D-BC74-4496-B91F-814518757E7E}" dt="2023-05-01T13:27:38.572" v="3931" actId="21"/>
          <ac:spMkLst>
            <pc:docMk/>
            <pc:sldMk cId="4144585469" sldId="305"/>
            <ac:spMk id="6" creationId="{595D17F1-9C84-1F1C-EB04-9B89A17C6BC0}"/>
          </ac:spMkLst>
        </pc:spChg>
        <pc:spChg chg="del">
          <ac:chgData name="Scruel Tao" userId="5ea5c98d59b44d4b" providerId="LiveId" clId="{A4B67D7D-BC74-4496-B91F-814518757E7E}" dt="2023-04-30T15:39:52.404" v="3575" actId="478"/>
          <ac:spMkLst>
            <pc:docMk/>
            <pc:sldMk cId="4144585469" sldId="305"/>
            <ac:spMk id="6" creationId="{B50DFD9A-4504-3C00-7B23-46D685063EF0}"/>
          </ac:spMkLst>
        </pc:spChg>
        <pc:picChg chg="mod">
          <ac:chgData name="Scruel Tao" userId="5ea5c98d59b44d4b" providerId="LiveId" clId="{A4B67D7D-BC74-4496-B91F-814518757E7E}" dt="2023-04-30T15:59:35.462" v="3596" actId="1076"/>
          <ac:picMkLst>
            <pc:docMk/>
            <pc:sldMk cId="4144585469" sldId="305"/>
            <ac:picMk id="8" creationId="{CFA0ED0B-D6B5-18E9-059D-94FC5BFDDF41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586481747" sldId="306"/>
        </pc:sldMkLst>
        <pc:spChg chg="mod">
          <ac:chgData name="Scruel Tao" userId="5ea5c98d59b44d4b" providerId="LiveId" clId="{A4B67D7D-BC74-4496-B91F-814518757E7E}" dt="2023-05-03T02:19:18.212" v="4407"/>
          <ac:spMkLst>
            <pc:docMk/>
            <pc:sldMk cId="586481747" sldId="306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6:01:28.203" v="3607" actId="21"/>
          <ac:spMkLst>
            <pc:docMk/>
            <pc:sldMk cId="586481747" sldId="306"/>
            <ac:spMk id="4" creationId="{50D9FEDD-66BF-5F86-4BE7-8DACB8F1C0E2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4" creationId="{64764A3B-4432-9774-F1D4-DA1A25E753AC}"/>
          </ac:spMkLst>
        </pc:spChg>
        <pc:spChg chg="del">
          <ac:chgData name="Scruel Tao" userId="5ea5c98d59b44d4b" providerId="LiveId" clId="{A4B67D7D-BC74-4496-B91F-814518757E7E}" dt="2023-04-30T16:01:29.113" v="3608" actId="21"/>
          <ac:spMkLst>
            <pc:docMk/>
            <pc:sldMk cId="586481747" sldId="30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5" creationId="{52C5C3DD-420B-1400-F50E-998FB294562F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6" creationId="{5F998159-F1EF-D7C3-9E60-F9860074A1C0}"/>
          </ac:spMkLst>
        </pc:spChg>
        <pc:spChg chg="del">
          <ac:chgData name="Scruel Tao" userId="5ea5c98d59b44d4b" providerId="LiveId" clId="{A4B67D7D-BC74-4496-B91F-814518757E7E}" dt="2023-04-30T16:01:29.960" v="3609" actId="21"/>
          <ac:spMkLst>
            <pc:docMk/>
            <pc:sldMk cId="586481747" sldId="306"/>
            <ac:spMk id="8" creationId="{77811498-C764-E9CE-28CC-8001250E3146}"/>
          </ac:spMkLst>
        </pc:spChg>
        <pc:picChg chg="mod">
          <ac:chgData name="Scruel Tao" userId="5ea5c98d59b44d4b" providerId="LiveId" clId="{A4B67D7D-BC74-4496-B91F-814518757E7E}" dt="2023-04-30T16:01:51.332" v="3622" actId="1037"/>
          <ac:picMkLst>
            <pc:docMk/>
            <pc:sldMk cId="586481747" sldId="306"/>
            <ac:picMk id="11" creationId="{38DC7E5B-F8C4-D4AB-325B-F95BDB50B735}"/>
          </ac:picMkLst>
        </pc:picChg>
      </pc:sldChg>
      <pc:sldChg chg="add del">
        <pc:chgData name="Scruel Tao" userId="5ea5c98d59b44d4b" providerId="LiveId" clId="{A4B67D7D-BC74-4496-B91F-814518757E7E}" dt="2023-05-02T23:03:17.178" v="4356" actId="47"/>
        <pc:sldMkLst>
          <pc:docMk/>
          <pc:sldMk cId="1599418885" sldId="307"/>
        </pc:sldMkLst>
      </pc:sldChg>
      <pc:sldChg chg="addSp delSp modSp add mod ord modTransition modAnim">
        <pc:chgData name="Scruel Tao" userId="5ea5c98d59b44d4b" providerId="LiveId" clId="{A4B67D7D-BC74-4496-B91F-814518757E7E}" dt="2023-05-06T03:09:49.603" v="5062" actId="1035"/>
        <pc:sldMkLst>
          <pc:docMk/>
          <pc:sldMk cId="1640437992" sldId="308"/>
        </pc:sldMkLst>
        <pc:spChg chg="mod">
          <ac:chgData name="Scruel Tao" userId="5ea5c98d59b44d4b" providerId="LiveId" clId="{A4B67D7D-BC74-4496-B91F-814518757E7E}" dt="2023-05-06T03:05:41.262" v="4945" actId="20577"/>
          <ac:spMkLst>
            <pc:docMk/>
            <pc:sldMk cId="1640437992" sldId="30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20.797" v="5048" actId="1076"/>
          <ac:spMkLst>
            <pc:docMk/>
            <pc:sldMk cId="1640437992" sldId="308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4" creationId="{1AF46C79-1FEA-4C23-6FD0-127FE5555588}"/>
          </ac:spMkLst>
        </pc:spChg>
        <pc:spChg chg="del">
          <ac:chgData name="Scruel Tao" userId="5ea5c98d59b44d4b" providerId="LiveId" clId="{A4B67D7D-BC74-4496-B91F-814518757E7E}" dt="2023-05-02T18:31:47.364" v="4294" actId="21"/>
          <ac:spMkLst>
            <pc:docMk/>
            <pc:sldMk cId="1640437992" sldId="308"/>
            <ac:spMk id="10" creationId="{5E26A48D-46A0-DBFC-BCBF-38B1682E109E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3" creationId="{CD75B7E8-89C6-612E-53A3-58BD7DA64E69}"/>
          </ac:spMkLst>
        </pc:spChg>
        <pc:spChg chg="del mod">
          <ac:chgData name="Scruel Tao" userId="5ea5c98d59b44d4b" providerId="LiveId" clId="{A4B67D7D-BC74-4496-B91F-814518757E7E}" dt="2023-05-02T18:32:37.149" v="4312" actId="21"/>
          <ac:spMkLst>
            <pc:docMk/>
            <pc:sldMk cId="1640437992" sldId="308"/>
            <ac:spMk id="15" creationId="{6C6C01B1-D9AA-D7F8-28AF-406C63CCE5EF}"/>
          </ac:spMkLst>
        </pc:sp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7" creationId="{B0471FDA-5B60-FDAA-5DF0-20CC3602316E}"/>
          </ac:picMkLst>
        </pc:picChg>
        <pc:picChg chg="del mod">
          <ac:chgData name="Scruel Tao" userId="5ea5c98d59b44d4b" providerId="LiveId" clId="{A4B67D7D-BC74-4496-B91F-814518757E7E}" dt="2023-05-02T18:32:38.042" v="4313" actId="21"/>
          <ac:picMkLst>
            <pc:docMk/>
            <pc:sldMk cId="1640437992" sldId="308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5-02T18:33:53.432" v="4347" actId="47"/>
        <pc:sldMkLst>
          <pc:docMk/>
          <pc:sldMk cId="165061590" sldId="309"/>
        </pc:sldMkLst>
      </pc:sldChg>
      <pc:sldChg chg="modSp add del mod modTransition modAnim">
        <pc:chgData name="Scruel Tao" userId="5ea5c98d59b44d4b" providerId="LiveId" clId="{A4B67D7D-BC74-4496-B91F-814518757E7E}" dt="2023-05-06T03:09:15.527" v="5046" actId="47"/>
        <pc:sldMkLst>
          <pc:docMk/>
          <pc:sldMk cId="2795683475" sldId="310"/>
        </pc:sldMkLst>
        <pc:spChg chg="mod">
          <ac:chgData name="Scruel Tao" userId="5ea5c98d59b44d4b" providerId="LiveId" clId="{A4B67D7D-BC74-4496-B91F-814518757E7E}" dt="2023-05-06T03:05:48.335" v="4948" actId="20577"/>
          <ac:spMkLst>
            <pc:docMk/>
            <pc:sldMk cId="2795683475" sldId="310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09.318" v="4486" actId="113"/>
          <ac:spMkLst>
            <pc:docMk/>
            <pc:sldMk cId="2795683475" sldId="310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4" creationId="{1AF46C79-1FEA-4C23-6FD0-127FE5555588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7" creationId="{B0471FDA-5B60-FDAA-5DF0-20CC3602316E}"/>
          </ac:picMkLst>
        </pc:picChg>
      </pc:sldChg>
      <pc:sldChg chg="modSp add del mod">
        <pc:chgData name="Scruel Tao" userId="5ea5c98d59b44d4b" providerId="LiveId" clId="{A4B67D7D-BC74-4496-B91F-814518757E7E}" dt="2023-05-04T01:17:55.799" v="4607" actId="47"/>
        <pc:sldMkLst>
          <pc:docMk/>
          <pc:sldMk cId="3161108256" sldId="311"/>
        </pc:sldMkLst>
        <pc:spChg chg="mod">
          <ac:chgData name="Scruel Tao" userId="5ea5c98d59b44d4b" providerId="LiveId" clId="{A4B67D7D-BC74-4496-B91F-814518757E7E}" dt="2023-05-04T01:16:24.824" v="4605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A4B67D7D-BC74-4496-B91F-814518757E7E}" dt="2023-05-04T01:20:12.893" v="4609" actId="47"/>
        <pc:sldMkLst>
          <pc:docMk/>
          <pc:sldMk cId="2140181110" sldId="312"/>
        </pc:sldMkLst>
      </pc:sldChg>
      <pc:sldChg chg="add del">
        <pc:chgData name="Scruel Tao" userId="5ea5c98d59b44d4b" providerId="LiveId" clId="{A4B67D7D-BC74-4496-B91F-814518757E7E}" dt="2023-05-05T02:30:28.363" v="4612" actId="47"/>
        <pc:sldMkLst>
          <pc:docMk/>
          <pc:sldMk cId="3161108256" sldId="363"/>
        </pc:sldMkLst>
      </pc:sldChg>
      <pc:sldChg chg="modSp add del mod">
        <pc:chgData name="Scruel Tao" userId="5ea5c98d59b44d4b" providerId="LiveId" clId="{A4B67D7D-BC74-4496-B91F-814518757E7E}" dt="2023-05-04T18:24:06.136" v="4761" actId="47"/>
        <pc:sldMkLst>
          <pc:docMk/>
          <pc:sldMk cId="858978597" sldId="364"/>
        </pc:sldMkLst>
        <pc:spChg chg="mod">
          <ac:chgData name="Scruel Tao" userId="5ea5c98d59b44d4b" providerId="LiveId" clId="{A4B67D7D-BC74-4496-B91F-814518757E7E}" dt="2023-05-05T03:14:24.495" v="4759" actId="20577"/>
          <ac:spMkLst>
            <pc:docMk/>
            <pc:sldMk cId="858978597" sldId="364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A4B67D7D-BC74-4496-B91F-814518757E7E}" dt="2023-05-05T14:59:42.841" v="4763"/>
        <pc:sldMkLst>
          <pc:docMk/>
          <pc:sldMk cId="3625446739" sldId="366"/>
        </pc:sldMkLst>
      </pc:sldChg>
      <pc:sldChg chg="addSp modSp add mod modAnim">
        <pc:chgData name="Scruel Tao" userId="5ea5c98d59b44d4b" providerId="LiveId" clId="{A4B67D7D-BC74-4496-B91F-814518757E7E}" dt="2023-05-06T03:37:54.967" v="5149"/>
        <pc:sldMkLst>
          <pc:docMk/>
          <pc:sldMk cId="2228905181" sldId="367"/>
        </pc:sldMkLst>
        <pc:spChg chg="mod">
          <ac:chgData name="Scruel Tao" userId="5ea5c98d59b44d4b" providerId="LiveId" clId="{A4B67D7D-BC74-4496-B91F-814518757E7E}" dt="2023-05-06T03:05:51.183" v="4951" actId="20577"/>
          <ac:spMkLst>
            <pc:docMk/>
            <pc:sldMk cId="2228905181" sldId="36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4" creationId="{1AF46C79-1FEA-4C23-6FD0-127FE5555588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6" creationId="{14461B16-B28D-1D04-2C91-19099C0511B7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9" creationId="{B10F4E6C-A412-67D4-4924-EAEA77F329C9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0" creationId="{57D29990-5754-7F2D-4C6F-895824F015AC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2" creationId="{82DA919B-2088-BB51-58F5-0C1F6756A6C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7" creationId="{B0471FDA-5B60-FDAA-5DF0-20CC3602316E}"/>
          </ac:picMkLst>
        </pc:picChg>
      </pc:sldChg>
      <pc:sldChg chg="modSp add mod">
        <pc:chgData name="Scruel Tao" userId="5ea5c98d59b44d4b" providerId="LiveId" clId="{A4B67D7D-BC74-4496-B91F-814518757E7E}" dt="2023-05-06T20:57:01.053" v="5359" actId="1076"/>
        <pc:sldMkLst>
          <pc:docMk/>
          <pc:sldMk cId="852871472" sldId="368"/>
        </pc:sldMkLst>
        <pc:spChg chg="mod">
          <ac:chgData name="Scruel Tao" userId="5ea5c98d59b44d4b" providerId="LiveId" clId="{A4B67D7D-BC74-4496-B91F-814518757E7E}" dt="2023-05-06T08:44:05.807" v="5256" actId="115"/>
          <ac:spMkLst>
            <pc:docMk/>
            <pc:sldMk cId="852871472" sldId="36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8:44:41.194" v="5296" actId="255"/>
          <ac:spMkLst>
            <pc:docMk/>
            <pc:sldMk cId="852871472" sldId="36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08:44:44.541" v="5297" actId="1076"/>
          <ac:spMkLst>
            <pc:docMk/>
            <pc:sldMk cId="852871472" sldId="368"/>
            <ac:spMk id="5" creationId="{114C6B1E-0645-32EC-965D-5D337B1B8CB3}"/>
          </ac:spMkLst>
        </pc:spChg>
        <pc:spChg chg="mod">
          <ac:chgData name="Scruel Tao" userId="5ea5c98d59b44d4b" providerId="LiveId" clId="{A4B67D7D-BC74-4496-B91F-814518757E7E}" dt="2023-05-06T20:57:01.053" v="5359" actId="1076"/>
          <ac:spMkLst>
            <pc:docMk/>
            <pc:sldMk cId="852871472" sldId="368"/>
            <ac:spMk id="6" creationId="{5E141099-A368-9FA1-DFD5-D35572374C33}"/>
          </ac:spMkLst>
        </pc:spChg>
      </pc:sldChg>
      <pc:sldMasterChg chg="modTransition modSldLayout">
        <pc:chgData name="Scruel Tao" userId="5ea5c98d59b44d4b" providerId="LiveId" clId="{A4B67D7D-BC74-4496-B91F-814518757E7E}" dt="2023-05-16T03:56:38.516" v="5403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A4B67D7D-BC74-4496-B91F-814518757E7E}" dt="2023-05-03T00:08:10.311" v="435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4B67D7D-BC74-4496-B91F-814518757E7E}" dt="2023-05-03T00:08:10.543" v="4360"/>
            <ac:spMkLst>
              <pc:docMk/>
              <pc:sldMasterMk cId="1766057859" sldId="2147483648"/>
              <pc:sldLayoutMk cId="2116765151" sldId="2147483650"/>
              <ac:spMk id="8" creationId="{85CD0BD6-7E53-8C38-3FC6-4399F3FA7741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A4B67D7D-BC74-4496-B91F-814518757E7E}" dt="2023-05-03T00:08:12.980" v="436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4B67D7D-BC74-4496-B91F-814518757E7E}" dt="2023-05-03T00:08:13.244" v="4362"/>
            <ac:spMkLst>
              <pc:docMk/>
              <pc:sldMasterMk cId="1766057859" sldId="2147483648"/>
              <pc:sldLayoutMk cId="2296489930" sldId="2147483652"/>
              <ac:spMk id="9" creationId="{ACF390AA-4B93-DD05-E2BA-A92585A95DFC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4B67D7D-BC74-4496-B91F-814518757E7E}" dt="2023-05-16T03:56:38.516" v="5403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A4B67D7D-BC74-4496-B91F-814518757E7E}" dt="2023-05-16T03:56:38.516" v="5403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9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>
                <a:latin typeface="FZSSJW--GB1-0"/>
              </a:rPr>
              <a:t>如果 </a:t>
            </a:r>
            <a:r>
              <a:rPr lang="en-US" altLang="zh-CN" sz="1200" b="0" i="0" u="none" strike="noStrike" baseline="0">
                <a:latin typeface="FZSSJW--GB1-0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语句处的条件为 </a:t>
            </a:r>
            <a:r>
              <a:rPr lang="en-US" altLang="zh-CN" sz="1200" b="0" i="0" u="none" strike="noStrike" baseline="0">
                <a:latin typeface="FZSSJW--GB1-0"/>
              </a:rPr>
              <a:t>True</a:t>
            </a:r>
            <a:r>
              <a:rPr lang="zh-CN" altLang="en-US" sz="1200" b="0" i="0" u="none" strike="noStrike" baseline="0">
                <a:latin typeface="FZSSJW--GB1-0"/>
              </a:rPr>
              <a:t>，即测试通过，就执行第一组缩进的代码块（灰色）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如果测试的结果为 </a:t>
            </a:r>
            <a:r>
              <a:rPr lang="en-US" altLang="zh-CN" sz="1200" b="0" i="0" u="none" strike="noStrike" baseline="0">
                <a:latin typeface="TheSansMonoCondensed-"/>
              </a:rPr>
              <a:t>False</a:t>
            </a:r>
            <a:r>
              <a:rPr lang="zh-CN" altLang="en-US" sz="1200" b="0" i="0" u="none" strike="noStrike" baseline="0">
                <a:latin typeface="FZSSJW--GB1-0"/>
              </a:rPr>
              <a:t>，就执行</a:t>
            </a:r>
            <a:r>
              <a:rPr lang="zh-CN" altLang="en-US" sz="1200" b="0" i="0" u="none" strike="noStrike" baseline="0">
                <a:latin typeface="Wingdings2"/>
              </a:rPr>
              <a:t>第二组缩进的代码块（</a:t>
            </a:r>
            <a:r>
              <a:rPr lang="en-US" altLang="zh-CN" sz="1200" b="0" i="0" u="none" strike="noStrike" baseline="0">
                <a:latin typeface="Wingdings2"/>
              </a:rPr>
              <a:t>else </a:t>
            </a:r>
            <a:r>
              <a:rPr lang="zh-CN" altLang="en-US" sz="1200" b="0" i="0" u="none" strike="noStrike" baseline="0">
                <a:latin typeface="Wingdings2"/>
              </a:rPr>
              <a:t>后的）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这次 </a:t>
            </a:r>
            <a:r>
              <a:rPr lang="en-US" altLang="zh-CN" sz="1200" b="0" i="0" u="none" strike="noStrike" baseline="0">
                <a:latin typeface="TheSansMonoCondensed-"/>
              </a:rPr>
              <a:t>age </a:t>
            </a:r>
            <a:r>
              <a:rPr lang="zh-CN" altLang="en-US" sz="1200" b="0" i="0" u="none" strike="noStrike" baseline="0">
                <a:latin typeface="FZSSJW--GB1-0"/>
              </a:rPr>
              <a:t>小于 </a:t>
            </a:r>
            <a:r>
              <a:rPr lang="en-US" altLang="zh-CN" sz="1200" b="0" i="0" u="none" strike="noStrike" baseline="0">
                <a:latin typeface="TheSansMonoCondensed-"/>
              </a:rPr>
              <a:t>18</a:t>
            </a:r>
            <a:r>
              <a:rPr lang="zh-CN" altLang="en-US" sz="1200" b="0" i="0" u="none" strike="noStrike" baseline="0">
                <a:latin typeface="FZSSJW--GB1-0"/>
              </a:rPr>
              <a:t>，条件测试未通过，因此执行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代码块中的代码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3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0" i="0" u="none" strike="noStrike" baseline="0">
                <a:latin typeface="Wingdings2"/>
              </a:rPr>
              <a:t>1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测试检查一个人是否未满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</a:t>
            </a:r>
            <a:r>
              <a:rPr lang="en-US" altLang="zh-CN" sz="1200" b="0" i="0" u="none" strike="noStrike" baseline="0">
                <a:latin typeface="Wingdings2"/>
              </a:rPr>
              <a:t>2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 err="1">
                <a:latin typeface="TheSansMonoCondensed-"/>
              </a:rPr>
              <a:t>elif</a:t>
            </a:r>
            <a:r>
              <a:rPr lang="en-US" altLang="zh-CN" sz="1200" b="0" i="0" u="none" strike="noStrike" baseline="0">
                <a:latin typeface="TheSansMonoCondensed-"/>
              </a:rPr>
              <a:t> </a:t>
            </a:r>
            <a:r>
              <a:rPr lang="zh-CN" altLang="en-US" sz="1200" b="0" i="0" u="none" strike="noStrike" baseline="0">
                <a:latin typeface="FZSSJW--GB1-0"/>
              </a:rPr>
              <a:t>代码行其实是另一个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测试，它仅在前面的测试未通过时才会运行。</a:t>
            </a: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在这里，由于这个人不小于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岁，因此第一个条件测试未通过。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程序接着判断，由于这个人未满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岁，因此第二个条件测试通过了，</a:t>
            </a:r>
            <a:r>
              <a:rPr lang="en-US" altLang="zh-CN" sz="1200" b="0" i="0" u="none" strike="noStrike" baseline="0">
                <a:latin typeface="TimesNewRoman"/>
              </a:rPr>
              <a:t>Python </a:t>
            </a:r>
            <a:r>
              <a:rPr lang="zh-CN" altLang="en-US" sz="1200" b="0" i="0" u="none" strike="noStrike" baseline="0">
                <a:latin typeface="FZSSJW--GB1-0"/>
              </a:rPr>
              <a:t>打印相应的消息，并跳过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06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3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>
                <a:latin typeface="FZSSJW--GB1-0"/>
              </a:rPr>
              <a:t>而当年满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岁时，前两个条件测试都不能通过。在这种情况下，将执行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代码块，指出门票价格为 </a:t>
            </a:r>
            <a:r>
              <a:rPr lang="en-US" altLang="zh-CN" sz="1200" b="0" i="0" u="none" strike="noStrike" baseline="0">
                <a:latin typeface="TimesNewRoman"/>
              </a:rPr>
              <a:t>40 </a:t>
            </a:r>
            <a:r>
              <a:rPr lang="zh-CN" altLang="en-US" sz="1200" b="0" i="0" u="none" strike="noStrike" baseline="0">
                <a:latin typeface="FZSSJW--GB1-0"/>
              </a:rPr>
              <a:t>美元。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1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1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将数值 </a:t>
            </a:r>
            <a:r>
              <a:rPr lang="en-US" altLang="zh-CN"/>
              <a:t>0</a:t>
            </a:r>
            <a:r>
              <a:rPr lang="zh-CN" altLang="en-US"/>
              <a:t>、空值 </a:t>
            </a:r>
            <a:r>
              <a:rPr lang="en-US" altLang="zh-CN"/>
              <a:t>None</a:t>
            </a:r>
            <a:r>
              <a:rPr lang="zh-CN" altLang="en-US"/>
              <a:t>、空字符串</a:t>
            </a:r>
            <a:r>
              <a:rPr lang="en-US" altLang="zh-CN"/>
              <a:t>“”</a:t>
            </a:r>
            <a:r>
              <a:rPr lang="zh-CN" altLang="en-US"/>
              <a:t>、空列表</a:t>
            </a:r>
            <a:r>
              <a:rPr lang="en-US" altLang="zh-CN"/>
              <a:t>[]</a:t>
            </a:r>
            <a:r>
              <a:rPr lang="zh-CN" altLang="en-US"/>
              <a:t>、空元组</a:t>
            </a:r>
            <a:r>
              <a:rPr lang="en-US" altLang="zh-CN"/>
              <a:t>()</a:t>
            </a:r>
            <a:r>
              <a:rPr lang="zh-CN" altLang="en-US"/>
              <a:t>、空字典</a:t>
            </a:r>
            <a:r>
              <a:rPr lang="en-US" altLang="zh-CN"/>
              <a:t>{} </a:t>
            </a:r>
            <a:r>
              <a:rPr lang="zh-CN" altLang="en-US"/>
              <a:t>用作条件表达式时，</a:t>
            </a:r>
            <a:r>
              <a:rPr lang="en-US" altLang="zh-CN"/>
              <a:t>Python </a:t>
            </a:r>
            <a:r>
              <a:rPr lang="zh-CN" altLang="en-US"/>
              <a:t>都会返回 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86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首先定义一个列表，其中包含比萨店供应的配料。（当然了，如果比萨店供应的配料是固定的，也可以使用一个元组来存储它们。）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然后创建另一个列表，其中包含顾客点的配料，注意其中包含了一个比萨店不存在的配料 </a:t>
            </a:r>
            <a:r>
              <a:rPr lang="en-US" altLang="zh-CN" sz="1800" b="0" i="0" u="none" strike="noStrike" baseline="0" dirty="0">
                <a:latin typeface="TheSansMonoCondensed-"/>
              </a:rPr>
              <a:t>'french fries'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接下来，遍历顾客点的配料列表。在这个循环中，对于顾客点的每种配料，我们都会通过箭头处 </a:t>
            </a:r>
            <a:r>
              <a:rPr lang="en-US" altLang="zh-CN" sz="1800" b="0" i="0" u="none" strike="noStrike" baseline="0" dirty="0">
                <a:latin typeface="FZSSJW--GB1-0"/>
              </a:rPr>
              <a:t>if </a:t>
            </a:r>
            <a:r>
              <a:rPr lang="zh-CN" altLang="en-US" sz="1800" b="0" i="0" u="none" strike="noStrike" baseline="0" dirty="0">
                <a:latin typeface="FZSSJW--GB1-0"/>
              </a:rPr>
              <a:t>语句块来检查它是否在披萨店供应的配料列表中。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如果答案是肯定的，就将其加入比萨，否则打印一条消息，告诉顾客不供应这种配料。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6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19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可选拓展</a:t>
            </a:r>
            <a:r>
              <a:rPr lang="zh-CN" altLang="en-US" dirty="0"/>
              <a:t>建议配合阅读</a:t>
            </a:r>
            <a:r>
              <a:rPr lang="en-US" altLang="zh-CN" dirty="0"/>
              <a:t>《</a:t>
            </a:r>
            <a:r>
              <a:rPr lang="zh-CN" altLang="en-US" dirty="0"/>
              <a:t>流畅的 </a:t>
            </a:r>
            <a:r>
              <a:rPr lang="en-US" altLang="zh-CN" dirty="0"/>
              <a:t>Python》</a:t>
            </a:r>
            <a:r>
              <a:rPr lang="zh-CN" altLang="en-US" dirty="0"/>
              <a:t>等进阶书籍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9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5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7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7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2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D0BD6-7E53-8C38-3FC6-4399F3FA7741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F390AA-4B93-DD05-E2BA-A92585A95DF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0244003-1FC0-6A38-3D26-BD5D2D3A6137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and</a:t>
            </a:r>
            <a:r>
              <a:rPr lang="zh-CN" altLang="en-US" b="1" i="0" u="none" strike="noStrike" baseline="0">
                <a:solidFill>
                  <a:srgbClr val="333333"/>
                </a:solidFill>
              </a:rPr>
              <a:t>、</a:t>
            </a:r>
            <a:r>
              <a:rPr lang="en-US" altLang="zh-CN" b="1" i="0" u="none" strike="noStrike" baseline="0">
                <a:solidFill>
                  <a:srgbClr val="8541F5"/>
                </a:solidFill>
              </a:rPr>
              <a:t>or</a:t>
            </a:r>
            <a:r>
              <a:rPr lang="en-US" altLang="zh-CN" b="1" i="0" u="none" strike="noStrike" baseline="0">
                <a:solidFill>
                  <a:srgbClr val="8541F5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：用于布尔运算，分别表示和</a:t>
            </a:r>
            <a:r>
              <a:rPr lang="en-US" altLang="zh-CN" b="0" i="0" u="none" strike="noStrike" baseline="0">
                <a:solidFill>
                  <a:srgbClr val="333333"/>
                </a:solidFill>
                <a:latin typeface="+mn-ea"/>
              </a:rPr>
              <a:t>/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或。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81545" y="2985424"/>
            <a:ext cx="56890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22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11033" y="3170089"/>
            <a:ext cx="1967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not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：用于布尔运算，表示</a:t>
            </a:r>
            <a:r>
              <a:rPr lang="zh-CN" altLang="en-US">
                <a:solidFill>
                  <a:srgbClr val="333333"/>
                </a:solidFill>
                <a:latin typeface="+mn-ea"/>
              </a:rPr>
              <a:t>非。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r>
              <a:rPr lang="en-US" altLang="zh-CN" b="1" i="0" u="none" strike="noStrike" baseline="0">
                <a:solidFill>
                  <a:srgbClr val="8541F5"/>
                </a:solidFill>
              </a:rPr>
              <a:t>in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：用于检查特定值是否在集合中。</a:t>
            </a:r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0" y="3564622"/>
            <a:ext cx="819243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'onions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86029" y="3933954"/>
            <a:ext cx="196777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endParaRPr lang="en-US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u="none" strike="noStrike" baseline="0">
                <a:latin typeface="微软雅黑" panose="020B0503020204020204" pitchFamily="34" charset="-122"/>
              </a:rPr>
              <a:t>布尔表达式</a:t>
            </a:r>
            <a:r>
              <a:rPr lang="zh-CN" altLang="en-US" b="0" i="0" u="none" strike="noStrike" baseline="0">
                <a:latin typeface="微软雅黑" panose="020B0503020204020204" pitchFamily="34" charset="-122"/>
              </a:rPr>
              <a:t>：不过是条件测试的别名</a:t>
            </a:r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>
                <a:latin typeface="微软雅黑" panose="020B0503020204020204" pitchFamily="34" charset="-122"/>
              </a:rPr>
              <a:t>布尔值</a:t>
            </a:r>
            <a:r>
              <a:rPr lang="zh-CN" altLang="en-US">
                <a:latin typeface="微软雅黑" panose="020B0503020204020204" pitchFamily="34" charset="-122"/>
              </a:rPr>
              <a:t>：存储布尔表达式结果的变量</a:t>
            </a:r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0" i="0" u="none" strike="noStrike" baseline="0">
                <a:latin typeface="微软雅黑" panose="020B0503020204020204" pitchFamily="34" charset="-122"/>
              </a:rPr>
              <a:t>布尔值通常用于记录条件，如游戏是否正在运行等</a:t>
            </a:r>
            <a:endParaRPr lang="zh-CN" altLang="en-US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12955" y="3235612"/>
            <a:ext cx="332906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can_edit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0B367-5845-5646-7A17-5047501A0AF2}"/>
              </a:ext>
            </a:extLst>
          </p:cNvPr>
          <p:cNvSpPr txBox="1"/>
          <p:nvPr/>
        </p:nvSpPr>
        <p:spPr>
          <a:xfrm>
            <a:off x="931264" y="2785954"/>
            <a:ext cx="1032947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 are old enough to vote!")</a:t>
            </a:r>
            <a:b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print("Have you registered to vote yet?")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you are too young to vote."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register to vote as soon as you turn 18!"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06D0C-9D45-8455-3EF3-A2BE259C34B7}"/>
              </a:ext>
            </a:extLst>
          </p:cNvPr>
          <p:cNvSpPr txBox="1"/>
          <p:nvPr/>
        </p:nvSpPr>
        <p:spPr>
          <a:xfrm>
            <a:off x="931264" y="5550673"/>
            <a:ext cx="103294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you are too young to vote.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Please register to vote as soon as you turn 18!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9BFEB5B-C125-3171-A209-780B8C73A101}"/>
              </a:ext>
            </a:extLst>
          </p:cNvPr>
          <p:cNvSpPr/>
          <p:nvPr/>
        </p:nvSpPr>
        <p:spPr>
          <a:xfrm>
            <a:off x="488828" y="4308529"/>
            <a:ext cx="349372" cy="27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E81AC9-3DF3-D504-C6E7-C867FE58A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78" y="2854889"/>
            <a:ext cx="9191444" cy="3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$25."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$40.")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$25.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7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A0ED0B-D6B5-18E9-059D-94FC5BFD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0440" y="3006866"/>
            <a:ext cx="5919030" cy="3772767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564EA136-5442-04A0-129C-D88913C8FD96}"/>
              </a:ext>
            </a:extLst>
          </p:cNvPr>
          <p:cNvSpPr/>
          <p:nvPr/>
        </p:nvSpPr>
        <p:spPr>
          <a:xfrm>
            <a:off x="1970452" y="339213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62C3695-EA37-F9E9-52C4-EFDBECCD9244}"/>
              </a:ext>
            </a:extLst>
          </p:cNvPr>
          <p:cNvSpPr/>
          <p:nvPr/>
        </p:nvSpPr>
        <p:spPr>
          <a:xfrm>
            <a:off x="1978732" y="441752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445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$25.")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$40."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$40.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811498-C764-E9CE-28CC-8001250E3146}"/>
              </a:ext>
            </a:extLst>
          </p:cNvPr>
          <p:cNvSpPr/>
          <p:nvPr/>
        </p:nvSpPr>
        <p:spPr>
          <a:xfrm>
            <a:off x="913563" y="3182202"/>
            <a:ext cx="407034" cy="24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DC7E5B-F8C4-D4AB-325B-F95BDB50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85" y="2972232"/>
            <a:ext cx="5851669" cy="38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我们当然也可以创建多个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块，来检查想要检查的所有条件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:</a:t>
            </a:r>
            <a:endParaRPr lang="zh-CN" altLang="en-US" sz="2400" b="0" i="0" u="none" strike="noStrike" baseline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mushrooms."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pepperoni."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extra cheese."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5D5D4D8-CC71-735F-BF6E-6794C1AABBBF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EA5EF62-C515-119D-E052-D9EA02F1898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16C9177-F664-DC72-AD7B-6E297D12271A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与</a:t>
            </a:r>
            <a:r>
              <a:rPr lang="en-US" altLang="zh-CN" dirty="0"/>
              <a:t>《Python </a:t>
            </a:r>
            <a:r>
              <a:rPr lang="zh-CN" altLang="en-US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/>
              <a:t>一书配套使用</a:t>
            </a:r>
            <a:endParaRPr lang="en-US" altLang="zh-CN" dirty="0"/>
          </a:p>
          <a:p>
            <a:r>
              <a:rPr lang="zh-CN" altLang="en-US"/>
              <a:t>讲义中的文本及绘图采用</a:t>
            </a:r>
            <a:r>
              <a:rPr lang="zh-CN" altLang="en-US" u="sng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>
                <a:hlinkClick r:id="rId2"/>
              </a:rPr>
              <a:t>）</a:t>
            </a:r>
            <a:r>
              <a:rPr lang="zh-CN" altLang="en-US" u="sng"/>
              <a:t>进行许可</a:t>
            </a:r>
            <a:endParaRPr lang="en-US" altLang="zh-CN" dirty="0"/>
          </a:p>
          <a:p>
            <a:r>
              <a:rPr lang="zh-CN" altLang="en-US"/>
              <a:t>引用的网络图片附有超链接，可用于访问来源</a:t>
            </a:r>
            <a:endParaRPr lang="en-US" altLang="zh-CN" dirty="0"/>
          </a:p>
          <a:p>
            <a:r>
              <a:rPr lang="zh-CN" altLang="en-US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比较一下，如果使用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requested_toppings = ['mushrooms', 'extra cheese']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if 'mushrooms' in requested_toppings: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print("Adding mushrooms.")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pepperoni.")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extra cheese.")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print("\nFinished making your pizza!")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C28D2F-693A-9182-1593-8F9743156F4D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564CA0-1231-2B59-E4FE-AEFA9E52593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6FF1B5-A21E-820D-A550-594355C6A680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我们在本章开始时的例子中，已经尝试过</a:t>
            </a:r>
            <a:r>
              <a:rPr lang="zh-CN" altLang="en-US" sz="2400" b="0" i="0" u="sng" strike="noStrike" baseline="0">
                <a:solidFill>
                  <a:srgbClr val="333333"/>
                </a:solidFill>
                <a:latin typeface="+mn-ea"/>
              </a:rPr>
              <a:t>处理特殊值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  <a:r>
              <a:rPr lang="en-US" altLang="zh-CN" sz="2400" b="1" err="1">
                <a:solidFill>
                  <a:srgbClr val="333333"/>
                </a:solidFill>
              </a:rPr>
              <a:t>bmw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09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下面我们继续披萨店的例子，来特殊处理当</a:t>
            </a:r>
            <a:r>
              <a:rPr lang="zh-CN" altLang="en-US" sz="2400" u="sng">
                <a:solidFill>
                  <a:srgbClr val="333333"/>
                </a:solidFill>
                <a:latin typeface="+mn-ea"/>
              </a:rPr>
              <a:t>火腿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用完时的情况：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2" y="2425582"/>
            <a:ext cx="8676207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we are out of ham right now."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2" y="5084149"/>
            <a:ext cx="8676207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are out of ham right now.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E141099-A368-9FA1-DFD5-D35572374C33}"/>
              </a:ext>
            </a:extLst>
          </p:cNvPr>
          <p:cNvSpPr/>
          <p:nvPr/>
        </p:nvSpPr>
        <p:spPr>
          <a:xfrm>
            <a:off x="1220516" y="3243138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AC8C021-DD52-3CF3-8B63-C12029968772}"/>
              </a:ext>
            </a:extLst>
          </p:cNvPr>
          <p:cNvSpPr/>
          <p:nvPr/>
        </p:nvSpPr>
        <p:spPr>
          <a:xfrm>
            <a:off x="1220516" y="5594871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5.4.2 </a:t>
            </a:r>
            <a:r>
              <a:rPr lang="zh-CN" altLang="en-US"/>
              <a:t>确定列表非空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我们可以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将列表名用作条件表达式</a:t>
            </a:r>
            <a:endParaRPr lang="en-US" altLang="zh-CN" sz="2400" b="1" u="sng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这个表达式只有当列表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至少包含一个元素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时才为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sz="18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3" y="2795181"/>
            <a:ext cx="8615908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"Are you sure you want a plain pizza?"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3" y="5646964"/>
            <a:ext cx="8615907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 you sure you want a plain pizza?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F9B6ACB-3551-358D-E257-C8CD34FD9675}"/>
              </a:ext>
            </a:extLst>
          </p:cNvPr>
          <p:cNvSpPr/>
          <p:nvPr/>
        </p:nvSpPr>
        <p:spPr>
          <a:xfrm>
            <a:off x="1232048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5.4.3</a:t>
            </a:r>
            <a:r>
              <a:rPr lang="zh-CN" altLang="en-US"/>
              <a:t>使用多个列表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949377" y="2825161"/>
            <a:ext cx="1040442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f"Sorry, we don't have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C0BAA1-04D7-8C96-CA24-A76646A7FBDD}"/>
              </a:ext>
            </a:extLst>
          </p:cNvPr>
          <p:cNvSpPr/>
          <p:nvPr/>
        </p:nvSpPr>
        <p:spPr>
          <a:xfrm>
            <a:off x="526304" y="4066609"/>
            <a:ext cx="311896" cy="203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5.4.3</a:t>
            </a:r>
            <a:r>
              <a:rPr lang="zh-CN" altLang="en-US"/>
              <a:t>使用多个列表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 dirty="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232629" y="2873784"/>
            <a:ext cx="861590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don't have cookies.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4BA487-11B0-0B49-BB71-D92D23A43029}"/>
              </a:ext>
            </a:extLst>
          </p:cNvPr>
          <p:cNvSpPr txBox="1"/>
          <p:nvPr/>
        </p:nvSpPr>
        <p:spPr>
          <a:xfrm>
            <a:off x="2239338" y="5265174"/>
            <a:ext cx="7713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通过寥寥几行代码，我们高效地处理了一种真实的情形！</a:t>
            </a:r>
            <a:endParaRPr lang="zh-CN" altLang="en-US" sz="24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在条件测试方面，建议在运算符两边各添加一个空格：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3BAA3A-1392-2220-24BB-6CAA62BAAD2E}"/>
              </a:ext>
            </a:extLst>
          </p:cNvPr>
          <p:cNvSpPr txBox="1"/>
          <p:nvPr/>
        </p:nvSpPr>
        <p:spPr>
          <a:xfrm>
            <a:off x="6424535" y="2813192"/>
            <a:ext cx="38924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B272A8-1C5E-C57E-B172-13C1E45A8023}"/>
              </a:ext>
            </a:extLst>
          </p:cNvPr>
          <p:cNvSpPr txBox="1"/>
          <p:nvPr/>
        </p:nvSpPr>
        <p:spPr>
          <a:xfrm>
            <a:off x="1581463" y="2726734"/>
            <a:ext cx="4099809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4F2196-FE00-2667-60B9-6F5A7FD2C898}"/>
              </a:ext>
            </a:extLst>
          </p:cNvPr>
          <p:cNvSpPr txBox="1"/>
          <p:nvPr/>
        </p:nvSpPr>
        <p:spPr>
          <a:xfrm>
            <a:off x="7369516" y="5780613"/>
            <a:ext cx="2002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可读性更好</a:t>
            </a:r>
          </a:p>
        </p:txBody>
      </p:sp>
    </p:spTree>
    <p:extLst>
      <p:ext uri="{BB962C8B-B14F-4D97-AF65-F5344CB8AC3E}">
        <p14:creationId xmlns:p14="http://schemas.microsoft.com/office/powerpoint/2010/main" val="9116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5.6 </a:t>
            </a:r>
            <a:r>
              <a:rPr lang="zh-CN" altLang="en-US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学习了如何编写条件测试。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学习了编写简单的 </a:t>
            </a:r>
            <a:r>
              <a:rPr lang="en-US" altLang="zh-CN"/>
              <a:t>if </a:t>
            </a:r>
            <a:r>
              <a:rPr lang="zh-CN" altLang="en-US"/>
              <a:t>语句、</a:t>
            </a:r>
            <a:r>
              <a:rPr lang="en-US" altLang="zh-CN"/>
              <a:t>if-else </a:t>
            </a:r>
            <a:r>
              <a:rPr lang="zh-CN" altLang="en-US"/>
              <a:t>语句和 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 </a:t>
            </a:r>
            <a:r>
              <a:rPr lang="zh-CN" altLang="en-US"/>
              <a:t>语句。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学习了如何使用 </a:t>
            </a:r>
            <a:r>
              <a:rPr lang="en-US" altLang="zh-CN"/>
              <a:t>for </a:t>
            </a:r>
            <a:r>
              <a:rPr lang="zh-CN" altLang="en-US"/>
              <a:t>循环高效处理列表元素，处理特殊元素。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再次学习了在代码格式方面提出的建议。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在下一章中，我们将学习字典的相关知识，并且将字典于列表和 </a:t>
            </a:r>
            <a:r>
              <a:rPr lang="en-US" altLang="zh-CN"/>
              <a:t>if </a:t>
            </a:r>
            <a:r>
              <a:rPr lang="zh-CN" altLang="en-US"/>
              <a:t>语句结合起来使用，以模拟现实世界中的更多情形。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练习书中的动手试一试</a:t>
            </a:r>
            <a:endParaRPr lang="en-US" altLang="zh-CN" dirty="0"/>
          </a:p>
          <a:p>
            <a:r>
              <a:rPr lang="zh-CN" altLang="en-US" dirty="0"/>
              <a:t>学习数值的连续比较运算符</a:t>
            </a:r>
            <a:endParaRPr lang="en-US" altLang="zh-CN" dirty="0"/>
          </a:p>
          <a:p>
            <a:r>
              <a:rPr lang="zh-CN" altLang="en-US" dirty="0"/>
              <a:t>了解什么是流程图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尝试书写嵌套的 </a:t>
            </a:r>
            <a:r>
              <a:rPr lang="en-US" altLang="zh-CN" dirty="0"/>
              <a:t>if </a:t>
            </a:r>
            <a:r>
              <a:rPr lang="zh-CN" altLang="en-US" dirty="0"/>
              <a:t>判断语句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Python </a:t>
            </a:r>
            <a:r>
              <a:rPr lang="zh-CN" altLang="en-US" dirty="0"/>
              <a:t>中的三目运算符写法</a:t>
            </a:r>
            <a:endParaRPr lang="en-US" altLang="zh-CN" dirty="0"/>
          </a:p>
          <a:p>
            <a:r>
              <a:rPr lang="zh-CN" altLang="en-US" dirty="0"/>
              <a:t>了解逻辑判断的短路机制</a:t>
            </a:r>
            <a:endParaRPr lang="en-US" altLang="zh-CN" dirty="0"/>
          </a:p>
          <a:p>
            <a:r>
              <a:rPr lang="zh-CN" altLang="en-US" dirty="0"/>
              <a:t>学习模式匹配（</a:t>
            </a:r>
            <a:r>
              <a:rPr lang="en-US" altLang="zh-CN" dirty="0"/>
              <a:t>match-case</a:t>
            </a:r>
            <a:r>
              <a:rPr lang="zh-CN" altLang="en-US" dirty="0"/>
              <a:t>）的语法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if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/>
              <a:t>条件测试</a:t>
            </a:r>
            <a:endParaRPr lang="en-US" altLang="zh-CN" dirty="0"/>
          </a:p>
          <a:p>
            <a:r>
              <a:rPr lang="en-US" altLang="zh-CN" dirty="0"/>
              <a:t>5.3 if </a:t>
            </a:r>
            <a:r>
              <a:rPr lang="zh-CN" altLang="en-US"/>
              <a:t>语句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/>
              <a:t>使用 </a:t>
            </a:r>
            <a:r>
              <a:rPr lang="en-US" altLang="zh-CN" dirty="0"/>
              <a:t>if </a:t>
            </a:r>
            <a:r>
              <a:rPr lang="zh-CN" altLang="en-US"/>
              <a:t>语句处理列表</a:t>
            </a:r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/>
              <a:t>设置 </a:t>
            </a:r>
            <a:r>
              <a:rPr lang="en-US" altLang="zh-CN" dirty="0"/>
              <a:t>if </a:t>
            </a:r>
            <a:r>
              <a:rPr lang="zh-CN" altLang="en-US"/>
              <a:t>语句的格式</a:t>
            </a:r>
            <a:endParaRPr lang="en-US" altLang="zh-CN" dirty="0"/>
          </a:p>
          <a:p>
            <a:r>
              <a:rPr lang="en-US" altLang="zh-CN" dirty="0"/>
              <a:t>5.6 </a:t>
            </a:r>
            <a:r>
              <a:rPr lang="zh-CN" altLang="en-US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>
                <a:latin typeface="FZSSJW--GB1-0"/>
              </a:rPr>
              <a:t>下面的示例将会</a:t>
            </a:r>
            <a:r>
              <a:rPr lang="zh-CN" altLang="en-US" b="0" i="0" u="none" strike="noStrike" baseline="0">
                <a:latin typeface="FZSSJW--GB1-0"/>
              </a:rPr>
              <a:t>遍历列表，并以首字母大写的方式打印其中的汽车名，特殊地以全大写的</a:t>
            </a:r>
            <a:r>
              <a:rPr lang="zh-CN" altLang="en-US">
                <a:latin typeface="FZSSJW--GB1-0"/>
              </a:rPr>
              <a:t>形式</a:t>
            </a:r>
            <a:r>
              <a:rPr lang="zh-CN" altLang="en-US" b="0" i="0" u="none" strike="noStrike" baseline="0">
                <a:latin typeface="FZSSJW--GB1-0"/>
              </a:rPr>
              <a:t>打印 </a:t>
            </a:r>
            <a:r>
              <a:rPr lang="en-US" altLang="zh-CN" b="1" i="0" u="none" strike="noStrike" baseline="0" dirty="0"/>
              <a:t>'</a:t>
            </a:r>
            <a:r>
              <a:rPr lang="en-US" altLang="zh-CN" b="1" i="0" u="none" strike="noStrike" baseline="0" dirty="0" err="1"/>
              <a:t>bmw</a:t>
            </a:r>
            <a:r>
              <a:rPr lang="en-US" altLang="zh-CN" b="1" i="0" u="none" strike="noStrike" baseline="0"/>
              <a:t>'</a:t>
            </a:r>
            <a:r>
              <a:rPr lang="zh-CN" altLang="en-US" i="0" u="none" strike="noStrike" baseline="0">
                <a:latin typeface="FZSSJW--GB1-0"/>
              </a:rPr>
              <a:t>：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1650" y="2925510"/>
            <a:ext cx="748134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930078" y="3110176"/>
            <a:ext cx="244027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Audi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BMW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Subaru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Toyota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AE4DBCE-5183-83A0-C3C1-F3FADF7CE9AF}"/>
              </a:ext>
            </a:extLst>
          </p:cNvPr>
          <p:cNvSpPr/>
          <p:nvPr/>
        </p:nvSpPr>
        <p:spPr>
          <a:xfrm>
            <a:off x="486068" y="3735092"/>
            <a:ext cx="319031" cy="20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9543AB7-F71C-AAA7-0DC4-EE20945758B0}"/>
              </a:ext>
            </a:extLst>
          </p:cNvPr>
          <p:cNvSpPr/>
          <p:nvPr/>
        </p:nvSpPr>
        <p:spPr>
          <a:xfrm>
            <a:off x="8518580" y="3939730"/>
            <a:ext cx="394948" cy="21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88" y="3294121"/>
            <a:ext cx="2395538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9" y="4059657"/>
            <a:ext cx="1104744" cy="5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060" y="3294121"/>
            <a:ext cx="2336994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8" y="4059657"/>
            <a:ext cx="126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4461B16-B28D-1D04-2C91-19099C0511B7}"/>
              </a:ext>
            </a:extLst>
          </p:cNvPr>
          <p:cNvSpPr/>
          <p:nvPr/>
        </p:nvSpPr>
        <p:spPr>
          <a:xfrm rot="16200000">
            <a:off x="3880229" y="3266366"/>
            <a:ext cx="434437" cy="4990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0F4E6C-A412-67D4-4924-EAEA77F329C9}"/>
              </a:ext>
            </a:extLst>
          </p:cNvPr>
          <p:cNvSpPr txBox="1"/>
          <p:nvPr/>
        </p:nvSpPr>
        <p:spPr>
          <a:xfrm>
            <a:off x="3281495" y="6064384"/>
            <a:ext cx="1631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D29990-5754-7F2D-4C6F-895824F015AC}"/>
              </a:ext>
            </a:extLst>
          </p:cNvPr>
          <p:cNvSpPr/>
          <p:nvPr/>
        </p:nvSpPr>
        <p:spPr>
          <a:xfrm rot="16200000">
            <a:off x="9055623" y="5137865"/>
            <a:ext cx="434437" cy="1263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A919B-2088-BB51-58F5-0C1F6756A6C9}"/>
              </a:ext>
            </a:extLst>
          </p:cNvPr>
          <p:cNvSpPr txBox="1"/>
          <p:nvPr/>
        </p:nvSpPr>
        <p:spPr>
          <a:xfrm>
            <a:off x="8084549" y="6064384"/>
            <a:ext cx="2391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条件测试的值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90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6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条件测试：相等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True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相等运算符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ctr">
              <a:buNone/>
            </a:pPr>
            <a:r>
              <a:rPr lang="zh-CN" altLang="en-US">
                <a:latin typeface="+mn-ea"/>
              </a:rPr>
              <a:t>代码使用了常见小技巧：在比较时</a:t>
            </a:r>
            <a:r>
              <a:rPr lang="zh-CN" altLang="en-US" u="sng">
                <a:latin typeface="+mn-ea"/>
              </a:rPr>
              <a:t>忽略大小写</a:t>
            </a:r>
            <a:endParaRPr lang="en-US" altLang="zh-CN" b="0" i="0" u="sng" strike="noStrike" baseline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5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3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5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条件测试：不等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>
                <a:latin typeface="+mn-ea"/>
              </a:rPr>
              <a:t>不</a:t>
            </a:r>
            <a:r>
              <a:rPr lang="zh-CN" altLang="en-US" b="1" i="0" u="none" strike="noStrike" baseline="0">
                <a:latin typeface="+mn-ea"/>
              </a:rPr>
              <a:t>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</a:t>
            </a:r>
            <a:r>
              <a:rPr lang="zh-CN" altLang="en-US">
                <a:latin typeface="+mn-ea"/>
              </a:rPr>
              <a:t>不</a:t>
            </a:r>
            <a:r>
              <a:rPr lang="zh-CN" altLang="en-US" b="0" i="0" u="none" strike="noStrike" baseline="0">
                <a:latin typeface="+mn-ea"/>
              </a:rPr>
              <a:t>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4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 = 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638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条件测试：数值比较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关系运算符</a:t>
            </a:r>
            <a:r>
              <a:rPr lang="zh-CN" altLang="en-US" b="0" i="0" u="none" strike="noStrike" baseline="0">
                <a:latin typeface="+mn-ea"/>
              </a:rPr>
              <a:t>（小于、小于等于、大于、大于等于）来比较数值：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50882" y="4439863"/>
            <a:ext cx="494956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19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1014" y="4439863"/>
            <a:ext cx="196777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8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2524</Words>
  <Application>Microsoft Office PowerPoint</Application>
  <PresentationFormat>宽屏</PresentationFormat>
  <Paragraphs>241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5 章 if 语句</vt:lpstr>
      <vt:lpstr>5.1 一个简单的示例</vt:lpstr>
      <vt:lpstr>5.2 条件测试</vt:lpstr>
      <vt:lpstr>5.2 条件测试</vt:lpstr>
      <vt:lpstr>5.2 条件测试：相等</vt:lpstr>
      <vt:lpstr>5.2 条件测试：不等</vt:lpstr>
      <vt:lpstr>5.2 条件测试：数值比较</vt:lpstr>
      <vt:lpstr>5.2 条件测试：布尔运算</vt:lpstr>
      <vt:lpstr>5.2 条件测试：布尔运算</vt:lpstr>
      <vt:lpstr>5.2 条件测试：布尔运算</vt:lpstr>
      <vt:lpstr>5.3 if 语句</vt:lpstr>
      <vt:lpstr>5.3 if 语句</vt:lpstr>
      <vt:lpstr>5.3 if 语句</vt:lpstr>
      <vt:lpstr>5.3 if 语句</vt:lpstr>
      <vt:lpstr>5.3 if 语句</vt:lpstr>
      <vt:lpstr>5.3 if 语句</vt:lpstr>
      <vt:lpstr>5.3 if 语句：测试多个条件</vt:lpstr>
      <vt:lpstr>5.3 if 语句：测试多个条件</vt:lpstr>
      <vt:lpstr>5.4.1 检查特殊元素</vt:lpstr>
      <vt:lpstr>5.4.1 检查特殊元素</vt:lpstr>
      <vt:lpstr>5.4.2 确定列表非空</vt:lpstr>
      <vt:lpstr>5.4.3使用多个列表</vt:lpstr>
      <vt:lpstr>5.4.3使用多个列表</vt:lpstr>
      <vt:lpstr>5.5 编码建议</vt:lpstr>
      <vt:lpstr>5.6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2023-05-27T02:40:11Z</dcterms:modified>
</cp:coreProperties>
</file>