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0" r:id="rId2"/>
    <p:sldId id="366" r:id="rId3"/>
    <p:sldId id="257" r:id="rId4"/>
    <p:sldId id="283" r:id="rId5"/>
    <p:sldId id="374" r:id="rId6"/>
    <p:sldId id="371" r:id="rId7"/>
    <p:sldId id="369" r:id="rId8"/>
    <p:sldId id="370" r:id="rId9"/>
    <p:sldId id="367" r:id="rId10"/>
    <p:sldId id="322" r:id="rId11"/>
    <p:sldId id="372" r:id="rId12"/>
    <p:sldId id="373" r:id="rId13"/>
    <p:sldId id="297" r:id="rId14"/>
    <p:sldId id="284" r:id="rId15"/>
    <p:sldId id="298" r:id="rId16"/>
    <p:sldId id="299" r:id="rId17"/>
    <p:sldId id="300" r:id="rId18"/>
    <p:sldId id="287" r:id="rId19"/>
    <p:sldId id="301" r:id="rId20"/>
    <p:sldId id="302" r:id="rId21"/>
    <p:sldId id="303" r:id="rId22"/>
    <p:sldId id="326" r:id="rId23"/>
    <p:sldId id="288" r:id="rId24"/>
    <p:sldId id="304" r:id="rId25"/>
    <p:sldId id="289" r:id="rId26"/>
    <p:sldId id="305" r:id="rId27"/>
    <p:sldId id="290" r:id="rId28"/>
    <p:sldId id="307" r:id="rId29"/>
    <p:sldId id="308" r:id="rId30"/>
    <p:sldId id="310" r:id="rId31"/>
    <p:sldId id="311" r:id="rId32"/>
    <p:sldId id="312" r:id="rId33"/>
    <p:sldId id="314" r:id="rId34"/>
    <p:sldId id="313" r:id="rId35"/>
    <p:sldId id="316" r:id="rId36"/>
    <p:sldId id="291" r:id="rId37"/>
    <p:sldId id="292" r:id="rId38"/>
    <p:sldId id="317" r:id="rId39"/>
    <p:sldId id="282" r:id="rId40"/>
    <p:sldId id="280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979"/>
    <a:srgbClr val="2F5496"/>
    <a:srgbClr val="FFFAD4"/>
    <a:srgbClr val="FFFFFF"/>
    <a:srgbClr val="92B3AD"/>
    <a:srgbClr val="12857E"/>
    <a:srgbClr val="000000"/>
    <a:srgbClr val="9933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51" y="1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8FEBE2D-B1BB-4614-AB8B-4B289B0FAC54}"/>
    <pc:docChg chg="undo custSel addSld modSld">
      <pc:chgData name="Scruel Tao" userId="5ea5c98d59b44d4b" providerId="LiveId" clId="{48FEBE2D-B1BB-4614-AB8B-4B289B0FAC54}" dt="2023-12-10T16:11:26.756" v="792"/>
      <pc:docMkLst>
        <pc:docMk/>
      </pc:docMkLst>
      <pc:sldChg chg="modSp mod">
        <pc:chgData name="Scruel Tao" userId="5ea5c98d59b44d4b" providerId="LiveId" clId="{48FEBE2D-B1BB-4614-AB8B-4B289B0FAC54}" dt="2023-09-19T09:34:21.484" v="11" actId="27636"/>
        <pc:sldMkLst>
          <pc:docMk/>
          <pc:sldMk cId="3745708182" sldId="280"/>
        </pc:sldMkLst>
        <pc:spChg chg="mod">
          <ac:chgData name="Scruel Tao" userId="5ea5c98d59b44d4b" providerId="LiveId" clId="{48FEBE2D-B1BB-4614-AB8B-4B289B0FAC54}" dt="2023-09-19T09:34:21.484" v="11" actId="27636"/>
          <ac:spMkLst>
            <pc:docMk/>
            <pc:sldMk cId="3745708182" sldId="280"/>
            <ac:spMk id="3" creationId="{9E0BA8B8-92DA-1AC9-79B9-A552D184BB54}"/>
          </ac:spMkLst>
        </pc:spChg>
      </pc:sldChg>
      <pc:sldChg chg="delSp modSp mod delAnim">
        <pc:chgData name="Scruel Tao" userId="5ea5c98d59b44d4b" providerId="LiveId" clId="{48FEBE2D-B1BB-4614-AB8B-4B289B0FAC54}" dt="2023-12-03T05:47:20.295" v="36" actId="478"/>
        <pc:sldMkLst>
          <pc:docMk/>
          <pc:sldMk cId="890904576" sldId="283"/>
        </pc:sldMkLst>
        <pc:spChg chg="del">
          <ac:chgData name="Scruel Tao" userId="5ea5c98d59b44d4b" providerId="LiveId" clId="{48FEBE2D-B1BB-4614-AB8B-4B289B0FAC54}" dt="2023-12-03T05:47:20.295" v="36" actId="478"/>
          <ac:spMkLst>
            <pc:docMk/>
            <pc:sldMk cId="890904576" sldId="283"/>
            <ac:spMk id="4" creationId="{84F0E68B-1252-143A-5AF6-F61F0B58E739}"/>
          </ac:spMkLst>
        </pc:spChg>
        <pc:spChg chg="del">
          <ac:chgData name="Scruel Tao" userId="5ea5c98d59b44d4b" providerId="LiveId" clId="{48FEBE2D-B1BB-4614-AB8B-4B289B0FAC54}" dt="2023-12-03T05:47:18.371" v="35" actId="478"/>
          <ac:spMkLst>
            <pc:docMk/>
            <pc:sldMk cId="890904576" sldId="283"/>
            <ac:spMk id="6" creationId="{1B143F68-790C-4088-D514-BDD559C74D0F}"/>
          </ac:spMkLst>
        </pc:spChg>
        <pc:spChg chg="del">
          <ac:chgData name="Scruel Tao" userId="5ea5c98d59b44d4b" providerId="LiveId" clId="{48FEBE2D-B1BB-4614-AB8B-4B289B0FAC54}" dt="2023-12-03T05:47:17.323" v="34" actId="478"/>
          <ac:spMkLst>
            <pc:docMk/>
            <pc:sldMk cId="890904576" sldId="283"/>
            <ac:spMk id="7" creationId="{12C899D8-51C5-D9B7-A323-E6EFE4AB5C33}"/>
          </ac:spMkLst>
        </pc:spChg>
        <pc:spChg chg="mod">
          <ac:chgData name="Scruel Tao" userId="5ea5c98d59b44d4b" providerId="LiveId" clId="{48FEBE2D-B1BB-4614-AB8B-4B289B0FAC54}" dt="2023-12-03T05:47:15.158" v="33" actId="21"/>
          <ac:spMkLst>
            <pc:docMk/>
            <pc:sldMk cId="890904576" sldId="283"/>
            <ac:spMk id="8" creationId="{C518E866-DA50-5694-5F60-939464F11BC7}"/>
          </ac:spMkLst>
        </pc:spChg>
      </pc:sldChg>
      <pc:sldChg chg="modNotesTx">
        <pc:chgData name="Scruel Tao" userId="5ea5c98d59b44d4b" providerId="LiveId" clId="{48FEBE2D-B1BB-4614-AB8B-4B289B0FAC54}" dt="2023-12-03T08:16:30.231" v="223" actId="20577"/>
        <pc:sldMkLst>
          <pc:docMk/>
          <pc:sldMk cId="1696879397" sldId="287"/>
        </pc:sldMkLst>
      </pc:sldChg>
      <pc:sldChg chg="modNotesTx">
        <pc:chgData name="Scruel Tao" userId="5ea5c98d59b44d4b" providerId="LiveId" clId="{48FEBE2D-B1BB-4614-AB8B-4B289B0FAC54}" dt="2023-12-03T08:19:26.181" v="442" actId="20577"/>
        <pc:sldMkLst>
          <pc:docMk/>
          <pc:sldMk cId="3393143631" sldId="288"/>
        </pc:sldMkLst>
      </pc:sldChg>
      <pc:sldChg chg="modTransition">
        <pc:chgData name="Scruel Tao" userId="5ea5c98d59b44d4b" providerId="LiveId" clId="{48FEBE2D-B1BB-4614-AB8B-4B289B0FAC54}" dt="2023-12-10T16:11:26.756" v="792"/>
        <pc:sldMkLst>
          <pc:docMk/>
          <pc:sldMk cId="498494693" sldId="289"/>
        </pc:sldMkLst>
      </pc:sldChg>
      <pc:sldChg chg="modSp mod">
        <pc:chgData name="Scruel Tao" userId="5ea5c98d59b44d4b" providerId="LiveId" clId="{48FEBE2D-B1BB-4614-AB8B-4B289B0FAC54}" dt="2023-12-03T08:15:14.376" v="144" actId="1076"/>
        <pc:sldMkLst>
          <pc:docMk/>
          <pc:sldMk cId="3815237857" sldId="299"/>
        </pc:sldMkLst>
        <pc:spChg chg="mod">
          <ac:chgData name="Scruel Tao" userId="5ea5c98d59b44d4b" providerId="LiveId" clId="{48FEBE2D-B1BB-4614-AB8B-4B289B0FAC54}" dt="2023-12-03T08:15:14.376" v="144" actId="1076"/>
          <ac:spMkLst>
            <pc:docMk/>
            <pc:sldMk cId="3815237857" sldId="299"/>
            <ac:spMk id="3" creationId="{49F25F89-6259-8BC1-B97D-FEEEA178E1EB}"/>
          </ac:spMkLst>
        </pc:spChg>
        <pc:spChg chg="mod">
          <ac:chgData name="Scruel Tao" userId="5ea5c98d59b44d4b" providerId="LiveId" clId="{48FEBE2D-B1BB-4614-AB8B-4B289B0FAC54}" dt="2023-12-03T08:15:12.350" v="143" actId="1076"/>
          <ac:spMkLst>
            <pc:docMk/>
            <pc:sldMk cId="3815237857" sldId="299"/>
            <ac:spMk id="7" creationId="{12C899D8-51C5-D9B7-A323-E6EFE4AB5C33}"/>
          </ac:spMkLst>
        </pc:spChg>
        <pc:spChg chg="mod">
          <ac:chgData name="Scruel Tao" userId="5ea5c98d59b44d4b" providerId="LiveId" clId="{48FEBE2D-B1BB-4614-AB8B-4B289B0FAC54}" dt="2023-12-03T08:15:07.719" v="142" actId="20577"/>
          <ac:spMkLst>
            <pc:docMk/>
            <pc:sldMk cId="3815237857" sldId="299"/>
            <ac:spMk id="8" creationId="{C518E866-DA50-5694-5F60-939464F11BC7}"/>
          </ac:spMkLst>
        </pc:spChg>
      </pc:sldChg>
      <pc:sldChg chg="addSp modSp mod modAnim">
        <pc:chgData name="Scruel Tao" userId="5ea5c98d59b44d4b" providerId="LiveId" clId="{48FEBE2D-B1BB-4614-AB8B-4B289B0FAC54}" dt="2023-12-03T08:21:21.786" v="460"/>
        <pc:sldMkLst>
          <pc:docMk/>
          <pc:sldMk cId="2781897289" sldId="304"/>
        </pc:sldMkLst>
        <pc:spChg chg="add mod">
          <ac:chgData name="Scruel Tao" userId="5ea5c98d59b44d4b" providerId="LiveId" clId="{48FEBE2D-B1BB-4614-AB8B-4B289B0FAC54}" dt="2023-12-03T08:20:25.238" v="448" actId="1035"/>
          <ac:spMkLst>
            <pc:docMk/>
            <pc:sldMk cId="2781897289" sldId="304"/>
            <ac:spMk id="3" creationId="{C89AD143-DA6A-1472-2467-DB8CD6834D79}"/>
          </ac:spMkLst>
        </pc:spChg>
        <pc:spChg chg="add mod">
          <ac:chgData name="Scruel Tao" userId="5ea5c98d59b44d4b" providerId="LiveId" clId="{48FEBE2D-B1BB-4614-AB8B-4B289B0FAC54}" dt="2023-12-03T08:20:33.751" v="451" actId="1036"/>
          <ac:spMkLst>
            <pc:docMk/>
            <pc:sldMk cId="2781897289" sldId="304"/>
            <ac:spMk id="4" creationId="{0D689B97-E6EE-0CB6-72A6-2B2106FC0E88}"/>
          </ac:spMkLst>
        </pc:spChg>
      </pc:sldChg>
      <pc:sldChg chg="modTransition">
        <pc:chgData name="Scruel Tao" userId="5ea5c98d59b44d4b" providerId="LiveId" clId="{48FEBE2D-B1BB-4614-AB8B-4B289B0FAC54}" dt="2023-12-03T14:20:44.201" v="781"/>
        <pc:sldMkLst>
          <pc:docMk/>
          <pc:sldMk cId="3002572128" sldId="307"/>
        </pc:sldMkLst>
      </pc:sldChg>
      <pc:sldChg chg="modTransition">
        <pc:chgData name="Scruel Tao" userId="5ea5c98d59b44d4b" providerId="LiveId" clId="{48FEBE2D-B1BB-4614-AB8B-4B289B0FAC54}" dt="2023-12-03T14:20:46.039" v="782"/>
        <pc:sldMkLst>
          <pc:docMk/>
          <pc:sldMk cId="3123359339" sldId="308"/>
        </pc:sldMkLst>
      </pc:sldChg>
      <pc:sldChg chg="modTransition">
        <pc:chgData name="Scruel Tao" userId="5ea5c98d59b44d4b" providerId="LiveId" clId="{48FEBE2D-B1BB-4614-AB8B-4B289B0FAC54}" dt="2023-12-03T14:20:50.537" v="783"/>
        <pc:sldMkLst>
          <pc:docMk/>
          <pc:sldMk cId="1197251261" sldId="310"/>
        </pc:sldMkLst>
      </pc:sldChg>
      <pc:sldChg chg="modTransition">
        <pc:chgData name="Scruel Tao" userId="5ea5c98d59b44d4b" providerId="LiveId" clId="{48FEBE2D-B1BB-4614-AB8B-4B289B0FAC54}" dt="2023-12-03T14:20:54.525" v="784"/>
        <pc:sldMkLst>
          <pc:docMk/>
          <pc:sldMk cId="2446612333" sldId="311"/>
        </pc:sldMkLst>
      </pc:sldChg>
      <pc:sldChg chg="modNotesTx">
        <pc:chgData name="Scruel Tao" userId="5ea5c98d59b44d4b" providerId="LiveId" clId="{48FEBE2D-B1BB-4614-AB8B-4B289B0FAC54}" dt="2023-12-03T08:23:53.498" v="470" actId="20577"/>
        <pc:sldMkLst>
          <pc:docMk/>
          <pc:sldMk cId="3482109110" sldId="313"/>
        </pc:sldMkLst>
      </pc:sldChg>
      <pc:sldChg chg="addSp modSp mod modTransition modAnim">
        <pc:chgData name="Scruel Tao" userId="5ea5c98d59b44d4b" providerId="LiveId" clId="{48FEBE2D-B1BB-4614-AB8B-4B289B0FAC54}" dt="2023-12-03T14:20:58.576" v="785"/>
        <pc:sldMkLst>
          <pc:docMk/>
          <pc:sldMk cId="1932026517" sldId="316"/>
        </pc:sldMkLst>
        <pc:spChg chg="add mod">
          <ac:chgData name="Scruel Tao" userId="5ea5c98d59b44d4b" providerId="LiveId" clId="{48FEBE2D-B1BB-4614-AB8B-4B289B0FAC54}" dt="2023-12-03T08:25:47.725" v="477" actId="13822"/>
          <ac:spMkLst>
            <pc:docMk/>
            <pc:sldMk cId="1932026517" sldId="316"/>
            <ac:spMk id="4" creationId="{5A75A114-C5C4-1AF5-313C-2D3E44F08848}"/>
          </ac:spMkLst>
        </pc:spChg>
      </pc:sldChg>
      <pc:sldChg chg="modSp mod modTransition modAnim modNotesTx">
        <pc:chgData name="Scruel Tao" userId="5ea5c98d59b44d4b" providerId="LiveId" clId="{48FEBE2D-B1BB-4614-AB8B-4B289B0FAC54}" dt="2023-12-03T14:21:03.147" v="786"/>
        <pc:sldMkLst>
          <pc:docMk/>
          <pc:sldMk cId="3526460311" sldId="317"/>
        </pc:sldMkLst>
        <pc:spChg chg="mod">
          <ac:chgData name="Scruel Tao" userId="5ea5c98d59b44d4b" providerId="LiveId" clId="{48FEBE2D-B1BB-4614-AB8B-4B289B0FAC54}" dt="2023-12-03T08:27:28.847" v="481"/>
          <ac:spMkLst>
            <pc:docMk/>
            <pc:sldMk cId="3526460311" sldId="317"/>
            <ac:spMk id="2" creationId="{BAD162F0-2175-84E9-2387-55F669162449}"/>
          </ac:spMkLst>
        </pc:spChg>
        <pc:spChg chg="mod">
          <ac:chgData name="Scruel Tao" userId="5ea5c98d59b44d4b" providerId="LiveId" clId="{48FEBE2D-B1BB-4614-AB8B-4B289B0FAC54}" dt="2023-12-03T08:30:08.327" v="520" actId="21"/>
          <ac:spMkLst>
            <pc:docMk/>
            <pc:sldMk cId="3526460311" sldId="317"/>
            <ac:spMk id="8" creationId="{C518E866-DA50-5694-5F60-939464F11BC7}"/>
          </ac:spMkLst>
        </pc:spChg>
      </pc:sldChg>
      <pc:sldChg chg="modSp mod modTransition">
        <pc:chgData name="Scruel Tao" userId="5ea5c98d59b44d4b" providerId="LiveId" clId="{48FEBE2D-B1BB-4614-AB8B-4B289B0FAC54}" dt="2023-12-03T14:20:31.646" v="780"/>
        <pc:sldMkLst>
          <pc:docMk/>
          <pc:sldMk cId="1645715619" sldId="369"/>
        </pc:sldMkLst>
        <pc:spChg chg="mod">
          <ac:chgData name="Scruel Tao" userId="5ea5c98d59b44d4b" providerId="LiveId" clId="{48FEBE2D-B1BB-4614-AB8B-4B289B0FAC54}" dt="2023-12-03T08:11:46.906" v="134"/>
          <ac:spMkLst>
            <pc:docMk/>
            <pc:sldMk cId="1645715619" sldId="369"/>
            <ac:spMk id="8" creationId="{C518E866-DA50-5694-5F60-939464F11BC7}"/>
          </ac:spMkLst>
        </pc:spChg>
      </pc:sldChg>
      <pc:sldChg chg="modSp mod">
        <pc:chgData name="Scruel Tao" userId="5ea5c98d59b44d4b" providerId="LiveId" clId="{48FEBE2D-B1BB-4614-AB8B-4B289B0FAC54}" dt="2023-12-03T08:13:59.471" v="140" actId="20577"/>
        <pc:sldMkLst>
          <pc:docMk/>
          <pc:sldMk cId="2055425862" sldId="370"/>
        </pc:sldMkLst>
        <pc:spChg chg="mod">
          <ac:chgData name="Scruel Tao" userId="5ea5c98d59b44d4b" providerId="LiveId" clId="{48FEBE2D-B1BB-4614-AB8B-4B289B0FAC54}" dt="2023-12-03T08:13:59.471" v="140" actId="20577"/>
          <ac:spMkLst>
            <pc:docMk/>
            <pc:sldMk cId="2055425862" sldId="370"/>
            <ac:spMk id="5" creationId="{39B4A8B4-5D17-515C-8782-028B90E6222D}"/>
          </ac:spMkLst>
        </pc:spChg>
        <pc:spChg chg="mod">
          <ac:chgData name="Scruel Tao" userId="5ea5c98d59b44d4b" providerId="LiveId" clId="{48FEBE2D-B1BB-4614-AB8B-4B289B0FAC54}" dt="2023-12-03T08:11:53.644" v="135"/>
          <ac:spMkLst>
            <pc:docMk/>
            <pc:sldMk cId="2055425862" sldId="370"/>
            <ac:spMk id="8" creationId="{C518E866-DA50-5694-5F60-939464F11BC7}"/>
          </ac:spMkLst>
        </pc:spChg>
      </pc:sldChg>
      <pc:sldChg chg="modSp mod">
        <pc:chgData name="Scruel Tao" userId="5ea5c98d59b44d4b" providerId="LiveId" clId="{48FEBE2D-B1BB-4614-AB8B-4B289B0FAC54}" dt="2023-12-03T08:11:40.690" v="133"/>
        <pc:sldMkLst>
          <pc:docMk/>
          <pc:sldMk cId="64072175" sldId="371"/>
        </pc:sldMkLst>
        <pc:spChg chg="mod">
          <ac:chgData name="Scruel Tao" userId="5ea5c98d59b44d4b" providerId="LiveId" clId="{48FEBE2D-B1BB-4614-AB8B-4B289B0FAC54}" dt="2023-12-03T08:11:40.690" v="133"/>
          <ac:spMkLst>
            <pc:docMk/>
            <pc:sldMk cId="64072175" sldId="371"/>
            <ac:spMk id="8" creationId="{C518E866-DA50-5694-5F60-939464F11BC7}"/>
          </ac:spMkLst>
        </pc:spChg>
      </pc:sldChg>
      <pc:sldChg chg="modSp add mod modAnim">
        <pc:chgData name="Scruel Tao" userId="5ea5c98d59b44d4b" providerId="LiveId" clId="{48FEBE2D-B1BB-4614-AB8B-4B289B0FAC54}" dt="2023-12-03T08:11:17.814" v="132" actId="21"/>
        <pc:sldMkLst>
          <pc:docMk/>
          <pc:sldMk cId="641140656" sldId="374"/>
        </pc:sldMkLst>
        <pc:spChg chg="mod">
          <ac:chgData name="Scruel Tao" userId="5ea5c98d59b44d4b" providerId="LiveId" clId="{48FEBE2D-B1BB-4614-AB8B-4B289B0FAC54}" dt="2023-12-03T08:11:17.814" v="132" actId="21"/>
          <ac:spMkLst>
            <pc:docMk/>
            <pc:sldMk cId="641140656" sldId="374"/>
            <ac:spMk id="8" creationId="{C518E866-DA50-5694-5F60-939464F11BC7}"/>
          </ac:spMkLst>
        </pc:spChg>
      </pc:sldChg>
    </pc:docChg>
  </pc:docChgLst>
  <pc:docChgLst>
    <pc:chgData name="Scruel Tao" userId="5ea5c98d59b44d4b" providerId="LiveId" clId="{25EE8322-F25A-461A-832B-3F23620178F6}"/>
    <pc:docChg chg="undo redo custSel addSld delSld modSld sldOrd modMainMaster">
      <pc:chgData name="Scruel Tao" userId="5ea5c98d59b44d4b" providerId="LiveId" clId="{25EE8322-F25A-461A-832B-3F23620178F6}" dt="2023-06-02T15:42:43.780" v="11842" actId="20577"/>
      <pc:docMkLst>
        <pc:docMk/>
      </pc:docMkLst>
      <pc:sldChg chg="modSp mod modTransition">
        <pc:chgData name="Scruel Tao" userId="5ea5c98d59b44d4b" providerId="LiveId" clId="{25EE8322-F25A-461A-832B-3F23620178F6}" dt="2023-05-05T15:02:47.705" v="8588"/>
        <pc:sldMkLst>
          <pc:docMk/>
          <pc:sldMk cId="1112998187" sldId="257"/>
        </pc:sldMkLst>
        <pc:spChg chg="mod">
          <ac:chgData name="Scruel Tao" userId="5ea5c98d59b44d4b" providerId="LiveId" clId="{25EE8322-F25A-461A-832B-3F23620178F6}" dt="2023-04-26T02:56:26.452" v="28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5EE8322-F25A-461A-832B-3F23620178F6}" dt="2023-04-26T10:57:12.385" v="6424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25EE8322-F25A-461A-832B-3F23620178F6}" dt="2023-04-26T02:42:47.418" v="22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25EE8322-F25A-461A-832B-3F23620178F6}" dt="2023-06-02T13:44:18.306" v="11782" actId="20577"/>
        <pc:sldMkLst>
          <pc:docMk/>
          <pc:sldMk cId="0" sldId="260"/>
        </pc:sldMkLst>
        <pc:spChg chg="del">
          <ac:chgData name="Scruel Tao" userId="5ea5c98d59b44d4b" providerId="LiveId" clId="{25EE8322-F25A-461A-832B-3F23620178F6}" dt="2023-05-16T03:56:42.287" v="1110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25EE8322-F25A-461A-832B-3F23620178F6}" dt="2023-05-03T00:06:53.823" v="8091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25EE8322-F25A-461A-832B-3F23620178F6}" dt="2023-05-03T00:06:54.094" v="8092"/>
          <ac:spMkLst>
            <pc:docMk/>
            <pc:sldMk cId="0" sldId="260"/>
            <ac:spMk id="4" creationId="{2652912C-8AA8-8E6A-44CE-7D695DA3B599}"/>
          </ac:spMkLst>
        </pc:spChg>
        <pc:spChg chg="mod">
          <ac:chgData name="Scruel Tao" userId="5ea5c98d59b44d4b" providerId="LiveId" clId="{25EE8322-F25A-461A-832B-3F23620178F6}" dt="2023-06-02T13:44:18.306" v="11782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25EE8322-F25A-461A-832B-3F23620178F6}" dt="2023-04-26T02:42:54.646" v="24" actId="47"/>
        <pc:sldMkLst>
          <pc:docMk/>
          <pc:sldMk cId="1751565490" sldId="276"/>
        </pc:sldMkLst>
      </pc:sldChg>
      <pc:sldChg chg="add del">
        <pc:chgData name="Scruel Tao" userId="5ea5c98d59b44d4b" providerId="LiveId" clId="{25EE8322-F25A-461A-832B-3F23620178F6}" dt="2023-05-01T18:26:29.913" v="7913" actId="47"/>
        <pc:sldMkLst>
          <pc:docMk/>
          <pc:sldMk cId="2706538019" sldId="277"/>
        </pc:sldMkLst>
      </pc:sldChg>
      <pc:sldChg chg="addSp delSp modSp add del mod modClrScheme delAnim modAnim chgLayout">
        <pc:chgData name="Scruel Tao" userId="5ea5c98d59b44d4b" providerId="LiveId" clId="{25EE8322-F25A-461A-832B-3F23620178F6}" dt="2023-04-30T12:49:17.054" v="6490" actId="47"/>
        <pc:sldMkLst>
          <pc:docMk/>
          <pc:sldMk cId="3519437269" sldId="279"/>
        </pc:sldMkLst>
        <pc:spChg chg="mod ord">
          <ac:chgData name="Scruel Tao" userId="5ea5c98d59b44d4b" providerId="LiveId" clId="{25EE8322-F25A-461A-832B-3F23620178F6}" dt="2023-04-26T04:57:34.145" v="922"/>
          <ac:spMkLst>
            <pc:docMk/>
            <pc:sldMk cId="3519437269" sldId="279"/>
            <ac:spMk id="2" creationId="{BAD162F0-2175-84E9-2387-55F669162449}"/>
          </ac:spMkLst>
        </pc:spChg>
        <pc:spChg chg="del">
          <ac:chgData name="Scruel Tao" userId="5ea5c98d59b44d4b" providerId="LiveId" clId="{25EE8322-F25A-461A-832B-3F23620178F6}" dt="2023-04-26T04:52:12.064" v="574" actId="700"/>
          <ac:spMkLst>
            <pc:docMk/>
            <pc:sldMk cId="3519437269" sldId="279"/>
            <ac:spMk id="3" creationId="{0E2FC508-1AFD-A957-52F2-FA1DEF2A9D27}"/>
          </ac:spMkLst>
        </pc:spChg>
        <pc:spChg chg="add del mod ord">
          <ac:chgData name="Scruel Tao" userId="5ea5c98d59b44d4b" providerId="LiveId" clId="{25EE8322-F25A-461A-832B-3F23620178F6}" dt="2023-04-26T04:52:14.585" v="575" actId="700"/>
          <ac:spMkLst>
            <pc:docMk/>
            <pc:sldMk cId="3519437269" sldId="279"/>
            <ac:spMk id="4" creationId="{9F0A892F-FBE7-F33B-F097-370428F9BDBE}"/>
          </ac:spMkLst>
        </pc:spChg>
        <pc:spChg chg="del mod">
          <ac:chgData name="Scruel Tao" userId="5ea5c98d59b44d4b" providerId="LiveId" clId="{25EE8322-F25A-461A-832B-3F23620178F6}" dt="2023-04-26T05:46:00.092" v="1066" actId="478"/>
          <ac:spMkLst>
            <pc:docMk/>
            <pc:sldMk cId="3519437269" sldId="279"/>
            <ac:spMk id="5" creationId="{B7A8CE03-6A77-60EC-056E-D7A0019640A3}"/>
          </ac:spMkLst>
        </pc:spChg>
        <pc:spChg chg="add del mod ord">
          <ac:chgData name="Scruel Tao" userId="5ea5c98d59b44d4b" providerId="LiveId" clId="{25EE8322-F25A-461A-832B-3F23620178F6}" dt="2023-04-26T04:52:14.585" v="575" actId="700"/>
          <ac:spMkLst>
            <pc:docMk/>
            <pc:sldMk cId="3519437269" sldId="279"/>
            <ac:spMk id="6" creationId="{86B43BBB-638D-AF4D-DDCF-F7707336B9FB}"/>
          </ac:spMkLst>
        </pc:spChg>
        <pc:spChg chg="del mod">
          <ac:chgData name="Scruel Tao" userId="5ea5c98d59b44d4b" providerId="LiveId" clId="{25EE8322-F25A-461A-832B-3F23620178F6}" dt="2023-04-26T06:02:26.167" v="1079" actId="21"/>
          <ac:spMkLst>
            <pc:docMk/>
            <pc:sldMk cId="3519437269" sldId="279"/>
            <ac:spMk id="7" creationId="{12C899D8-51C5-D9B7-A323-E6EFE4AB5C33}"/>
          </ac:spMkLst>
        </pc:spChg>
        <pc:spChg chg="add mod ord">
          <ac:chgData name="Scruel Tao" userId="5ea5c98d59b44d4b" providerId="LiveId" clId="{25EE8322-F25A-461A-832B-3F23620178F6}" dt="2023-04-29T18:07:49.345" v="6432" actId="113"/>
          <ac:spMkLst>
            <pc:docMk/>
            <pc:sldMk cId="3519437269" sldId="279"/>
            <ac:spMk id="8" creationId="{C518E866-DA50-5694-5F60-939464F11BC7}"/>
          </ac:spMkLst>
        </pc:spChg>
        <pc:spChg chg="add mod">
          <ac:chgData name="Scruel Tao" userId="5ea5c98d59b44d4b" providerId="LiveId" clId="{25EE8322-F25A-461A-832B-3F23620178F6}" dt="2023-04-29T18:07:47.733" v="6431" actId="113"/>
          <ac:spMkLst>
            <pc:docMk/>
            <pc:sldMk cId="3519437269" sldId="279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4-26T06:35:09.884" v="2310" actId="478"/>
          <ac:picMkLst>
            <pc:docMk/>
            <pc:sldMk cId="3519437269" sldId="279"/>
            <ac:picMk id="10" creationId="{0A6A6A9A-5460-8B46-A124-185FCC3E2B4B}"/>
          </ac:picMkLst>
        </pc:picChg>
        <pc:picChg chg="add mod">
          <ac:chgData name="Scruel Tao" userId="5ea5c98d59b44d4b" providerId="LiveId" clId="{25EE8322-F25A-461A-832B-3F23620178F6}" dt="2023-04-30T12:49:05.122" v="6488" actId="14826"/>
          <ac:picMkLst>
            <pc:docMk/>
            <pc:sldMk cId="3519437269" sldId="279"/>
            <ac:picMk id="13" creationId="{E6FAF78B-FEC1-6440-D4C0-9F2E8A50A2D4}"/>
          </ac:picMkLst>
        </pc:picChg>
      </pc:sldChg>
      <pc:sldChg chg="modSp add mod modTransition addAnim delAnim modAnim modNotesTx">
        <pc:chgData name="Scruel Tao" userId="5ea5c98d59b44d4b" providerId="LiveId" clId="{25EE8322-F25A-461A-832B-3F23620178F6}" dt="2023-06-02T15:42:43.780" v="11842" actId="20577"/>
        <pc:sldMkLst>
          <pc:docMk/>
          <pc:sldMk cId="3745708182" sldId="280"/>
        </pc:sldMkLst>
        <pc:spChg chg="mod">
          <ac:chgData name="Scruel Tao" userId="5ea5c98d59b44d4b" providerId="LiveId" clId="{25EE8322-F25A-461A-832B-3F23620178F6}" dt="2023-06-02T15:42:17.041" v="11795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364430658" sldId="282"/>
        </pc:sldMkLst>
        <pc:spChg chg="mod">
          <ac:chgData name="Scruel Tao" userId="5ea5c98d59b44d4b" providerId="LiveId" clId="{25EE8322-F25A-461A-832B-3F23620178F6}" dt="2023-04-26T04:38:19.292" v="62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25EE8322-F25A-461A-832B-3F23620178F6}" dt="2023-05-01T16:06:21.928" v="7910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ord modTransition delAnim modAnim">
        <pc:chgData name="Scruel Tao" userId="5ea5c98d59b44d4b" providerId="LiveId" clId="{25EE8322-F25A-461A-832B-3F23620178F6}" dt="2023-05-06T03:53:53.474" v="9859"/>
        <pc:sldMkLst>
          <pc:docMk/>
          <pc:sldMk cId="890904576" sldId="283"/>
        </pc:sldMkLst>
        <pc:spChg chg="add mod">
          <ac:chgData name="Scruel Tao" userId="5ea5c98d59b44d4b" providerId="LiveId" clId="{25EE8322-F25A-461A-832B-3F23620178F6}" dt="2023-05-06T02:57:28.916" v="9682" actId="1076"/>
          <ac:spMkLst>
            <pc:docMk/>
            <pc:sldMk cId="890904576" sldId="283"/>
            <ac:spMk id="4" creationId="{84F0E68B-1252-143A-5AF6-F61F0B58E739}"/>
          </ac:spMkLst>
        </pc:spChg>
        <pc:spChg chg="del mod">
          <ac:chgData name="Scruel Tao" userId="5ea5c98d59b44d4b" providerId="LiveId" clId="{25EE8322-F25A-461A-832B-3F23620178F6}" dt="2023-05-06T02:41:07.631" v="9233" actId="478"/>
          <ac:spMkLst>
            <pc:docMk/>
            <pc:sldMk cId="890904576" sldId="283"/>
            <ac:spMk id="5" creationId="{B7A8CE03-6A77-60EC-056E-D7A0019640A3}"/>
          </ac:spMkLst>
        </pc:spChg>
        <pc:spChg chg="add mod">
          <ac:chgData name="Scruel Tao" userId="5ea5c98d59b44d4b" providerId="LiveId" clId="{25EE8322-F25A-461A-832B-3F23620178F6}" dt="2023-05-06T03:53:49.854" v="9857" actId="1076"/>
          <ac:spMkLst>
            <pc:docMk/>
            <pc:sldMk cId="890904576" sldId="283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02:39:28.582" v="9197" actId="1036"/>
          <ac:spMkLst>
            <pc:docMk/>
            <pc:sldMk cId="890904576" sldId="283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6T02:37:40.990" v="9116" actId="27636"/>
          <ac:spMkLst>
            <pc:docMk/>
            <pc:sldMk cId="890904576" sldId="283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20:56:05.658" v="11028" actId="20577"/>
        <pc:sldMkLst>
          <pc:docMk/>
          <pc:sldMk cId="3905190030" sldId="284"/>
        </pc:sldMkLst>
        <pc:spChg chg="mod">
          <ac:chgData name="Scruel Tao" userId="5ea5c98d59b44d4b" providerId="LiveId" clId="{25EE8322-F25A-461A-832B-3F23620178F6}" dt="2023-04-26T04:58:07.037" v="933" actId="2711"/>
          <ac:spMkLst>
            <pc:docMk/>
            <pc:sldMk cId="3905190030" sldId="284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10:02:24.454" v="10381" actId="1076"/>
          <ac:spMkLst>
            <pc:docMk/>
            <pc:sldMk cId="3905190030" sldId="284"/>
            <ac:spMk id="3" creationId="{1211D7AC-F812-9F23-A95A-5D784376B851}"/>
          </ac:spMkLst>
        </pc:spChg>
        <pc:spChg chg="add del mod">
          <ac:chgData name="Scruel Tao" userId="5ea5c98d59b44d4b" providerId="LiveId" clId="{25EE8322-F25A-461A-832B-3F23620178F6}" dt="2023-04-26T06:14:11.682" v="1576" actId="21"/>
          <ac:spMkLst>
            <pc:docMk/>
            <pc:sldMk cId="3905190030" sldId="284"/>
            <ac:spMk id="3" creationId="{693A7CB0-5A66-0B40-672B-CE1DD819C45D}"/>
          </ac:spMkLst>
        </pc:spChg>
        <pc:spChg chg="add mod">
          <ac:chgData name="Scruel Tao" userId="5ea5c98d59b44d4b" providerId="LiveId" clId="{25EE8322-F25A-461A-832B-3F23620178F6}" dt="2023-05-06T10:02:28.286" v="10382" actId="1076"/>
          <ac:spMkLst>
            <pc:docMk/>
            <pc:sldMk cId="3905190030" sldId="284"/>
            <ac:spMk id="4" creationId="{A1A3553C-3A2A-BAE8-0EA8-502B90D4D26E}"/>
          </ac:spMkLst>
        </pc:spChg>
        <pc:spChg chg="del">
          <ac:chgData name="Scruel Tao" userId="5ea5c98d59b44d4b" providerId="LiveId" clId="{25EE8322-F25A-461A-832B-3F23620178F6}" dt="2023-04-26T06:13:22.982" v="1563" actId="478"/>
          <ac:spMkLst>
            <pc:docMk/>
            <pc:sldMk cId="3905190030" sldId="28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6T10:02:18.756" v="10380" actId="1076"/>
          <ac:spMkLst>
            <pc:docMk/>
            <pc:sldMk cId="3905190030" sldId="28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36.194" v="8137" actId="5793"/>
          <ac:spMkLst>
            <pc:docMk/>
            <pc:sldMk cId="3905190030" sldId="284"/>
            <ac:spMk id="8" creationId="{C518E866-DA50-5694-5F60-939464F11BC7}"/>
          </ac:spMkLst>
        </pc:spChg>
      </pc:sldChg>
      <pc:sldChg chg="modSp add del mod">
        <pc:chgData name="Scruel Tao" userId="5ea5c98d59b44d4b" providerId="LiveId" clId="{25EE8322-F25A-461A-832B-3F23620178F6}" dt="2023-04-26T06:17:11.055" v="1760" actId="47"/>
        <pc:sldMkLst>
          <pc:docMk/>
          <pc:sldMk cId="139215409" sldId="285"/>
        </pc:sldMkLst>
        <pc:spChg chg="mod">
          <ac:chgData name="Scruel Tao" userId="5ea5c98d59b44d4b" providerId="LiveId" clId="{25EE8322-F25A-461A-832B-3F23620178F6}" dt="2023-04-26T04:58:22.474" v="938" actId="2711"/>
          <ac:spMkLst>
            <pc:docMk/>
            <pc:sldMk cId="139215409" sldId="285"/>
            <ac:spMk id="2" creationId="{BAD162F0-2175-84E9-2387-55F669162449}"/>
          </ac:spMkLst>
        </pc:spChg>
      </pc:sldChg>
      <pc:sldChg chg="add del">
        <pc:chgData name="Scruel Tao" userId="5ea5c98d59b44d4b" providerId="LiveId" clId="{25EE8322-F25A-461A-832B-3F23620178F6}" dt="2023-05-02T23:03:21.559" v="8090" actId="47"/>
        <pc:sldMkLst>
          <pc:docMk/>
          <pc:sldMk cId="1599418885" sldId="286"/>
        </pc:sldMkLst>
      </pc:sldChg>
      <pc:sldChg chg="add del">
        <pc:chgData name="Scruel Tao" userId="5ea5c98d59b44d4b" providerId="LiveId" clId="{25EE8322-F25A-461A-832B-3F23620178F6}" dt="2023-04-26T06:19:50.017" v="1909" actId="47"/>
        <pc:sldMkLst>
          <pc:docMk/>
          <pc:sldMk cId="2628102860" sldId="286"/>
        </pc:sldMkLst>
      </pc:sldChg>
      <pc:sldChg chg="addSp delSp modSp add del mod modTransition modClrScheme delAnim modAnim chgLayout">
        <pc:chgData name="Scruel Tao" userId="5ea5c98d59b44d4b" providerId="LiveId" clId="{25EE8322-F25A-461A-832B-3F23620178F6}" dt="2023-05-06T20:48:33.248" v="10689" actId="1035"/>
        <pc:sldMkLst>
          <pc:docMk/>
          <pc:sldMk cId="1696879397" sldId="287"/>
        </pc:sldMkLst>
        <pc:spChg chg="mod ord">
          <ac:chgData name="Scruel Tao" userId="5ea5c98d59b44d4b" providerId="LiveId" clId="{25EE8322-F25A-461A-832B-3F23620178F6}" dt="2023-04-26T06:24:24.479" v="1925" actId="700"/>
          <ac:spMkLst>
            <pc:docMk/>
            <pc:sldMk cId="1696879397" sldId="287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48:33.248" v="10689" actId="1035"/>
          <ac:spMkLst>
            <pc:docMk/>
            <pc:sldMk cId="1696879397" sldId="287"/>
            <ac:spMk id="3" creationId="{3C75279E-CE89-7D6F-0786-D5B10A4A1257}"/>
          </ac:spMkLst>
        </pc:spChg>
        <pc:spChg chg="del">
          <ac:chgData name="Scruel Tao" userId="5ea5c98d59b44d4b" providerId="LiveId" clId="{25EE8322-F25A-461A-832B-3F23620178F6}" dt="2023-04-26T06:20:04.842" v="1911" actId="478"/>
          <ac:spMkLst>
            <pc:docMk/>
            <pc:sldMk cId="1696879397" sldId="287"/>
            <ac:spMk id="5" creationId="{B7A8CE03-6A77-60EC-056E-D7A0019640A3}"/>
          </ac:spMkLst>
        </pc:spChg>
        <pc:spChg chg="add mod ord">
          <ac:chgData name="Scruel Tao" userId="5ea5c98d59b44d4b" providerId="LiveId" clId="{25EE8322-F25A-461A-832B-3F23620178F6}" dt="2023-05-03T02:46:44.748" v="8143" actId="5793"/>
          <ac:spMkLst>
            <pc:docMk/>
            <pc:sldMk cId="1696879397" sldId="287"/>
            <ac:spMk id="6" creationId="{15CB7FCE-92D4-DDE8-247E-5272587540EB}"/>
          </ac:spMkLst>
        </pc:spChg>
        <pc:spChg chg="del">
          <ac:chgData name="Scruel Tao" userId="5ea5c98d59b44d4b" providerId="LiveId" clId="{25EE8322-F25A-461A-832B-3F23620178F6}" dt="2023-04-26T06:20:03.730" v="1910" actId="478"/>
          <ac:spMkLst>
            <pc:docMk/>
            <pc:sldMk cId="1696879397" sldId="287"/>
            <ac:spMk id="7" creationId="{12C899D8-51C5-D9B7-A323-E6EFE4AB5C33}"/>
          </ac:spMkLst>
        </pc:spChg>
        <pc:spChg chg="add del mod ord">
          <ac:chgData name="Scruel Tao" userId="5ea5c98d59b44d4b" providerId="LiveId" clId="{25EE8322-F25A-461A-832B-3F23620178F6}" dt="2023-04-26T06:24:24.479" v="1925" actId="700"/>
          <ac:spMkLst>
            <pc:docMk/>
            <pc:sldMk cId="1696879397" sldId="287"/>
            <ac:spMk id="8" creationId="{C518E866-DA50-5694-5F60-939464F11BC7}"/>
          </ac:spMkLst>
        </pc:spChg>
        <pc:spChg chg="add del mod ord">
          <ac:chgData name="Scruel Tao" userId="5ea5c98d59b44d4b" providerId="LiveId" clId="{25EE8322-F25A-461A-832B-3F23620178F6}" dt="2023-04-26T06:24:25.147" v="1926"/>
          <ac:spMkLst>
            <pc:docMk/>
            <pc:sldMk cId="1696879397" sldId="287"/>
            <ac:spMk id="9" creationId="{4E299271-A8BC-C2BF-0FE8-911A3D4FF900}"/>
          </ac:spMkLst>
        </pc:spChg>
        <pc:spChg chg="add mod">
          <ac:chgData name="Scruel Tao" userId="5ea5c98d59b44d4b" providerId="LiveId" clId="{25EE8322-F25A-461A-832B-3F23620178F6}" dt="2023-05-06T09:07:59.112" v="10035" actId="1076"/>
          <ac:spMkLst>
            <pc:docMk/>
            <pc:sldMk cId="1696879397" sldId="287"/>
            <ac:spMk id="12" creationId="{471C5754-7AB5-0579-E244-0B5302902590}"/>
          </ac:spMkLst>
        </pc:spChg>
        <pc:spChg chg="add mod">
          <ac:chgData name="Scruel Tao" userId="5ea5c98d59b44d4b" providerId="LiveId" clId="{25EE8322-F25A-461A-832B-3F23620178F6}" dt="2023-05-03T02:24:43.360" v="8103" actId="2711"/>
          <ac:spMkLst>
            <pc:docMk/>
            <pc:sldMk cId="1696879397" sldId="287"/>
            <ac:spMk id="14" creationId="{1B311D79-1612-3E62-409F-B30913DC6E3D}"/>
          </ac:spMkLst>
        </pc:spChg>
        <pc:picChg chg="add del mod">
          <ac:chgData name="Scruel Tao" userId="5ea5c98d59b44d4b" providerId="LiveId" clId="{25EE8322-F25A-461A-832B-3F23620178F6}" dt="2023-04-26T06:24:23.056" v="1924"/>
          <ac:picMkLst>
            <pc:docMk/>
            <pc:sldMk cId="1696879397" sldId="287"/>
            <ac:picMk id="4" creationId="{A70F6970-86DD-234C-709C-812280C74237}"/>
          </ac:picMkLst>
        </pc:picChg>
        <pc:picChg chg="add mod">
          <ac:chgData name="Scruel Tao" userId="5ea5c98d59b44d4b" providerId="LiveId" clId="{25EE8322-F25A-461A-832B-3F23620178F6}" dt="2023-05-02T13:07:16.270" v="7914"/>
          <ac:picMkLst>
            <pc:docMk/>
            <pc:sldMk cId="1696879397" sldId="287"/>
            <ac:picMk id="11" creationId="{642AB415-2E9D-37A3-7050-0E9BD777BDA6}"/>
          </ac:picMkLst>
        </pc:picChg>
      </pc:sldChg>
      <pc:sldChg chg="modSp add mod modTransition modAnim modNotesTx">
        <pc:chgData name="Scruel Tao" userId="5ea5c98d59b44d4b" providerId="LiveId" clId="{25EE8322-F25A-461A-832B-3F23620178F6}" dt="2023-05-05T16:32:59.580" v="8921" actId="20577"/>
        <pc:sldMkLst>
          <pc:docMk/>
          <pc:sldMk cId="3393143631" sldId="288"/>
        </pc:sldMkLst>
        <pc:spChg chg="mod">
          <ac:chgData name="Scruel Tao" userId="5ea5c98d59b44d4b" providerId="LiveId" clId="{25EE8322-F25A-461A-832B-3F23620178F6}" dt="2023-04-26T04:59:01.205" v="949"/>
          <ac:spMkLst>
            <pc:docMk/>
            <pc:sldMk cId="3393143631" sldId="288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3T02:37:25.432" v="8112" actId="1036"/>
          <ac:spMkLst>
            <pc:docMk/>
            <pc:sldMk cId="3393143631" sldId="288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02:37:31.698" v="8124" actId="1076"/>
          <ac:spMkLst>
            <pc:docMk/>
            <pc:sldMk cId="3393143631" sldId="28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5T16:32:47.589" v="8913" actId="20577"/>
          <ac:spMkLst>
            <pc:docMk/>
            <pc:sldMk cId="3393143631" sldId="288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10:03:30.698" v="10400" actId="1076"/>
        <pc:sldMkLst>
          <pc:docMk/>
          <pc:sldMk cId="498494693" sldId="289"/>
        </pc:sldMkLst>
        <pc:spChg chg="mod">
          <ac:chgData name="Scruel Tao" userId="5ea5c98d59b44d4b" providerId="LiveId" clId="{25EE8322-F25A-461A-832B-3F23620178F6}" dt="2023-04-26T06:52:15.068" v="3344" actId="2711"/>
          <ac:spMkLst>
            <pc:docMk/>
            <pc:sldMk cId="498494693" sldId="289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4-26T06:54:31.969" v="3570" actId="1076"/>
          <ac:spMkLst>
            <pc:docMk/>
            <pc:sldMk cId="498494693" sldId="289"/>
            <ac:spMk id="3" creationId="{F237EFCF-635A-AEA5-2370-AAE7E7BEA0A9}"/>
          </ac:spMkLst>
        </pc:spChg>
        <pc:spChg chg="add mod">
          <ac:chgData name="Scruel Tao" userId="5ea5c98d59b44d4b" providerId="LiveId" clId="{25EE8322-F25A-461A-832B-3F23620178F6}" dt="2023-05-06T10:03:30.698" v="10400" actId="1076"/>
          <ac:spMkLst>
            <pc:docMk/>
            <pc:sldMk cId="498494693" sldId="289"/>
            <ac:spMk id="4" creationId="{C3705E87-90F8-D443-9749-1AF08D49C02A}"/>
          </ac:spMkLst>
        </pc:spChg>
        <pc:spChg chg="del">
          <ac:chgData name="Scruel Tao" userId="5ea5c98d59b44d4b" providerId="LiveId" clId="{25EE8322-F25A-461A-832B-3F23620178F6}" dt="2023-04-26T06:54:15.928" v="3540" actId="478"/>
          <ac:spMkLst>
            <pc:docMk/>
            <pc:sldMk cId="498494693" sldId="289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26.722" v="6452" actId="113"/>
          <ac:spMkLst>
            <pc:docMk/>
            <pc:sldMk cId="498494693" sldId="289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58.369" v="8163" actId="20577"/>
          <ac:spMkLst>
            <pc:docMk/>
            <pc:sldMk cId="498494693" sldId="289"/>
            <ac:spMk id="8" creationId="{C518E866-DA50-5694-5F60-939464F11BC7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386414775" sldId="290"/>
        </pc:sldMkLst>
        <pc:spChg chg="mod">
          <ac:chgData name="Scruel Tao" userId="5ea5c98d59b44d4b" providerId="LiveId" clId="{25EE8322-F25A-461A-832B-3F23620178F6}" dt="2023-04-26T05:00:01.460" v="1031" actId="27636"/>
          <ac:spMkLst>
            <pc:docMk/>
            <pc:sldMk cId="386414775" sldId="290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4-26T06:59:11.526" v="3912" actId="1076"/>
          <ac:spMkLst>
            <pc:docMk/>
            <pc:sldMk cId="386414775" sldId="290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34.825" v="6457" actId="113"/>
          <ac:spMkLst>
            <pc:docMk/>
            <pc:sldMk cId="386414775" sldId="290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2.562" v="8165" actId="5793"/>
          <ac:spMkLst>
            <pc:docMk/>
            <pc:sldMk cId="386414775" sldId="290"/>
            <ac:spMk id="8" creationId="{C518E866-DA50-5694-5F60-939464F11BC7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2886297257" sldId="291"/>
        </pc:sldMkLst>
        <pc:spChg chg="mod">
          <ac:chgData name="Scruel Tao" userId="5ea5c98d59b44d4b" providerId="LiveId" clId="{25EE8322-F25A-461A-832B-3F23620178F6}" dt="2023-04-26T07:27:05.285" v="4834" actId="2711"/>
          <ac:spMkLst>
            <pc:docMk/>
            <pc:sldMk cId="2886297257" sldId="291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4-26T07:28:24.758" v="4913" actId="1076"/>
          <ac:spMkLst>
            <pc:docMk/>
            <pc:sldMk cId="2886297257" sldId="291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9:11.805" v="6474" actId="113"/>
          <ac:spMkLst>
            <pc:docMk/>
            <pc:sldMk cId="2886297257" sldId="291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14.038" v="8175" actId="5793"/>
          <ac:spMkLst>
            <pc:docMk/>
            <pc:sldMk cId="2886297257" sldId="291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20:49:33.112" v="10696"/>
        <pc:sldMkLst>
          <pc:docMk/>
          <pc:sldMk cId="1985377170" sldId="292"/>
        </pc:sldMkLst>
        <pc:spChg chg="mod">
          <ac:chgData name="Scruel Tao" userId="5ea5c98d59b44d4b" providerId="LiveId" clId="{25EE8322-F25A-461A-832B-3F23620178F6}" dt="2023-04-26T05:00:29.309" v="1055" actId="27636"/>
          <ac:spMkLst>
            <pc:docMk/>
            <pc:sldMk cId="1985377170" sldId="292"/>
            <ac:spMk id="2" creationId="{BAD162F0-2175-84E9-2387-55F669162449}"/>
          </ac:spMkLst>
        </pc:spChg>
        <pc:spChg chg="del">
          <ac:chgData name="Scruel Tao" userId="5ea5c98d59b44d4b" providerId="LiveId" clId="{25EE8322-F25A-461A-832B-3F23620178F6}" dt="2023-04-26T07:33:32.309" v="5500" actId="21"/>
          <ac:spMkLst>
            <pc:docMk/>
            <pc:sldMk cId="1985377170" sldId="292"/>
            <ac:spMk id="5" creationId="{B7A8CE03-6A77-60EC-056E-D7A0019640A3}"/>
          </ac:spMkLst>
        </pc:spChg>
        <pc:spChg chg="del">
          <ac:chgData name="Scruel Tao" userId="5ea5c98d59b44d4b" providerId="LiveId" clId="{25EE8322-F25A-461A-832B-3F23620178F6}" dt="2023-04-26T07:33:30.808" v="5499" actId="21"/>
          <ac:spMkLst>
            <pc:docMk/>
            <pc:sldMk cId="1985377170" sldId="292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6T02:48:55.283" v="9510" actId="207"/>
          <ac:spMkLst>
            <pc:docMk/>
            <pc:sldMk cId="1985377170" sldId="292"/>
            <ac:spMk id="8" creationId="{C518E866-DA50-5694-5F60-939464F11BC7}"/>
          </ac:spMkLst>
        </pc:spChg>
        <pc:picChg chg="add mod">
          <ac:chgData name="Scruel Tao" userId="5ea5c98d59b44d4b" providerId="LiveId" clId="{25EE8322-F25A-461A-832B-3F23620178F6}" dt="2023-05-02T14:36:16.906" v="7915"/>
          <ac:picMkLst>
            <pc:docMk/>
            <pc:sldMk cId="1985377170" sldId="292"/>
            <ac:picMk id="4" creationId="{E2FF2E42-AB57-02C4-4C38-2CB72E4E9A30}"/>
          </ac:picMkLst>
        </pc:picChg>
      </pc:sldChg>
      <pc:sldChg chg="add del">
        <pc:chgData name="Scruel Tao" userId="5ea5c98d59b44d4b" providerId="LiveId" clId="{25EE8322-F25A-461A-832B-3F23620178F6}" dt="2023-04-26T06:56:02.267" v="3704" actId="47"/>
        <pc:sldMkLst>
          <pc:docMk/>
          <pc:sldMk cId="1135546786" sldId="293"/>
        </pc:sldMkLst>
      </pc:sldChg>
      <pc:sldChg chg="add del">
        <pc:chgData name="Scruel Tao" userId="5ea5c98d59b44d4b" providerId="LiveId" clId="{25EE8322-F25A-461A-832B-3F23620178F6}" dt="2023-04-26T05:00:33.769" v="1058"/>
        <pc:sldMkLst>
          <pc:docMk/>
          <pc:sldMk cId="3003136424" sldId="294"/>
        </pc:sldMkLst>
      </pc:sldChg>
      <pc:sldChg chg="modSp add del modAnim">
        <pc:chgData name="Scruel Tao" userId="5ea5c98d59b44d4b" providerId="LiveId" clId="{25EE8322-F25A-461A-832B-3F23620178F6}" dt="2023-04-26T06:34:06.533" v="2308" actId="47"/>
        <pc:sldMkLst>
          <pc:docMk/>
          <pc:sldMk cId="4226803307" sldId="294"/>
        </pc:sldMkLst>
        <pc:spChg chg="mod">
          <ac:chgData name="Scruel Tao" userId="5ea5c98d59b44d4b" providerId="LiveId" clId="{25EE8322-F25A-461A-832B-3F23620178F6}" dt="2023-04-26T06:34:01.608" v="2307" actId="20577"/>
          <ac:spMkLst>
            <pc:docMk/>
            <pc:sldMk cId="4226803307" sldId="294"/>
            <ac:spMk id="8" creationId="{C518E866-DA50-5694-5F60-939464F11BC7}"/>
          </ac:spMkLst>
        </pc:spChg>
      </pc:sldChg>
      <pc:sldChg chg="addSp delSp modSp add del mod">
        <pc:chgData name="Scruel Tao" userId="5ea5c98d59b44d4b" providerId="LiveId" clId="{25EE8322-F25A-461A-832B-3F23620178F6}" dt="2023-04-30T12:48:08.770" v="6486" actId="47"/>
        <pc:sldMkLst>
          <pc:docMk/>
          <pc:sldMk cId="1631622894" sldId="295"/>
        </pc:sldMkLst>
        <pc:spChg chg="mod">
          <ac:chgData name="Scruel Tao" userId="5ea5c98d59b44d4b" providerId="LiveId" clId="{25EE8322-F25A-461A-832B-3F23620178F6}" dt="2023-04-29T18:07:51.184" v="6433" actId="113"/>
          <ac:spMkLst>
            <pc:docMk/>
            <pc:sldMk cId="1631622894" sldId="295"/>
            <ac:spMk id="8" creationId="{C518E866-DA50-5694-5F60-939464F11BC7}"/>
          </ac:spMkLst>
        </pc:spChg>
        <pc:spChg chg="mod">
          <ac:chgData name="Scruel Tao" userId="5ea5c98d59b44d4b" providerId="LiveId" clId="{25EE8322-F25A-461A-832B-3F23620178F6}" dt="2023-04-29T18:07:52.161" v="6434" actId="113"/>
          <ac:spMkLst>
            <pc:docMk/>
            <pc:sldMk cId="1631622894" sldId="295"/>
            <ac:spMk id="11" creationId="{9A1AE68E-7C1B-FA98-544B-E03D98B13BE7}"/>
          </ac:spMkLst>
        </pc:spChg>
        <pc:picChg chg="add del">
          <ac:chgData name="Scruel Tao" userId="5ea5c98d59b44d4b" providerId="LiveId" clId="{25EE8322-F25A-461A-832B-3F23620178F6}" dt="2023-04-26T06:04:01.979" v="1146" actId="22"/>
          <ac:picMkLst>
            <pc:docMk/>
            <pc:sldMk cId="1631622894" sldId="295"/>
            <ac:picMk id="4" creationId="{32D35157-0595-818F-CE30-6FB10716C84C}"/>
          </ac:picMkLst>
        </pc:picChg>
        <pc:picChg chg="add mod">
          <ac:chgData name="Scruel Tao" userId="5ea5c98d59b44d4b" providerId="LiveId" clId="{25EE8322-F25A-461A-832B-3F23620178F6}" dt="2023-04-26T06:11:17.524" v="1517" actId="1035"/>
          <ac:picMkLst>
            <pc:docMk/>
            <pc:sldMk cId="1631622894" sldId="295"/>
            <ac:picMk id="6" creationId="{F3893256-1BFE-23B8-9B03-7599927B69F3}"/>
          </ac:picMkLst>
        </pc:picChg>
        <pc:picChg chg="del">
          <ac:chgData name="Scruel Tao" userId="5ea5c98d59b44d4b" providerId="LiveId" clId="{25EE8322-F25A-461A-832B-3F23620178F6}" dt="2023-04-26T06:04:05.221" v="1149" actId="478"/>
          <ac:picMkLst>
            <pc:docMk/>
            <pc:sldMk cId="1631622894" sldId="295"/>
            <ac:picMk id="10" creationId="{0A6A6A9A-5460-8B46-A124-185FCC3E2B4B}"/>
          </ac:picMkLst>
        </pc:picChg>
      </pc:sldChg>
      <pc:sldChg chg="addSp delSp modSp add del mod">
        <pc:chgData name="Scruel Tao" userId="5ea5c98d59b44d4b" providerId="LiveId" clId="{25EE8322-F25A-461A-832B-3F23620178F6}" dt="2023-05-02T17:28:19.180" v="8078" actId="2696"/>
        <pc:sldMkLst>
          <pc:docMk/>
          <pc:sldMk cId="2295893291" sldId="296"/>
        </pc:sldMkLst>
        <pc:spChg chg="mod">
          <ac:chgData name="Scruel Tao" userId="5ea5c98d59b44d4b" providerId="LiveId" clId="{25EE8322-F25A-461A-832B-3F23620178F6}" dt="2023-05-02T15:03:02.245" v="7926"/>
          <ac:spMkLst>
            <pc:docMk/>
            <pc:sldMk cId="2295893291" sldId="296"/>
            <ac:spMk id="8" creationId="{C518E866-DA50-5694-5F60-939464F11BC7}"/>
          </ac:spMkLst>
        </pc:spChg>
        <pc:spChg chg="mod">
          <ac:chgData name="Scruel Tao" userId="5ea5c98d59b44d4b" providerId="LiveId" clId="{25EE8322-F25A-461A-832B-3F23620178F6}" dt="2023-04-29T18:07:53.968" v="6435" actId="113"/>
          <ac:spMkLst>
            <pc:docMk/>
            <pc:sldMk cId="2295893291" sldId="296"/>
            <ac:spMk id="11" creationId="{9A1AE68E-7C1B-FA98-544B-E03D98B13BE7}"/>
          </ac:spMkLst>
        </pc:spChg>
        <pc:picChg chg="add mod">
          <ac:chgData name="Scruel Tao" userId="5ea5c98d59b44d4b" providerId="LiveId" clId="{25EE8322-F25A-461A-832B-3F23620178F6}" dt="2023-04-30T12:50:05.576" v="6493" actId="1076"/>
          <ac:picMkLst>
            <pc:docMk/>
            <pc:sldMk cId="2295893291" sldId="296"/>
            <ac:picMk id="4" creationId="{A29627E5-0A48-C102-4615-493B6F3E341A}"/>
          </ac:picMkLst>
        </pc:picChg>
        <pc:picChg chg="del">
          <ac:chgData name="Scruel Tao" userId="5ea5c98d59b44d4b" providerId="LiveId" clId="{25EE8322-F25A-461A-832B-3F23620178F6}" dt="2023-04-26T06:05:13.309" v="1153" actId="478"/>
          <ac:picMkLst>
            <pc:docMk/>
            <pc:sldMk cId="2295893291" sldId="296"/>
            <ac:picMk id="6" creationId="{F3893256-1BFE-23B8-9B03-7599927B69F3}"/>
          </ac:picMkLst>
        </pc:picChg>
      </pc:sldChg>
      <pc:sldChg chg="addSp delSp modSp add mod modTransition addAnim delAnim modAnim modNotesTx">
        <pc:chgData name="Scruel Tao" userId="5ea5c98d59b44d4b" providerId="LiveId" clId="{25EE8322-F25A-461A-832B-3F23620178F6}" dt="2023-05-05T15:02:47.705" v="8588"/>
        <pc:sldMkLst>
          <pc:docMk/>
          <pc:sldMk cId="3399855401" sldId="297"/>
        </pc:sldMkLst>
        <pc:spChg chg="add mod">
          <ac:chgData name="Scruel Tao" userId="5ea5c98d59b44d4b" providerId="LiveId" clId="{25EE8322-F25A-461A-832B-3F23620178F6}" dt="2023-04-30T12:50:18.025" v="6497" actId="113"/>
          <ac:spMkLst>
            <pc:docMk/>
            <pc:sldMk cId="3399855401" sldId="297"/>
            <ac:spMk id="3" creationId="{1644AC87-41ED-B5C7-B7E8-F0A3A870BFCC}"/>
          </ac:spMkLst>
        </pc:spChg>
        <pc:spChg chg="add mod">
          <ac:chgData name="Scruel Tao" userId="5ea5c98d59b44d4b" providerId="LiveId" clId="{25EE8322-F25A-461A-832B-3F23620178F6}" dt="2023-05-05T15:02:13.849" v="8585"/>
          <ac:spMkLst>
            <pc:docMk/>
            <pc:sldMk cId="3399855401" sldId="297"/>
            <ac:spMk id="4" creationId="{C2214D6A-7EED-7BD2-A9FF-E49A9C6026BD}"/>
          </ac:spMkLst>
        </pc:spChg>
        <pc:spChg chg="add mod">
          <ac:chgData name="Scruel Tao" userId="5ea5c98d59b44d4b" providerId="LiveId" clId="{25EE8322-F25A-461A-832B-3F23620178F6}" dt="2023-04-30T12:50:16.655" v="6496" actId="113"/>
          <ac:spMkLst>
            <pc:docMk/>
            <pc:sldMk cId="3399855401" sldId="297"/>
            <ac:spMk id="5" creationId="{6FE0D3A5-1111-3787-3C21-58C03FEE4049}"/>
          </ac:spMkLst>
        </pc:spChg>
        <pc:spChg chg="add del mod">
          <ac:chgData name="Scruel Tao" userId="5ea5c98d59b44d4b" providerId="LiveId" clId="{25EE8322-F25A-461A-832B-3F23620178F6}" dt="2023-04-26T06:08:17.149" v="1372" actId="21"/>
          <ac:spMkLst>
            <pc:docMk/>
            <pc:sldMk cId="3399855401" sldId="297"/>
            <ac:spMk id="6" creationId="{FD898D8E-835F-B7F5-FA13-34121DE1616D}"/>
          </ac:spMkLst>
        </pc:spChg>
        <pc:spChg chg="add mod">
          <ac:chgData name="Scruel Tao" userId="5ea5c98d59b44d4b" providerId="LiveId" clId="{25EE8322-F25A-461A-832B-3F23620178F6}" dt="2023-05-03T02:24:21.592" v="8100" actId="2711"/>
          <ac:spMkLst>
            <pc:docMk/>
            <pc:sldMk cId="3399855401" sldId="297"/>
            <ac:spMk id="7" creationId="{5A929F17-9300-C34D-A771-5F1418079AF6}"/>
          </ac:spMkLst>
        </pc:spChg>
        <pc:spChg chg="mod">
          <ac:chgData name="Scruel Tao" userId="5ea5c98d59b44d4b" providerId="LiveId" clId="{25EE8322-F25A-461A-832B-3F23620178F6}" dt="2023-05-03T02:46:32.593" v="8134" actId="5793"/>
          <ac:spMkLst>
            <pc:docMk/>
            <pc:sldMk cId="3399855401" sldId="297"/>
            <ac:spMk id="8" creationId="{C518E866-DA50-5694-5F60-939464F11BC7}"/>
          </ac:spMkLst>
        </pc:spChg>
        <pc:spChg chg="add mod">
          <ac:chgData name="Scruel Tao" userId="5ea5c98d59b44d4b" providerId="LiveId" clId="{25EE8322-F25A-461A-832B-3F23620178F6}" dt="2023-05-03T02:24:17.672" v="8099" actId="2711"/>
          <ac:spMkLst>
            <pc:docMk/>
            <pc:sldMk cId="3399855401" sldId="297"/>
            <ac:spMk id="9" creationId="{E663CBC5-6A8C-8BAF-105F-D8AB67123F6F}"/>
          </ac:spMkLst>
        </pc:spChg>
        <pc:spChg chg="del mod">
          <ac:chgData name="Scruel Tao" userId="5ea5c98d59b44d4b" providerId="LiveId" clId="{25EE8322-F25A-461A-832B-3F23620178F6}" dt="2023-05-05T15:02:12.998" v="8584" actId="478"/>
          <ac:spMkLst>
            <pc:docMk/>
            <pc:sldMk cId="3399855401" sldId="297"/>
            <ac:spMk id="11" creationId="{9A1AE68E-7C1B-FA98-544B-E03D98B13BE7}"/>
          </ac:spMkLst>
        </pc:spChg>
        <pc:spChg chg="add del mod">
          <ac:chgData name="Scruel Tao" userId="5ea5c98d59b44d4b" providerId="LiveId" clId="{25EE8322-F25A-461A-832B-3F23620178F6}" dt="2023-04-26T06:12:32.416" v="1549"/>
          <ac:spMkLst>
            <pc:docMk/>
            <pc:sldMk cId="3399855401" sldId="297"/>
            <ac:spMk id="12" creationId="{EBF934EB-4891-FDB3-3FB1-BB74C3A74791}"/>
          </ac:spMkLst>
        </pc:spChg>
        <pc:picChg chg="del">
          <ac:chgData name="Scruel Tao" userId="5ea5c98d59b44d4b" providerId="LiveId" clId="{25EE8322-F25A-461A-832B-3F23620178F6}" dt="2023-04-26T06:05:28.326" v="1159" actId="21"/>
          <ac:picMkLst>
            <pc:docMk/>
            <pc:sldMk cId="3399855401" sldId="297"/>
            <ac:picMk id="4" creationId="{A29627E5-0A48-C102-4615-493B6F3E341A}"/>
          </ac:picMkLst>
        </pc:picChg>
      </pc:sldChg>
      <pc:sldChg chg="add del">
        <pc:chgData name="Scruel Tao" userId="5ea5c98d59b44d4b" providerId="LiveId" clId="{25EE8322-F25A-461A-832B-3F23620178F6}" dt="2023-04-26T06:05:14.870" v="1155"/>
        <pc:sldMkLst>
          <pc:docMk/>
          <pc:sldMk cId="3666424518" sldId="297"/>
        </pc:sldMkLst>
      </pc:sldChg>
      <pc:sldChg chg="delSp modSp add mod modTransition modAnim modNotesTx">
        <pc:chgData name="Scruel Tao" userId="5ea5c98d59b44d4b" providerId="LiveId" clId="{25EE8322-F25A-461A-832B-3F23620178F6}" dt="2023-05-06T20:56:14.810" v="11030"/>
        <pc:sldMkLst>
          <pc:docMk/>
          <pc:sldMk cId="1542245338" sldId="298"/>
        </pc:sldMkLst>
        <pc:spChg chg="mod">
          <ac:chgData name="Scruel Tao" userId="5ea5c98d59b44d4b" providerId="LiveId" clId="{25EE8322-F25A-461A-832B-3F23620178F6}" dt="2023-05-06T10:02:43.980" v="10388"/>
          <ac:spMkLst>
            <pc:docMk/>
            <pc:sldMk cId="1542245338" sldId="298"/>
            <ac:spMk id="5" creationId="{B7A8CE03-6A77-60EC-056E-D7A0019640A3}"/>
          </ac:spMkLst>
        </pc:spChg>
        <pc:spChg chg="del">
          <ac:chgData name="Scruel Tao" userId="5ea5c98d59b44d4b" providerId="LiveId" clId="{25EE8322-F25A-461A-832B-3F23620178F6}" dt="2023-04-26T06:13:25.348" v="1564" actId="478"/>
          <ac:spMkLst>
            <pc:docMk/>
            <pc:sldMk cId="1542245338" sldId="29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38.509" v="8139" actId="5793"/>
          <ac:spMkLst>
            <pc:docMk/>
            <pc:sldMk cId="1542245338" sldId="298"/>
            <ac:spMk id="8" creationId="{C518E866-DA50-5694-5F60-939464F11BC7}"/>
          </ac:spMkLst>
        </pc:spChg>
      </pc:sldChg>
      <pc:sldChg chg="delSp modSp add del mod delAnim">
        <pc:chgData name="Scruel Tao" userId="5ea5c98d59b44d4b" providerId="LiveId" clId="{25EE8322-F25A-461A-832B-3F23620178F6}" dt="2023-04-26T06:12:14.483" v="1542" actId="47"/>
        <pc:sldMkLst>
          <pc:docMk/>
          <pc:sldMk cId="1577419333" sldId="298"/>
        </pc:sldMkLst>
        <pc:spChg chg="del">
          <ac:chgData name="Scruel Tao" userId="5ea5c98d59b44d4b" providerId="LiveId" clId="{25EE8322-F25A-461A-832B-3F23620178F6}" dt="2023-04-26T06:12:00.347" v="1522" actId="478"/>
          <ac:spMkLst>
            <pc:docMk/>
            <pc:sldMk cId="1577419333" sldId="298"/>
            <ac:spMk id="3" creationId="{1644AC87-41ED-B5C7-B7E8-F0A3A870BFCC}"/>
          </ac:spMkLst>
        </pc:spChg>
        <pc:spChg chg="del">
          <ac:chgData name="Scruel Tao" userId="5ea5c98d59b44d4b" providerId="LiveId" clId="{25EE8322-F25A-461A-832B-3F23620178F6}" dt="2023-04-26T06:11:59.662" v="1521" actId="478"/>
          <ac:spMkLst>
            <pc:docMk/>
            <pc:sldMk cId="1577419333" sldId="298"/>
            <ac:spMk id="5" creationId="{6FE0D3A5-1111-3787-3C21-58C03FEE4049}"/>
          </ac:spMkLst>
        </pc:spChg>
        <pc:spChg chg="del">
          <ac:chgData name="Scruel Tao" userId="5ea5c98d59b44d4b" providerId="LiveId" clId="{25EE8322-F25A-461A-832B-3F23620178F6}" dt="2023-04-26T06:12:02.367" v="1523" actId="478"/>
          <ac:spMkLst>
            <pc:docMk/>
            <pc:sldMk cId="1577419333" sldId="298"/>
            <ac:spMk id="7" creationId="{5A929F17-9300-C34D-A771-5F1418079AF6}"/>
          </ac:spMkLst>
        </pc:spChg>
        <pc:spChg chg="mod">
          <ac:chgData name="Scruel Tao" userId="5ea5c98d59b44d4b" providerId="LiveId" clId="{25EE8322-F25A-461A-832B-3F23620178F6}" dt="2023-04-26T06:12:11.348" v="1541" actId="20577"/>
          <ac:spMkLst>
            <pc:docMk/>
            <pc:sldMk cId="1577419333" sldId="298"/>
            <ac:spMk id="8" creationId="{C518E866-DA50-5694-5F60-939464F11BC7}"/>
          </ac:spMkLst>
        </pc:spChg>
        <pc:spChg chg="del">
          <ac:chgData name="Scruel Tao" userId="5ea5c98d59b44d4b" providerId="LiveId" clId="{25EE8322-F25A-461A-832B-3F23620178F6}" dt="2023-04-26T06:12:03.357" v="1524" actId="478"/>
          <ac:spMkLst>
            <pc:docMk/>
            <pc:sldMk cId="1577419333" sldId="298"/>
            <ac:spMk id="9" creationId="{E663CBC5-6A8C-8BAF-105F-D8AB67123F6F}"/>
          </ac:spMkLst>
        </pc:spChg>
      </pc:sldChg>
      <pc:sldChg chg="addSp modSp add mod modTransition addAnim delAnim modAnim modNotesTx">
        <pc:chgData name="Scruel Tao" userId="5ea5c98d59b44d4b" providerId="LiveId" clId="{25EE8322-F25A-461A-832B-3F23620178F6}" dt="2023-05-06T20:56:13.464" v="11029"/>
        <pc:sldMkLst>
          <pc:docMk/>
          <pc:sldMk cId="3815237857" sldId="299"/>
        </pc:sldMkLst>
        <pc:spChg chg="mod">
          <ac:chgData name="Scruel Tao" userId="5ea5c98d59b44d4b" providerId="LiveId" clId="{25EE8322-F25A-461A-832B-3F23620178F6}" dt="2023-04-26T06:17:14.295" v="1761"/>
          <ac:spMkLst>
            <pc:docMk/>
            <pc:sldMk cId="3815237857" sldId="299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48:27.060" v="10684" actId="1035"/>
          <ac:spMkLst>
            <pc:docMk/>
            <pc:sldMk cId="3815237857" sldId="299"/>
            <ac:spMk id="3" creationId="{49F25F89-6259-8BC1-B97D-FEEEA178E1EB}"/>
          </ac:spMkLst>
        </pc:spChg>
        <pc:spChg chg="mod">
          <ac:chgData name="Scruel Tao" userId="5ea5c98d59b44d4b" providerId="LiveId" clId="{25EE8322-F25A-461A-832B-3F23620178F6}" dt="2023-05-06T10:00:13.698" v="10363" actId="14100"/>
          <ac:spMkLst>
            <pc:docMk/>
            <pc:sldMk cId="3815237857" sldId="299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40.766" v="8141" actId="5793"/>
          <ac:spMkLst>
            <pc:docMk/>
            <pc:sldMk cId="3815237857" sldId="299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10:03:00.116" v="10395" actId="20577"/>
        <pc:sldMkLst>
          <pc:docMk/>
          <pc:sldMk cId="2166366953" sldId="300"/>
        </pc:sldMkLst>
        <pc:spChg chg="mod">
          <ac:chgData name="Scruel Tao" userId="5ea5c98d59b44d4b" providerId="LiveId" clId="{25EE8322-F25A-461A-832B-3F23620178F6}" dt="2023-04-26T06:17:16.046" v="1762"/>
          <ac:spMkLst>
            <pc:docMk/>
            <pc:sldMk cId="2166366953" sldId="300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03:54:37.491" v="9900" actId="478"/>
          <ac:spMkLst>
            <pc:docMk/>
            <pc:sldMk cId="2166366953" sldId="300"/>
            <ac:spMk id="3" creationId="{B1A40C76-3712-5ED9-068F-BE91D1D096AE}"/>
          </ac:spMkLst>
        </pc:spChg>
        <pc:spChg chg="add mod">
          <ac:chgData name="Scruel Tao" userId="5ea5c98d59b44d4b" providerId="LiveId" clId="{25EE8322-F25A-461A-832B-3F23620178F6}" dt="2023-05-06T03:54:41.406" v="9906" actId="1037"/>
          <ac:spMkLst>
            <pc:docMk/>
            <pc:sldMk cId="2166366953" sldId="300"/>
            <ac:spMk id="4" creationId="{3B980AC2-8766-61EE-E026-1F673796E1FC}"/>
          </ac:spMkLst>
        </pc:spChg>
        <pc:spChg chg="mod">
          <ac:chgData name="Scruel Tao" userId="5ea5c98d59b44d4b" providerId="LiveId" clId="{25EE8322-F25A-461A-832B-3F23620178F6}" dt="2023-05-06T10:03:00.116" v="10395" actId="20577"/>
          <ac:spMkLst>
            <pc:docMk/>
            <pc:sldMk cId="2166366953" sldId="300"/>
            <ac:spMk id="5" creationId="{B7A8CE03-6A77-60EC-056E-D7A0019640A3}"/>
          </ac:spMkLst>
        </pc:spChg>
        <pc:spChg chg="del mod">
          <ac:chgData name="Scruel Tao" userId="5ea5c98d59b44d4b" providerId="LiveId" clId="{25EE8322-F25A-461A-832B-3F23620178F6}" dt="2023-04-29T18:08:06.171" v="6441" actId="478"/>
          <ac:spMkLst>
            <pc:docMk/>
            <pc:sldMk cId="2166366953" sldId="300"/>
            <ac:spMk id="8" creationId="{C518E866-DA50-5694-5F60-939464F11BC7}"/>
          </ac:spMkLst>
        </pc:spChg>
      </pc:sldChg>
      <pc:sldChg chg="addSp delSp modSp add mod modTransition modClrScheme modAnim chgLayout modNotesTx">
        <pc:chgData name="Scruel Tao" userId="5ea5c98d59b44d4b" providerId="LiveId" clId="{25EE8322-F25A-461A-832B-3F23620178F6}" dt="2023-05-06T09:59:52.652" v="10356" actId="20577"/>
        <pc:sldMkLst>
          <pc:docMk/>
          <pc:sldMk cId="1891205659" sldId="301"/>
        </pc:sldMkLst>
        <pc:spChg chg="mod ord">
          <ac:chgData name="Scruel Tao" userId="5ea5c98d59b44d4b" providerId="LiveId" clId="{25EE8322-F25A-461A-832B-3F23620178F6}" dt="2023-04-26T06:27:51.937" v="2093" actId="700"/>
          <ac:spMkLst>
            <pc:docMk/>
            <pc:sldMk cId="1891205659" sldId="301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03:54:55.525" v="9912" actId="1076"/>
          <ac:spMkLst>
            <pc:docMk/>
            <pc:sldMk cId="1891205659" sldId="301"/>
            <ac:spMk id="3" creationId="{D6E92E70-6353-FEEE-2880-4234A6CAB15C}"/>
          </ac:spMkLst>
        </pc:spChg>
        <pc:spChg chg="add del mod">
          <ac:chgData name="Scruel Tao" userId="5ea5c98d59b44d4b" providerId="LiveId" clId="{25EE8322-F25A-461A-832B-3F23620178F6}" dt="2023-04-26T06:27:51.937" v="2093" actId="700"/>
          <ac:spMkLst>
            <pc:docMk/>
            <pc:sldMk cId="1891205659" sldId="301"/>
            <ac:spMk id="4" creationId="{7B57012A-6DB8-854B-9F22-92916E81AF52}"/>
          </ac:spMkLst>
        </pc:spChg>
        <pc:spChg chg="add mod">
          <ac:chgData name="Scruel Tao" userId="5ea5c98d59b44d4b" providerId="LiveId" clId="{25EE8322-F25A-461A-832B-3F23620178F6}" dt="2023-04-26T06:30:35.380" v="2164" actId="1076"/>
          <ac:spMkLst>
            <pc:docMk/>
            <pc:sldMk cId="1891205659" sldId="301"/>
            <ac:spMk id="5" creationId="{CD2A5C59-804F-F726-9096-5423421C6EE0}"/>
          </ac:spMkLst>
        </pc:spChg>
        <pc:spChg chg="mod ord">
          <ac:chgData name="Scruel Tao" userId="5ea5c98d59b44d4b" providerId="LiveId" clId="{25EE8322-F25A-461A-832B-3F23620178F6}" dt="2023-04-26T06:30:50.585" v="2171"/>
          <ac:spMkLst>
            <pc:docMk/>
            <pc:sldMk cId="1891205659" sldId="301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6T09:59:52.652" v="10356" actId="20577"/>
          <ac:spMkLst>
            <pc:docMk/>
            <pc:sldMk cId="1891205659" sldId="301"/>
            <ac:spMk id="12" creationId="{471C5754-7AB5-0579-E244-0B5302902590}"/>
          </ac:spMkLst>
        </pc:spChg>
        <pc:picChg chg="del">
          <ac:chgData name="Scruel Tao" userId="5ea5c98d59b44d4b" providerId="LiveId" clId="{25EE8322-F25A-461A-832B-3F23620178F6}" dt="2023-04-26T06:27:48.940" v="2092" actId="478"/>
          <ac:picMkLst>
            <pc:docMk/>
            <pc:sldMk cId="1891205659" sldId="301"/>
            <ac:picMk id="11" creationId="{642AB415-2E9D-37A3-7050-0E9BD777BDA6}"/>
          </ac:picMkLst>
        </pc:picChg>
      </pc:sldChg>
      <pc:sldChg chg="addSp modSp add mod modTransition modAnim">
        <pc:chgData name="Scruel Tao" userId="5ea5c98d59b44d4b" providerId="LiveId" clId="{25EE8322-F25A-461A-832B-3F23620178F6}" dt="2023-05-06T20:49:09.057" v="10693" actId="1076"/>
        <pc:sldMkLst>
          <pc:docMk/>
          <pc:sldMk cId="3850199521" sldId="302"/>
        </pc:sldMkLst>
        <pc:spChg chg="add mod">
          <ac:chgData name="Scruel Tao" userId="5ea5c98d59b44d4b" providerId="LiveId" clId="{25EE8322-F25A-461A-832B-3F23620178F6}" dt="2023-05-03T02:37:12.726" v="8108" actId="1076"/>
          <ac:spMkLst>
            <pc:docMk/>
            <pc:sldMk cId="3850199521" sldId="302"/>
            <ac:spMk id="3" creationId="{53BE0A29-1350-4659-F8BB-9BB6BAF98809}"/>
          </ac:spMkLst>
        </pc:spChg>
        <pc:spChg chg="add mod">
          <ac:chgData name="Scruel Tao" userId="5ea5c98d59b44d4b" providerId="LiveId" clId="{25EE8322-F25A-461A-832B-3F23620178F6}" dt="2023-05-06T20:49:09.057" v="10693" actId="1076"/>
          <ac:spMkLst>
            <pc:docMk/>
            <pc:sldMk cId="3850199521" sldId="302"/>
            <ac:spMk id="4" creationId="{68C9AA46-0AA6-29E0-C3AB-9489D4B3E1C8}"/>
          </ac:spMkLst>
        </pc:spChg>
        <pc:spChg chg="mod">
          <ac:chgData name="Scruel Tao" userId="5ea5c98d59b44d4b" providerId="LiveId" clId="{25EE8322-F25A-461A-832B-3F23620178F6}" dt="2023-04-26T06:31:00.100" v="2181" actId="20577"/>
          <ac:spMkLst>
            <pc:docMk/>
            <pc:sldMk cId="3850199521" sldId="302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6T09:59:12.465" v="10344" actId="20577"/>
          <ac:spMkLst>
            <pc:docMk/>
            <pc:sldMk cId="3850199521" sldId="302"/>
            <ac:spMk id="12" creationId="{471C5754-7AB5-0579-E244-0B5302902590}"/>
          </ac:spMkLst>
        </pc:spChg>
      </pc:sldChg>
      <pc:sldChg chg="addSp modSp add mod modTransition modAnim modNotesTx">
        <pc:chgData name="Scruel Tao" userId="5ea5c98d59b44d4b" providerId="LiveId" clId="{25EE8322-F25A-461A-832B-3F23620178F6}" dt="2023-05-06T20:48:51.241" v="10692" actId="1076"/>
        <pc:sldMkLst>
          <pc:docMk/>
          <pc:sldMk cId="4170970356" sldId="303"/>
        </pc:sldMkLst>
        <pc:spChg chg="mod">
          <ac:chgData name="Scruel Tao" userId="5ea5c98d59b44d4b" providerId="LiveId" clId="{25EE8322-F25A-461A-832B-3F23620178F6}" dt="2023-05-03T02:24:53.198" v="8105" actId="2711"/>
          <ac:spMkLst>
            <pc:docMk/>
            <pc:sldMk cId="4170970356" sldId="303"/>
            <ac:spMk id="3" creationId="{53BE0A29-1350-4659-F8BB-9BB6BAF98809}"/>
          </ac:spMkLst>
        </pc:spChg>
        <pc:spChg chg="add mod">
          <ac:chgData name="Scruel Tao" userId="5ea5c98d59b44d4b" providerId="LiveId" clId="{25EE8322-F25A-461A-832B-3F23620178F6}" dt="2023-05-06T20:48:51.241" v="10692" actId="1076"/>
          <ac:spMkLst>
            <pc:docMk/>
            <pc:sldMk cId="4170970356" sldId="303"/>
            <ac:spMk id="4" creationId="{F5C0E38E-E42F-E10C-4A1A-226F6E1CD527}"/>
          </ac:spMkLst>
        </pc:spChg>
        <pc:spChg chg="mod">
          <ac:chgData name="Scruel Tao" userId="5ea5c98d59b44d4b" providerId="LiveId" clId="{25EE8322-F25A-461A-832B-3F23620178F6}" dt="2023-04-26T06:32:06.293" v="2277" actId="6549"/>
          <ac:spMkLst>
            <pc:docMk/>
            <pc:sldMk cId="4170970356" sldId="303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3T14:57:25.455" v="8340" actId="20577"/>
          <ac:spMkLst>
            <pc:docMk/>
            <pc:sldMk cId="4170970356" sldId="303"/>
            <ac:spMk id="12" creationId="{471C5754-7AB5-0579-E244-0B5302902590}"/>
          </ac:spMkLst>
        </pc:spChg>
      </pc:sldChg>
      <pc:sldChg chg="addSp delSp modSp add mod modTransition modAnim modNotesTx">
        <pc:chgData name="Scruel Tao" userId="5ea5c98d59b44d4b" providerId="LiveId" clId="{25EE8322-F25A-461A-832B-3F23620178F6}" dt="2023-05-05T15:24:37.640" v="8665"/>
        <pc:sldMkLst>
          <pc:docMk/>
          <pc:sldMk cId="2781897289" sldId="304"/>
        </pc:sldMkLst>
        <pc:spChg chg="add del">
          <ac:chgData name="Scruel Tao" userId="5ea5c98d59b44d4b" providerId="LiveId" clId="{25EE8322-F25A-461A-832B-3F23620178F6}" dt="2023-04-26T06:47:39.670" v="3128" actId="22"/>
          <ac:spMkLst>
            <pc:docMk/>
            <pc:sldMk cId="2781897289" sldId="304"/>
            <ac:spMk id="4" creationId="{CB01139E-341C-804A-A0D9-BE51978450A9}"/>
          </ac:spMkLst>
        </pc:spChg>
        <pc:spChg chg="mod">
          <ac:chgData name="Scruel Tao" userId="5ea5c98d59b44d4b" providerId="LiveId" clId="{25EE8322-F25A-461A-832B-3F23620178F6}" dt="2023-04-30T13:15:29.111" v="7308" actId="1076"/>
          <ac:spMkLst>
            <pc:docMk/>
            <pc:sldMk cId="2781897289" sldId="30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1T13:16:54.525" v="7840" actId="1076"/>
          <ac:spMkLst>
            <pc:docMk/>
            <pc:sldMk cId="2781897289" sldId="30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3:29:09.899" v="8233" actId="20577"/>
          <ac:spMkLst>
            <pc:docMk/>
            <pc:sldMk cId="2781897289" sldId="304"/>
            <ac:spMk id="8" creationId="{C518E866-DA50-5694-5F60-939464F11BC7}"/>
          </ac:spMkLst>
        </pc:spChg>
      </pc:sldChg>
      <pc:sldChg chg="addSp modSp add mod ord modTransition modAnim modNotesTx">
        <pc:chgData name="Scruel Tao" userId="5ea5c98d59b44d4b" providerId="LiveId" clId="{25EE8322-F25A-461A-832B-3F23620178F6}" dt="2023-05-05T15:02:47.705" v="8588"/>
        <pc:sldMkLst>
          <pc:docMk/>
          <pc:sldMk cId="166521594" sldId="305"/>
        </pc:sldMkLst>
        <pc:spChg chg="mod">
          <ac:chgData name="Scruel Tao" userId="5ea5c98d59b44d4b" providerId="LiveId" clId="{25EE8322-F25A-461A-832B-3F23620178F6}" dt="2023-04-26T06:47:54.055" v="3169" actId="20577"/>
          <ac:spMkLst>
            <pc:docMk/>
            <pc:sldMk cId="166521594" sldId="305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3T02:25:09.449" v="8106" actId="2711"/>
          <ac:spMkLst>
            <pc:docMk/>
            <pc:sldMk cId="166521594" sldId="305"/>
            <ac:spMk id="4" creationId="{E4071A22-8BBA-E35D-ED97-27CB11F426B0}"/>
          </ac:spMkLst>
        </pc:spChg>
        <pc:spChg chg="mod">
          <ac:chgData name="Scruel Tao" userId="5ea5c98d59b44d4b" providerId="LiveId" clId="{25EE8322-F25A-461A-832B-3F23620178F6}" dt="2023-04-26T06:51:19.057" v="3272" actId="1076"/>
          <ac:spMkLst>
            <pc:docMk/>
            <pc:sldMk cId="166521594" sldId="305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28.580" v="6453" actId="113"/>
          <ac:spMkLst>
            <pc:docMk/>
            <pc:sldMk cId="166521594" sldId="305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4-29T18:08:33.215" v="6456" actId="113"/>
          <ac:spMkLst>
            <pc:docMk/>
            <pc:sldMk cId="166521594" sldId="305"/>
            <ac:spMk id="8" creationId="{C518E866-DA50-5694-5F60-939464F11BC7}"/>
          </ac:spMkLst>
        </pc:spChg>
      </pc:sldChg>
      <pc:sldChg chg="modSp add del mod">
        <pc:chgData name="Scruel Tao" userId="5ea5c98d59b44d4b" providerId="LiveId" clId="{25EE8322-F25A-461A-832B-3F23620178F6}" dt="2023-04-26T07:16:27.150" v="4351" actId="47"/>
        <pc:sldMkLst>
          <pc:docMk/>
          <pc:sldMk cId="3442991890" sldId="306"/>
        </pc:sldMkLst>
        <pc:spChg chg="mod">
          <ac:chgData name="Scruel Tao" userId="5ea5c98d59b44d4b" providerId="LiveId" clId="{25EE8322-F25A-461A-832B-3F23620178F6}" dt="2023-04-26T06:56:12.371" v="3719" actId="20577"/>
          <ac:spMkLst>
            <pc:docMk/>
            <pc:sldMk cId="3442991890" sldId="306"/>
            <ac:spMk id="2" creationId="{BAD162F0-2175-84E9-2387-55F669162449}"/>
          </ac:spMkLst>
        </pc:spChg>
      </pc:sldChg>
      <pc:sldChg chg="modSp add del mod">
        <pc:chgData name="Scruel Tao" userId="5ea5c98d59b44d4b" providerId="LiveId" clId="{25EE8322-F25A-461A-832B-3F23620178F6}" dt="2023-04-26T07:00:06.230" v="3998" actId="47"/>
        <pc:sldMkLst>
          <pc:docMk/>
          <pc:sldMk cId="2589965033" sldId="307"/>
        </pc:sldMkLst>
        <pc:spChg chg="mod">
          <ac:chgData name="Scruel Tao" userId="5ea5c98d59b44d4b" providerId="LiveId" clId="{25EE8322-F25A-461A-832B-3F23620178F6}" dt="2023-04-26T06:58:50.817" v="3908"/>
          <ac:spMkLst>
            <pc:docMk/>
            <pc:sldMk cId="2589965033" sldId="307"/>
            <ac:spMk id="8" creationId="{C518E866-DA50-5694-5F60-939464F11BC7}"/>
          </ac:spMkLst>
        </pc:spChg>
      </pc:sldChg>
      <pc:sldChg chg="addSp modSp add mod modTransition modAnim">
        <pc:chgData name="Scruel Tao" userId="5ea5c98d59b44d4b" providerId="LiveId" clId="{25EE8322-F25A-461A-832B-3F23620178F6}" dt="2023-05-06T20:52:35.154" v="10709" actId="14100"/>
        <pc:sldMkLst>
          <pc:docMk/>
          <pc:sldMk cId="3002572128" sldId="307"/>
        </pc:sldMkLst>
        <pc:spChg chg="add mod">
          <ac:chgData name="Scruel Tao" userId="5ea5c98d59b44d4b" providerId="LiveId" clId="{25EE8322-F25A-461A-832B-3F23620178F6}" dt="2023-05-06T20:52:35.154" v="10709" actId="14100"/>
          <ac:spMkLst>
            <pc:docMk/>
            <pc:sldMk cId="3002572128" sldId="307"/>
            <ac:spMk id="3" creationId="{A05C0346-2A8B-393C-F827-E28EADE96D78}"/>
          </ac:spMkLst>
        </pc:spChg>
        <pc:spChg chg="mod">
          <ac:chgData name="Scruel Tao" userId="5ea5c98d59b44d4b" providerId="LiveId" clId="{25EE8322-F25A-461A-832B-3F23620178F6}" dt="2023-04-26T07:08:42.075" v="4066" actId="6549"/>
          <ac:spMkLst>
            <pc:docMk/>
            <pc:sldMk cId="3002572128" sldId="307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7:52.171" v="8341" actId="207"/>
          <ac:spMkLst>
            <pc:docMk/>
            <pc:sldMk cId="3002572128" sldId="307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5.055" v="8167" actId="5793"/>
          <ac:spMkLst>
            <pc:docMk/>
            <pc:sldMk cId="3002572128" sldId="307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52:28.132" v="10708" actId="14100"/>
        <pc:sldMkLst>
          <pc:docMk/>
          <pc:sldMk cId="3123359339" sldId="308"/>
        </pc:sldMkLst>
        <pc:spChg chg="add del">
          <ac:chgData name="Scruel Tao" userId="5ea5c98d59b44d4b" providerId="LiveId" clId="{25EE8322-F25A-461A-832B-3F23620178F6}" dt="2023-05-06T20:52:03.072" v="10702" actId="478"/>
          <ac:spMkLst>
            <pc:docMk/>
            <pc:sldMk cId="3123359339" sldId="308"/>
            <ac:spMk id="3" creationId="{D6B3ACD5-06E6-A02A-FEE7-DDAF1CD61201}"/>
          </ac:spMkLst>
        </pc:spChg>
        <pc:spChg chg="add mod">
          <ac:chgData name="Scruel Tao" userId="5ea5c98d59b44d4b" providerId="LiveId" clId="{25EE8322-F25A-461A-832B-3F23620178F6}" dt="2023-05-06T20:52:28.132" v="10708" actId="14100"/>
          <ac:spMkLst>
            <pc:docMk/>
            <pc:sldMk cId="3123359339" sldId="308"/>
            <ac:spMk id="4" creationId="{64615492-CDF3-F663-C97D-85B37CDAAE45}"/>
          </ac:spMkLst>
        </pc:spChg>
        <pc:spChg chg="mod">
          <ac:chgData name="Scruel Tao" userId="5ea5c98d59b44d4b" providerId="LiveId" clId="{25EE8322-F25A-461A-832B-3F23620178F6}" dt="2023-04-26T07:09:57.822" v="4082"/>
          <ac:spMkLst>
            <pc:docMk/>
            <pc:sldMk cId="3123359339" sldId="308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7:57.877" v="8342" actId="207"/>
          <ac:spMkLst>
            <pc:docMk/>
            <pc:sldMk cId="3123359339" sldId="30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23.734" v="8325" actId="207"/>
          <ac:spMkLst>
            <pc:docMk/>
            <pc:sldMk cId="3123359339" sldId="308"/>
            <ac:spMk id="8" creationId="{C518E866-DA50-5694-5F60-939464F11BC7}"/>
          </ac:spMkLst>
        </pc:spChg>
      </pc:sldChg>
      <pc:sldChg chg="add del ord">
        <pc:chgData name="Scruel Tao" userId="5ea5c98d59b44d4b" providerId="LiveId" clId="{25EE8322-F25A-461A-832B-3F23620178F6}" dt="2023-04-26T07:10:08.480" v="4087" actId="2696"/>
        <pc:sldMkLst>
          <pc:docMk/>
          <pc:sldMk cId="659734700" sldId="309"/>
        </pc:sldMkLst>
      </pc:sldChg>
      <pc:sldChg chg="addSp delSp modSp add mod modTransition modAnim">
        <pc:chgData name="Scruel Tao" userId="5ea5c98d59b44d4b" providerId="LiveId" clId="{25EE8322-F25A-461A-832B-3F23620178F6}" dt="2023-05-06T20:52:23.222" v="10707" actId="14100"/>
        <pc:sldMkLst>
          <pc:docMk/>
          <pc:sldMk cId="1197251261" sldId="310"/>
        </pc:sldMkLst>
        <pc:spChg chg="add del mod">
          <ac:chgData name="Scruel Tao" userId="5ea5c98d59b44d4b" providerId="LiveId" clId="{25EE8322-F25A-461A-832B-3F23620178F6}" dt="2023-05-06T20:52:12.474" v="10705" actId="478"/>
          <ac:spMkLst>
            <pc:docMk/>
            <pc:sldMk cId="1197251261" sldId="310"/>
            <ac:spMk id="3" creationId="{7A5A24EE-8277-C710-8AE6-D8B3E8E7D6DC}"/>
          </ac:spMkLst>
        </pc:spChg>
        <pc:spChg chg="add mod">
          <ac:chgData name="Scruel Tao" userId="5ea5c98d59b44d4b" providerId="LiveId" clId="{25EE8322-F25A-461A-832B-3F23620178F6}" dt="2023-05-06T20:52:23.222" v="10707" actId="14100"/>
          <ac:spMkLst>
            <pc:docMk/>
            <pc:sldMk cId="1197251261" sldId="310"/>
            <ac:spMk id="4" creationId="{57F158AA-E0A6-16D2-BACC-3AA6A66118EA}"/>
          </ac:spMkLst>
        </pc:spChg>
        <pc:spChg chg="mod">
          <ac:chgData name="Scruel Tao" userId="5ea5c98d59b44d4b" providerId="LiveId" clId="{25EE8322-F25A-461A-832B-3F23620178F6}" dt="2023-04-26T07:11:40.840" v="4199" actId="6549"/>
          <ac:spMkLst>
            <pc:docMk/>
            <pc:sldMk cId="1197251261" sldId="310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8:02.747" v="8343" actId="207"/>
          <ac:spMkLst>
            <pc:docMk/>
            <pc:sldMk cId="1197251261" sldId="310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28.785" v="8326" actId="207"/>
          <ac:spMkLst>
            <pc:docMk/>
            <pc:sldMk cId="1197251261" sldId="310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52:53.118" v="10713" actId="1076"/>
        <pc:sldMkLst>
          <pc:docMk/>
          <pc:sldMk cId="2446612333" sldId="311"/>
        </pc:sldMkLst>
        <pc:spChg chg="add del mod">
          <ac:chgData name="Scruel Tao" userId="5ea5c98d59b44d4b" providerId="LiveId" clId="{25EE8322-F25A-461A-832B-3F23620178F6}" dt="2023-05-06T20:52:42.578" v="10711" actId="478"/>
          <ac:spMkLst>
            <pc:docMk/>
            <pc:sldMk cId="2446612333" sldId="311"/>
            <ac:spMk id="3" creationId="{4FCE0D03-CE9B-ED69-03A8-EBA36E264DAF}"/>
          </ac:spMkLst>
        </pc:spChg>
        <pc:spChg chg="add mod">
          <ac:chgData name="Scruel Tao" userId="5ea5c98d59b44d4b" providerId="LiveId" clId="{25EE8322-F25A-461A-832B-3F23620178F6}" dt="2023-05-06T20:52:53.118" v="10713" actId="1076"/>
          <ac:spMkLst>
            <pc:docMk/>
            <pc:sldMk cId="2446612333" sldId="311"/>
            <ac:spMk id="4" creationId="{526BF858-8590-254E-0A57-680825C11EC8}"/>
          </ac:spMkLst>
        </pc:spChg>
        <pc:spChg chg="mod">
          <ac:chgData name="Scruel Tao" userId="5ea5c98d59b44d4b" providerId="LiveId" clId="{25EE8322-F25A-461A-832B-3F23620178F6}" dt="2023-04-26T07:14:15.083" v="4302"/>
          <ac:spMkLst>
            <pc:docMk/>
            <pc:sldMk cId="2446612333" sldId="311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8:06.930" v="8344" actId="207"/>
          <ac:spMkLst>
            <pc:docMk/>
            <pc:sldMk cId="2446612333" sldId="311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31.689" v="8327" actId="207"/>
          <ac:spMkLst>
            <pc:docMk/>
            <pc:sldMk cId="2446612333" sldId="311"/>
            <ac:spMk id="8" creationId="{C518E866-DA50-5694-5F60-939464F11BC7}"/>
          </ac:spMkLst>
        </pc:spChg>
      </pc:sldChg>
      <pc:sldChg chg="addSp delSp modSp add mod ord modTransition modAnim modNotesTx">
        <pc:chgData name="Scruel Tao" userId="5ea5c98d59b44d4b" providerId="LiveId" clId="{25EE8322-F25A-461A-832B-3F23620178F6}" dt="2023-05-06T20:53:02.259" v="10715" actId="1076"/>
        <pc:sldMkLst>
          <pc:docMk/>
          <pc:sldMk cId="3104104427" sldId="312"/>
        </pc:sldMkLst>
        <pc:spChg chg="mod">
          <ac:chgData name="Scruel Tao" userId="5ea5c98d59b44d4b" providerId="LiveId" clId="{25EE8322-F25A-461A-832B-3F23620178F6}" dt="2023-04-26T07:14:30.943" v="4320" actId="20577"/>
          <ac:spMkLst>
            <pc:docMk/>
            <pc:sldMk cId="3104104427" sldId="312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4-30T13:55:39.323" v="7471"/>
          <ac:spMkLst>
            <pc:docMk/>
            <pc:sldMk cId="3104104427" sldId="312"/>
            <ac:spMk id="3" creationId="{E2013AE6-5333-A3B5-AC83-CF1B3BE6939A}"/>
          </ac:spMkLst>
        </pc:spChg>
        <pc:spChg chg="add mod">
          <ac:chgData name="Scruel Tao" userId="5ea5c98d59b44d4b" providerId="LiveId" clId="{25EE8322-F25A-461A-832B-3F23620178F6}" dt="2023-05-06T20:53:02.259" v="10715" actId="1076"/>
          <ac:spMkLst>
            <pc:docMk/>
            <pc:sldMk cId="3104104427" sldId="312"/>
            <ac:spMk id="4" creationId="{4AE7DA94-B2D3-C16B-5A1D-6B068A2694BE}"/>
          </ac:spMkLst>
        </pc:spChg>
        <pc:spChg chg="mod">
          <ac:chgData name="Scruel Tao" userId="5ea5c98d59b44d4b" providerId="LiveId" clId="{25EE8322-F25A-461A-832B-3F23620178F6}" dt="2023-04-26T07:16:18.190" v="4350"/>
          <ac:spMkLst>
            <pc:docMk/>
            <pc:sldMk cId="3104104427" sldId="312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9:01.033" v="6469" actId="113"/>
          <ac:spMkLst>
            <pc:docMk/>
            <pc:sldMk cId="3104104427" sldId="312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9.629" v="8171" actId="5793"/>
          <ac:spMkLst>
            <pc:docMk/>
            <pc:sldMk cId="3104104427" sldId="312"/>
            <ac:spMk id="8" creationId="{C518E866-DA50-5694-5F60-939464F11BC7}"/>
          </ac:spMkLst>
        </pc:spChg>
      </pc:sldChg>
      <pc:sldChg chg="addSp delSp modSp add mod ord modTransition modAnim modNotesTx">
        <pc:chgData name="Scruel Tao" userId="5ea5c98d59b44d4b" providerId="LiveId" clId="{25EE8322-F25A-461A-832B-3F23620178F6}" dt="2023-06-02T08:25:53.694" v="11781" actId="20577"/>
        <pc:sldMkLst>
          <pc:docMk/>
          <pc:sldMk cId="3482109110" sldId="313"/>
        </pc:sldMkLst>
        <pc:spChg chg="mod">
          <ac:chgData name="Scruel Tao" userId="5ea5c98d59b44d4b" providerId="LiveId" clId="{25EE8322-F25A-461A-832B-3F23620178F6}" dt="2023-06-02T08:22:52.515" v="11507" actId="115"/>
          <ac:spMkLst>
            <pc:docMk/>
            <pc:sldMk cId="3482109110" sldId="313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03:55:38.302" v="9925" actId="478"/>
          <ac:spMkLst>
            <pc:docMk/>
            <pc:sldMk cId="3482109110" sldId="313"/>
            <ac:spMk id="3" creationId="{4E24A8EA-00EE-5131-FF29-6DBEFF148A85}"/>
          </ac:spMkLst>
        </pc:spChg>
        <pc:spChg chg="add mod">
          <ac:chgData name="Scruel Tao" userId="5ea5c98d59b44d4b" providerId="LiveId" clId="{25EE8322-F25A-461A-832B-3F23620178F6}" dt="2023-05-06T20:53:38.898" v="10731" actId="1036"/>
          <ac:spMkLst>
            <pc:docMk/>
            <pc:sldMk cId="3482109110" sldId="313"/>
            <ac:spMk id="3" creationId="{F836C0AB-837B-543F-02B6-408A87BE9C01}"/>
          </ac:spMkLst>
        </pc:spChg>
        <pc:spChg chg="add del mod">
          <ac:chgData name="Scruel Tao" userId="5ea5c98d59b44d4b" providerId="LiveId" clId="{25EE8322-F25A-461A-832B-3F23620178F6}" dt="2023-05-06T20:53:24.527" v="10721" actId="21"/>
          <ac:spMkLst>
            <pc:docMk/>
            <pc:sldMk cId="3482109110" sldId="313"/>
            <ac:spMk id="4" creationId="{0413BB83-AD21-7318-8EE2-0D3305426731}"/>
          </ac:spMkLst>
        </pc:spChg>
        <pc:spChg chg="mod">
          <ac:chgData name="Scruel Tao" userId="5ea5c98d59b44d4b" providerId="LiveId" clId="{25EE8322-F25A-461A-832B-3F23620178F6}" dt="2023-04-30T13:56:38.057" v="7644" actId="1076"/>
          <ac:spMkLst>
            <pc:docMk/>
            <pc:sldMk cId="3482109110" sldId="313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5T15:31:49.324" v="8743"/>
          <ac:spMkLst>
            <pc:docMk/>
            <pc:sldMk cId="3482109110" sldId="313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6-02T08:23:09.215" v="11521" actId="20577"/>
          <ac:spMkLst>
            <pc:docMk/>
            <pc:sldMk cId="3482109110" sldId="313"/>
            <ac:spMk id="8" creationId="{C518E866-DA50-5694-5F60-939464F11BC7}"/>
          </ac:spMkLst>
        </pc:spChg>
      </pc:sldChg>
      <pc:sldChg chg="addSp modSp add mod modTransition modAnim">
        <pc:chgData name="Scruel Tao" userId="5ea5c98d59b44d4b" providerId="LiveId" clId="{25EE8322-F25A-461A-832B-3F23620178F6}" dt="2023-06-02T08:20:50.449" v="11405" actId="20577"/>
        <pc:sldMkLst>
          <pc:docMk/>
          <pc:sldMk cId="3988986796" sldId="314"/>
        </pc:sldMkLst>
        <pc:spChg chg="mod">
          <ac:chgData name="Scruel Tao" userId="5ea5c98d59b44d4b" providerId="LiveId" clId="{25EE8322-F25A-461A-832B-3F23620178F6}" dt="2023-06-02T08:20:50.449" v="11405" actId="20577"/>
          <ac:spMkLst>
            <pc:docMk/>
            <pc:sldMk cId="3988986796" sldId="314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53:12.638" v="10718" actId="1076"/>
          <ac:spMkLst>
            <pc:docMk/>
            <pc:sldMk cId="3988986796" sldId="314"/>
            <ac:spMk id="3" creationId="{DC30D5B0-F09E-9032-EBF6-357779D3B8E2}"/>
          </ac:spMkLst>
        </pc:spChg>
        <pc:spChg chg="mod">
          <ac:chgData name="Scruel Tao" userId="5ea5c98d59b44d4b" providerId="LiveId" clId="{25EE8322-F25A-461A-832B-3F23620178F6}" dt="2023-04-26T07:24:58.661" v="4750"/>
          <ac:spMkLst>
            <pc:docMk/>
            <pc:sldMk cId="3988986796" sldId="31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30T15:05:05.040" v="7791" actId="1038"/>
          <ac:spMkLst>
            <pc:docMk/>
            <pc:sldMk cId="3988986796" sldId="31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3:32:57.219" v="8276" actId="21"/>
          <ac:spMkLst>
            <pc:docMk/>
            <pc:sldMk cId="3988986796" sldId="314"/>
            <ac:spMk id="8" creationId="{C518E866-DA50-5694-5F60-939464F11BC7}"/>
          </ac:spMkLst>
        </pc:spChg>
      </pc:sldChg>
      <pc:sldChg chg="add del ord modNotesTx">
        <pc:chgData name="Scruel Tao" userId="5ea5c98d59b44d4b" providerId="LiveId" clId="{25EE8322-F25A-461A-832B-3F23620178F6}" dt="2023-04-26T07:26:34.139" v="4813" actId="47"/>
        <pc:sldMkLst>
          <pc:docMk/>
          <pc:sldMk cId="85727461" sldId="315"/>
        </pc:sldMkLst>
      </pc:sldChg>
      <pc:sldChg chg="addSp delSp modSp add mod modTransition modAnim modNotesTx">
        <pc:chgData name="Scruel Tao" userId="5ea5c98d59b44d4b" providerId="LiveId" clId="{25EE8322-F25A-461A-832B-3F23620178F6}" dt="2023-06-02T08:23:37.831" v="11536" actId="20577"/>
        <pc:sldMkLst>
          <pc:docMk/>
          <pc:sldMk cId="1932026517" sldId="316"/>
        </pc:sldMkLst>
        <pc:spChg chg="mod">
          <ac:chgData name="Scruel Tao" userId="5ea5c98d59b44d4b" providerId="LiveId" clId="{25EE8322-F25A-461A-832B-3F23620178F6}" dt="2023-06-02T08:20:39.342" v="11400" actId="20577"/>
          <ac:spMkLst>
            <pc:docMk/>
            <pc:sldMk cId="1932026517" sldId="316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20:53:39.116" v="10732"/>
          <ac:spMkLst>
            <pc:docMk/>
            <pc:sldMk cId="1932026517" sldId="316"/>
            <ac:spMk id="3" creationId="{0C82F4FD-2E0E-B9C1-B10C-766D468E4D1C}"/>
          </ac:spMkLst>
        </pc:spChg>
        <pc:spChg chg="add del mod">
          <ac:chgData name="Scruel Tao" userId="5ea5c98d59b44d4b" providerId="LiveId" clId="{25EE8322-F25A-461A-832B-3F23620178F6}" dt="2023-05-06T03:55:48.456" v="9934" actId="478"/>
          <ac:spMkLst>
            <pc:docMk/>
            <pc:sldMk cId="1932026517" sldId="316"/>
            <ac:spMk id="3" creationId="{4DF74C8A-E247-8B43-6CFE-926D97CAB9C5}"/>
          </ac:spMkLst>
        </pc:spChg>
        <pc:spChg chg="add del mod">
          <ac:chgData name="Scruel Tao" userId="5ea5c98d59b44d4b" providerId="LiveId" clId="{25EE8322-F25A-461A-832B-3F23620178F6}" dt="2023-05-06T03:55:42.850" v="9929"/>
          <ac:spMkLst>
            <pc:docMk/>
            <pc:sldMk cId="1932026517" sldId="316"/>
            <ac:spMk id="4" creationId="{7F7C59DC-030C-07A4-89B5-CBCC79584D75}"/>
          </ac:spMkLst>
        </pc:spChg>
        <pc:spChg chg="mod">
          <ac:chgData name="Scruel Tao" userId="5ea5c98d59b44d4b" providerId="LiveId" clId="{25EE8322-F25A-461A-832B-3F23620178F6}" dt="2023-04-26T07:25:07.670" v="4752" actId="14100"/>
          <ac:spMkLst>
            <pc:docMk/>
            <pc:sldMk cId="1932026517" sldId="316"/>
            <ac:spMk id="5" creationId="{B7A8CE03-6A77-60EC-056E-D7A0019640A3}"/>
          </ac:spMkLst>
        </pc:spChg>
        <pc:spChg chg="add del mod">
          <ac:chgData name="Scruel Tao" userId="5ea5c98d59b44d4b" providerId="LiveId" clId="{25EE8322-F25A-461A-832B-3F23620178F6}" dt="2023-05-06T20:53:39.305" v="10733" actId="478"/>
          <ac:spMkLst>
            <pc:docMk/>
            <pc:sldMk cId="1932026517" sldId="316"/>
            <ac:spMk id="6" creationId="{9A911A70-53C9-97BE-B2F8-7CA8160D5E75}"/>
          </ac:spMkLst>
        </pc:spChg>
        <pc:spChg chg="mod">
          <ac:chgData name="Scruel Tao" userId="5ea5c98d59b44d4b" providerId="LiveId" clId="{25EE8322-F25A-461A-832B-3F23620178F6}" dt="2023-05-05T15:31:14.996" v="8742" actId="1037"/>
          <ac:spMkLst>
            <pc:docMk/>
            <pc:sldMk cId="1932026517" sldId="316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6-02T08:23:17.816" v="11534" actId="20577"/>
          <ac:spMkLst>
            <pc:docMk/>
            <pc:sldMk cId="1932026517" sldId="316"/>
            <ac:spMk id="8" creationId="{C518E866-DA50-5694-5F60-939464F11BC7}"/>
          </ac:spMkLst>
        </pc:spChg>
      </pc:sldChg>
      <pc:sldChg chg="delSp modSp add mod modTransition delAnim modAnim">
        <pc:chgData name="Scruel Tao" userId="5ea5c98d59b44d4b" providerId="LiveId" clId="{25EE8322-F25A-461A-832B-3F23620178F6}" dt="2023-05-06T02:47:33.323" v="9470" actId="207"/>
        <pc:sldMkLst>
          <pc:docMk/>
          <pc:sldMk cId="3526460311" sldId="317"/>
        </pc:sldMkLst>
        <pc:spChg chg="mod">
          <ac:chgData name="Scruel Tao" userId="5ea5c98d59b44d4b" providerId="LiveId" clId="{25EE8322-F25A-461A-832B-3F23620178F6}" dt="2023-04-26T08:45:04.285" v="6133" actId="20577"/>
          <ac:spMkLst>
            <pc:docMk/>
            <pc:sldMk cId="3526460311" sldId="317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6T02:47:33.323" v="9470" actId="207"/>
          <ac:spMkLst>
            <pc:docMk/>
            <pc:sldMk cId="3526460311" sldId="317"/>
            <ac:spMk id="8" creationId="{C518E866-DA50-5694-5F60-939464F11BC7}"/>
          </ac:spMkLst>
        </pc:spChg>
        <pc:picChg chg="del">
          <ac:chgData name="Scruel Tao" userId="5ea5c98d59b44d4b" providerId="LiveId" clId="{25EE8322-F25A-461A-832B-3F23620178F6}" dt="2023-04-26T07:37:39.958" v="5832" actId="478"/>
          <ac:picMkLst>
            <pc:docMk/>
            <pc:sldMk cId="3526460311" sldId="317"/>
            <ac:picMk id="4" creationId="{E2FF2E42-AB57-02C4-4C38-2CB72E4E9A30}"/>
          </ac:picMkLst>
        </pc:picChg>
      </pc:sldChg>
      <pc:sldChg chg="addSp delSp modSp add del mod">
        <pc:chgData name="Scruel Tao" userId="5ea5c98d59b44d4b" providerId="LiveId" clId="{25EE8322-F25A-461A-832B-3F23620178F6}" dt="2023-05-02T17:20:13.795" v="7999" actId="2696"/>
        <pc:sldMkLst>
          <pc:docMk/>
          <pc:sldMk cId="1227250819" sldId="318"/>
        </pc:sldMkLst>
        <pc:spChg chg="mod">
          <ac:chgData name="Scruel Tao" userId="5ea5c98d59b44d4b" providerId="LiveId" clId="{25EE8322-F25A-461A-832B-3F23620178F6}" dt="2023-05-02T15:02:57.998" v="7924" actId="20577"/>
          <ac:spMkLst>
            <pc:docMk/>
            <pc:sldMk cId="1227250819" sldId="318"/>
            <ac:spMk id="8" creationId="{C518E866-DA50-5694-5F60-939464F11BC7}"/>
          </ac:spMkLst>
        </pc:spChg>
        <pc:spChg chg="add del mod">
          <ac:chgData name="Scruel Tao" userId="5ea5c98d59b44d4b" providerId="LiveId" clId="{25EE8322-F25A-461A-832B-3F23620178F6}" dt="2023-05-02T15:18:49.257" v="7988" actId="1076"/>
          <ac:spMkLst>
            <pc:docMk/>
            <pc:sldMk cId="1227250819" sldId="318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5-02T15:18:10.869" v="7977" actId="22"/>
          <ac:picMkLst>
            <pc:docMk/>
            <pc:sldMk cId="1227250819" sldId="318"/>
            <ac:picMk id="4" creationId="{324CFB34-9E6B-EA9B-F820-77C7370E0470}"/>
          </ac:picMkLst>
        </pc:picChg>
        <pc:picChg chg="add mod">
          <ac:chgData name="Scruel Tao" userId="5ea5c98d59b44d4b" providerId="LiveId" clId="{25EE8322-F25A-461A-832B-3F23620178F6}" dt="2023-05-02T15:18:41.072" v="7987" actId="1076"/>
          <ac:picMkLst>
            <pc:docMk/>
            <pc:sldMk cId="1227250819" sldId="318"/>
            <ac:picMk id="6" creationId="{DB4378B1-522B-6B0E-6515-9EE08587DFFF}"/>
          </ac:picMkLst>
        </pc:picChg>
        <pc:picChg chg="del mod">
          <ac:chgData name="Scruel Tao" userId="5ea5c98d59b44d4b" providerId="LiveId" clId="{25EE8322-F25A-461A-832B-3F23620178F6}" dt="2023-05-02T15:18:19.979" v="7981" actId="478"/>
          <ac:picMkLst>
            <pc:docMk/>
            <pc:sldMk cId="1227250819" sldId="318"/>
            <ac:picMk id="13" creationId="{E6FAF78B-FEC1-6440-D4C0-9F2E8A50A2D4}"/>
          </ac:picMkLst>
        </pc:picChg>
      </pc:sldChg>
      <pc:sldChg chg="modSp add del mod">
        <pc:chgData name="Scruel Tao" userId="5ea5c98d59b44d4b" providerId="LiveId" clId="{25EE8322-F25A-461A-832B-3F23620178F6}" dt="2023-05-02T17:25:37.768" v="8051" actId="2696"/>
        <pc:sldMkLst>
          <pc:docMk/>
          <pc:sldMk cId="3215020288" sldId="319"/>
        </pc:sldMkLst>
        <pc:spChg chg="mod">
          <ac:chgData name="Scruel Tao" userId="5ea5c98d59b44d4b" providerId="LiveId" clId="{25EE8322-F25A-461A-832B-3F23620178F6}" dt="2023-05-02T15:03:01.176" v="7925"/>
          <ac:spMkLst>
            <pc:docMk/>
            <pc:sldMk cId="3215020288" sldId="319"/>
            <ac:spMk id="8" creationId="{C518E866-DA50-5694-5F60-939464F11BC7}"/>
          </ac:spMkLst>
        </pc:spChg>
        <pc:picChg chg="mod">
          <ac:chgData name="Scruel Tao" userId="5ea5c98d59b44d4b" providerId="LiveId" clId="{25EE8322-F25A-461A-832B-3F23620178F6}" dt="2023-04-30T12:49:41.792" v="6491" actId="14826"/>
          <ac:picMkLst>
            <pc:docMk/>
            <pc:sldMk cId="3215020288" sldId="319"/>
            <ac:picMk id="13" creationId="{E6FAF78B-FEC1-6440-D4C0-9F2E8A50A2D4}"/>
          </ac:picMkLst>
        </pc:picChg>
      </pc:sldChg>
      <pc:sldChg chg="add del">
        <pc:chgData name="Scruel Tao" userId="5ea5c98d59b44d4b" providerId="LiveId" clId="{25EE8322-F25A-461A-832B-3F23620178F6}" dt="2023-05-02T15:18:03.732" v="7958"/>
        <pc:sldMkLst>
          <pc:docMk/>
          <pc:sldMk cId="1099531229" sldId="320"/>
        </pc:sldMkLst>
      </pc:sldChg>
      <pc:sldChg chg="add del">
        <pc:chgData name="Scruel Tao" userId="5ea5c98d59b44d4b" providerId="LiveId" clId="{25EE8322-F25A-461A-832B-3F23620178F6}" dt="2023-05-02T17:24:20.042" v="8047" actId="2696"/>
        <pc:sldMkLst>
          <pc:docMk/>
          <pc:sldMk cId="1338221344" sldId="320"/>
        </pc:sldMkLst>
      </pc:sldChg>
      <pc:sldChg chg="delSp modSp add del mod ord modTransition delAnim modAnim">
        <pc:chgData name="Scruel Tao" userId="5ea5c98d59b44d4b" providerId="LiveId" clId="{25EE8322-F25A-461A-832B-3F23620178F6}" dt="2023-05-06T02:36:58.481" v="9096" actId="47"/>
        <pc:sldMkLst>
          <pc:docMk/>
          <pc:sldMk cId="322893155" sldId="321"/>
        </pc:sldMkLst>
        <pc:spChg chg="mod">
          <ac:chgData name="Scruel Tao" userId="5ea5c98d59b44d4b" providerId="LiveId" clId="{25EE8322-F25A-461A-832B-3F23620178F6}" dt="2023-05-06T02:36:56.584" v="9095" actId="6549"/>
          <ac:spMkLst>
            <pc:docMk/>
            <pc:sldMk cId="322893155" sldId="321"/>
            <ac:spMk id="11" creationId="{9A1AE68E-7C1B-FA98-544B-E03D98B13BE7}"/>
          </ac:spMkLst>
        </pc:spChg>
        <pc:picChg chg="del mod">
          <ac:chgData name="Scruel Tao" userId="5ea5c98d59b44d4b" providerId="LiveId" clId="{25EE8322-F25A-461A-832B-3F23620178F6}" dt="2023-05-06T02:36:43.827" v="9094" actId="478"/>
          <ac:picMkLst>
            <pc:docMk/>
            <pc:sldMk cId="322893155" sldId="321"/>
            <ac:picMk id="6" creationId="{DB4378B1-522B-6B0E-6515-9EE08587DFFF}"/>
          </ac:picMkLst>
        </pc:picChg>
      </pc:sldChg>
      <pc:sldChg chg="addSp delSp modSp add del mod modTransition modAnim">
        <pc:chgData name="Scruel Tao" userId="5ea5c98d59b44d4b" providerId="LiveId" clId="{25EE8322-F25A-461A-832B-3F23620178F6}" dt="2023-05-07T06:03:45.523" v="11084"/>
        <pc:sldMkLst>
          <pc:docMk/>
          <pc:sldMk cId="946337881" sldId="322"/>
        </pc:sldMkLst>
        <pc:spChg chg="mod">
          <ac:chgData name="Scruel Tao" userId="5ea5c98d59b44d4b" providerId="LiveId" clId="{25EE8322-F25A-461A-832B-3F23620178F6}" dt="2023-05-05T15:06:39.414" v="8599" actId="962"/>
          <ac:spMkLst>
            <pc:docMk/>
            <pc:sldMk cId="946337881" sldId="322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5T15:06:39.414" v="8599" actId="962"/>
          <ac:spMkLst>
            <pc:docMk/>
            <pc:sldMk cId="946337881" sldId="322"/>
            <ac:spMk id="8" creationId="{C518E866-DA50-5694-5F60-939464F11BC7}"/>
          </ac:spMkLst>
        </pc:spChg>
        <pc:spChg chg="add del">
          <ac:chgData name="Scruel Tao" userId="5ea5c98d59b44d4b" providerId="LiveId" clId="{25EE8322-F25A-461A-832B-3F23620178F6}" dt="2023-05-02T17:23:41.822" v="8039" actId="21"/>
          <ac:spMkLst>
            <pc:docMk/>
            <pc:sldMk cId="946337881" sldId="322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5-06T20:47:15.478" v="10660" actId="21"/>
          <ac:picMkLst>
            <pc:docMk/>
            <pc:sldMk cId="946337881" sldId="322"/>
            <ac:picMk id="3" creationId="{641A207B-0E1C-6CF2-B2FB-A296CA8AE82F}"/>
          </ac:picMkLst>
        </pc:picChg>
        <pc:picChg chg="add del mod">
          <ac:chgData name="Scruel Tao" userId="5ea5c98d59b44d4b" providerId="LiveId" clId="{25EE8322-F25A-461A-832B-3F23620178F6}" dt="2023-05-02T17:23:29.899" v="8032"/>
          <ac:picMkLst>
            <pc:docMk/>
            <pc:sldMk cId="946337881" sldId="322"/>
            <ac:picMk id="3" creationId="{885F0C5A-DF15-3770-9769-AE64997500E6}"/>
          </ac:picMkLst>
        </pc:picChg>
        <pc:picChg chg="add mod">
          <ac:chgData name="Scruel Tao" userId="5ea5c98d59b44d4b" providerId="LiveId" clId="{25EE8322-F25A-461A-832B-3F23620178F6}" dt="2023-05-07T06:03:09.378" v="11067" actId="1036"/>
          <ac:picMkLst>
            <pc:docMk/>
            <pc:sldMk cId="946337881" sldId="322"/>
            <ac:picMk id="4" creationId="{17D4C50F-819F-79A4-9B05-3AF3153B9E7A}"/>
          </ac:picMkLst>
        </pc:picChg>
        <pc:picChg chg="add del mod">
          <ac:chgData name="Scruel Tao" userId="5ea5c98d59b44d4b" providerId="LiveId" clId="{25EE8322-F25A-461A-832B-3F23620178F6}" dt="2023-05-02T17:27:17.327" v="8068"/>
          <ac:picMkLst>
            <pc:docMk/>
            <pc:sldMk cId="946337881" sldId="322"/>
            <ac:picMk id="5" creationId="{3135E06C-FF13-6E16-0A8F-4A4231C0FEDC}"/>
          </ac:picMkLst>
        </pc:picChg>
        <pc:picChg chg="add mod">
          <ac:chgData name="Scruel Tao" userId="5ea5c98d59b44d4b" providerId="LiveId" clId="{25EE8322-F25A-461A-832B-3F23620178F6}" dt="2023-05-06T20:17:42.177" v="10511" actId="1035"/>
          <ac:picMkLst>
            <pc:docMk/>
            <pc:sldMk cId="946337881" sldId="322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17:15.389" v="10501" actId="14826"/>
          <ac:picMkLst>
            <pc:docMk/>
            <pc:sldMk cId="946337881" sldId="322"/>
            <ac:picMk id="6" creationId="{DB4378B1-522B-6B0E-6515-9EE08587DFFF}"/>
          </ac:picMkLst>
        </pc:picChg>
        <pc:picChg chg="add mod">
          <ac:chgData name="Scruel Tao" userId="5ea5c98d59b44d4b" providerId="LiveId" clId="{25EE8322-F25A-461A-832B-3F23620178F6}" dt="2023-05-06T20:18:53.238" v="10528" actId="1035"/>
          <ac:picMkLst>
            <pc:docMk/>
            <pc:sldMk cId="946337881" sldId="322"/>
            <ac:picMk id="9" creationId="{A256024C-3168-1C33-9B09-0A76B51A3C25}"/>
          </ac:picMkLst>
        </pc:picChg>
        <pc:picChg chg="add mod">
          <ac:chgData name="Scruel Tao" userId="5ea5c98d59b44d4b" providerId="LiveId" clId="{25EE8322-F25A-461A-832B-3F23620178F6}" dt="2023-05-07T05:25:42.395" v="11033" actId="1038"/>
          <ac:picMkLst>
            <pc:docMk/>
            <pc:sldMk cId="946337881" sldId="322"/>
            <ac:picMk id="10" creationId="{7BC3F0F1-F724-2E1A-E4B2-13D59C066196}"/>
          </ac:picMkLst>
        </pc:picChg>
        <pc:picChg chg="add mod">
          <ac:chgData name="Scruel Tao" userId="5ea5c98d59b44d4b" providerId="LiveId" clId="{25EE8322-F25A-461A-832B-3F23620178F6}" dt="2023-05-06T20:47:25.169" v="10669" actId="1038"/>
          <ac:picMkLst>
            <pc:docMk/>
            <pc:sldMk cId="946337881" sldId="322"/>
            <ac:picMk id="11" creationId="{391CECBA-B20D-B4A1-8753-D83AA3FDA112}"/>
          </ac:picMkLst>
        </pc:picChg>
      </pc:sldChg>
      <pc:sldChg chg="addSp delSp modSp add del mod ord modTransition">
        <pc:chgData name="Scruel Tao" userId="5ea5c98d59b44d4b" providerId="LiveId" clId="{25EE8322-F25A-461A-832B-3F23620178F6}" dt="2023-05-06T20:45:53.559" v="10648" actId="47"/>
        <pc:sldMkLst>
          <pc:docMk/>
          <pc:sldMk cId="2489396049" sldId="323"/>
        </pc:sldMkLst>
        <pc:picChg chg="add mod">
          <ac:chgData name="Scruel Tao" userId="5ea5c98d59b44d4b" providerId="LiveId" clId="{25EE8322-F25A-461A-832B-3F23620178F6}" dt="2023-05-05T15:06:58.299" v="8603" actId="962"/>
          <ac:picMkLst>
            <pc:docMk/>
            <pc:sldMk cId="2489396049" sldId="323"/>
            <ac:picMk id="3" creationId="{B91168E5-0739-27C8-02C3-81F48DF92DAC}"/>
          </ac:picMkLst>
        </pc:picChg>
        <pc:picChg chg="del mod">
          <ac:chgData name="Scruel Tao" userId="5ea5c98d59b44d4b" providerId="LiveId" clId="{25EE8322-F25A-461A-832B-3F23620178F6}" dt="2023-05-02T17:25:56.851" v="8060" actId="21"/>
          <ac:picMkLst>
            <pc:docMk/>
            <pc:sldMk cId="2489396049" sldId="323"/>
            <ac:picMk id="4" creationId="{17D4C50F-819F-79A4-9B05-3AF3153B9E7A}"/>
          </ac:picMkLst>
        </pc:picChg>
        <pc:picChg chg="mod ord">
          <ac:chgData name="Scruel Tao" userId="5ea5c98d59b44d4b" providerId="LiveId" clId="{25EE8322-F25A-461A-832B-3F23620178F6}" dt="2023-05-06T20:43:39.694" v="10571" actId="14826"/>
          <ac:picMkLst>
            <pc:docMk/>
            <pc:sldMk cId="2489396049" sldId="323"/>
            <ac:picMk id="6" creationId="{DB4378B1-522B-6B0E-6515-9EE08587DFFF}"/>
          </ac:picMkLst>
        </pc:picChg>
      </pc:sldChg>
      <pc:sldChg chg="addSp delSp modSp add del mod modTransition">
        <pc:chgData name="Scruel Tao" userId="5ea5c98d59b44d4b" providerId="LiveId" clId="{25EE8322-F25A-461A-832B-3F23620178F6}" dt="2023-05-06T20:41:54.753" v="10547" actId="47"/>
        <pc:sldMkLst>
          <pc:docMk/>
          <pc:sldMk cId="514633239" sldId="324"/>
        </pc:sldMkLst>
        <pc:picChg chg="add mod">
          <ac:chgData name="Scruel Tao" userId="5ea5c98d59b44d4b" providerId="LiveId" clId="{25EE8322-F25A-461A-832B-3F23620178F6}" dt="2023-05-06T20:40:54.206" v="10543"/>
          <ac:picMkLst>
            <pc:docMk/>
            <pc:sldMk cId="514633239" sldId="324"/>
            <ac:picMk id="3" creationId="{EE4B271B-BAAD-0D3F-9FED-CDE4B8C5FEED}"/>
          </ac:picMkLst>
        </pc:picChg>
        <pc:picChg chg="mod">
          <ac:chgData name="Scruel Tao" userId="5ea5c98d59b44d4b" providerId="LiveId" clId="{25EE8322-F25A-461A-832B-3F23620178F6}" dt="2023-05-05T15:06:43.850" v="8600" actId="962"/>
          <ac:picMkLst>
            <pc:docMk/>
            <pc:sldMk cId="514633239" sldId="324"/>
            <ac:picMk id="4" creationId="{17D4C50F-819F-79A4-9B05-3AF3153B9E7A}"/>
          </ac:picMkLst>
        </pc:picChg>
        <pc:picChg chg="del mod">
          <ac:chgData name="Scruel Tao" userId="5ea5c98d59b44d4b" providerId="LiveId" clId="{25EE8322-F25A-461A-832B-3F23620178F6}" dt="2023-05-06T20:40:53.118" v="10542" actId="478"/>
          <ac:picMkLst>
            <pc:docMk/>
            <pc:sldMk cId="514633239" sldId="324"/>
            <ac:picMk id="6" creationId="{DB4378B1-522B-6B0E-6515-9EE08587DFFF}"/>
          </ac:picMkLst>
        </pc:picChg>
      </pc:sldChg>
      <pc:sldChg chg="modSp add del mod">
        <pc:chgData name="Scruel Tao" userId="5ea5c98d59b44d4b" providerId="LiveId" clId="{25EE8322-F25A-461A-832B-3F23620178F6}" dt="2023-05-04T01:18:01.038" v="8563" actId="47"/>
        <pc:sldMkLst>
          <pc:docMk/>
          <pc:sldMk cId="3161108256" sldId="325"/>
        </pc:sldMkLst>
        <pc:spChg chg="mod">
          <ac:chgData name="Scruel Tao" userId="5ea5c98d59b44d4b" providerId="LiveId" clId="{25EE8322-F25A-461A-832B-3F23620178F6}" dt="2023-05-04T01:16:47.432" v="8561" actId="21"/>
          <ac:spMkLst>
            <pc:docMk/>
            <pc:sldMk cId="3161108256" sldId="325"/>
            <ac:spMk id="3" creationId="{AC7759D9-0BB4-08ED-8476-24F7D903D6DE}"/>
          </ac:spMkLst>
        </pc:spChg>
      </pc:sldChg>
      <pc:sldChg chg="delSp modSp add mod modTransition delAnim modAnim">
        <pc:chgData name="Scruel Tao" userId="5ea5c98d59b44d4b" providerId="LiveId" clId="{25EE8322-F25A-461A-832B-3F23620178F6}" dt="2023-05-05T15:43:07.911" v="8847"/>
        <pc:sldMkLst>
          <pc:docMk/>
          <pc:sldMk cId="2967643354" sldId="326"/>
        </pc:sldMkLst>
        <pc:spChg chg="del">
          <ac:chgData name="Scruel Tao" userId="5ea5c98d59b44d4b" providerId="LiveId" clId="{25EE8322-F25A-461A-832B-3F23620178F6}" dt="2023-05-03T03:28:05.245" v="8216" actId="21"/>
          <ac:spMkLst>
            <pc:docMk/>
            <pc:sldMk cId="2967643354" sldId="326"/>
            <ac:spMk id="3" creationId="{53BE0A29-1350-4659-F8BB-9BB6BAF98809}"/>
          </ac:spMkLst>
        </pc:spChg>
        <pc:spChg chg="del">
          <ac:chgData name="Scruel Tao" userId="5ea5c98d59b44d4b" providerId="LiveId" clId="{25EE8322-F25A-461A-832B-3F23620178F6}" dt="2023-05-03T03:28:06.256" v="8217" actId="21"/>
          <ac:spMkLst>
            <pc:docMk/>
            <pc:sldMk cId="2967643354" sldId="326"/>
            <ac:spMk id="4" creationId="{F5C0E38E-E42F-E10C-4A1A-226F6E1CD527}"/>
          </ac:spMkLst>
        </pc:spChg>
        <pc:spChg chg="mod">
          <ac:chgData name="Scruel Tao" userId="5ea5c98d59b44d4b" providerId="LiveId" clId="{25EE8322-F25A-461A-832B-3F23620178F6}" dt="2023-05-03T03:28:02.292" v="8214"/>
          <ac:spMkLst>
            <pc:docMk/>
            <pc:sldMk cId="2967643354" sldId="326"/>
            <ac:spMk id="6" creationId="{15CB7FCE-92D4-DDE8-247E-5272587540EB}"/>
          </ac:spMkLst>
        </pc:spChg>
        <pc:spChg chg="del">
          <ac:chgData name="Scruel Tao" userId="5ea5c98d59b44d4b" providerId="LiveId" clId="{25EE8322-F25A-461A-832B-3F23620178F6}" dt="2023-05-03T03:28:03.850" v="8215" actId="21"/>
          <ac:spMkLst>
            <pc:docMk/>
            <pc:sldMk cId="2967643354" sldId="326"/>
            <ac:spMk id="12" creationId="{471C5754-7AB5-0579-E244-0B5302902590}"/>
          </ac:spMkLst>
        </pc:spChg>
      </pc:sldChg>
      <pc:sldChg chg="add del">
        <pc:chgData name="Scruel Tao" userId="5ea5c98d59b44d4b" providerId="LiveId" clId="{25EE8322-F25A-461A-832B-3F23620178F6}" dt="2023-05-04T01:20:23.133" v="8565" actId="47"/>
        <pc:sldMkLst>
          <pc:docMk/>
          <pc:sldMk cId="1450276983" sldId="327"/>
        </pc:sldMkLst>
      </pc:sldChg>
      <pc:sldChg chg="add del">
        <pc:chgData name="Scruel Tao" userId="5ea5c98d59b44d4b" providerId="LiveId" clId="{25EE8322-F25A-461A-832B-3F23620178F6}" dt="2023-05-05T02:30:32.583" v="8578" actId="47"/>
        <pc:sldMkLst>
          <pc:docMk/>
          <pc:sldMk cId="3161108256" sldId="363"/>
        </pc:sldMkLst>
      </pc:sldChg>
      <pc:sldChg chg="add del">
        <pc:chgData name="Scruel Tao" userId="5ea5c98d59b44d4b" providerId="LiveId" clId="{25EE8322-F25A-461A-832B-3F23620178F6}" dt="2023-05-04T18:24:11.193" v="8580" actId="47"/>
        <pc:sldMkLst>
          <pc:docMk/>
          <pc:sldMk cId="1666031781" sldId="364"/>
        </pc:sldMkLst>
      </pc:sldChg>
      <pc:sldChg chg="add modTransition">
        <pc:chgData name="Scruel Tao" userId="5ea5c98d59b44d4b" providerId="LiveId" clId="{25EE8322-F25A-461A-832B-3F23620178F6}" dt="2023-05-05T15:02:47.705" v="8588"/>
        <pc:sldMkLst>
          <pc:docMk/>
          <pc:sldMk cId="3625446739" sldId="366"/>
        </pc:sldMkLst>
      </pc:sldChg>
      <pc:sldChg chg="addSp delSp modSp add del mod modAnim">
        <pc:chgData name="Scruel Tao" userId="5ea5c98d59b44d4b" providerId="LiveId" clId="{25EE8322-F25A-461A-832B-3F23620178F6}" dt="2023-05-06T20:40:36.089" v="10541"/>
        <pc:sldMkLst>
          <pc:docMk/>
          <pc:sldMk cId="998497519" sldId="367"/>
        </pc:sldMkLst>
        <pc:picChg chg="add del mod">
          <ac:chgData name="Scruel Tao" userId="5ea5c98d59b44d4b" providerId="LiveId" clId="{25EE8322-F25A-461A-832B-3F23620178F6}" dt="2023-05-06T20:12:56.518" v="10448" actId="22"/>
          <ac:picMkLst>
            <pc:docMk/>
            <pc:sldMk cId="998497519" sldId="367"/>
            <ac:picMk id="4" creationId="{CB8FEBA5-1C12-0A35-BA0F-E8EC2BACCA8D}"/>
          </ac:picMkLst>
        </pc:picChg>
        <pc:picChg chg="mod">
          <ac:chgData name="Scruel Tao" userId="5ea5c98d59b44d4b" providerId="LiveId" clId="{25EE8322-F25A-461A-832B-3F23620178F6}" dt="2023-05-06T20:13:12.781" v="10450" actId="14826"/>
          <ac:picMkLst>
            <pc:docMk/>
            <pc:sldMk cId="998497519" sldId="367"/>
            <ac:picMk id="6" creationId="{DB4378B1-522B-6B0E-6515-9EE08587DFFF}"/>
          </ac:picMkLst>
        </pc:picChg>
        <pc:picChg chg="add del mod">
          <ac:chgData name="Scruel Tao" userId="5ea5c98d59b44d4b" providerId="LiveId" clId="{25EE8322-F25A-461A-832B-3F23620178F6}" dt="2023-05-06T20:13:38.909" v="10453" actId="478"/>
          <ac:picMkLst>
            <pc:docMk/>
            <pc:sldMk cId="998497519" sldId="367"/>
            <ac:picMk id="7" creationId="{E3D53B04-205B-AAE3-BD5B-8C99947E7206}"/>
          </ac:picMkLst>
        </pc:picChg>
        <pc:picChg chg="add del mod">
          <ac:chgData name="Scruel Tao" userId="5ea5c98d59b44d4b" providerId="LiveId" clId="{25EE8322-F25A-461A-832B-3F23620178F6}" dt="2023-05-06T20:15:52.515" v="10468" actId="478"/>
          <ac:picMkLst>
            <pc:docMk/>
            <pc:sldMk cId="998497519" sldId="367"/>
            <ac:picMk id="10" creationId="{17C84B7F-3DE4-9302-F775-DFD24D052F54}"/>
          </ac:picMkLst>
        </pc:picChg>
        <pc:picChg chg="add del mod">
          <ac:chgData name="Scruel Tao" userId="5ea5c98d59b44d4b" providerId="LiveId" clId="{25EE8322-F25A-461A-832B-3F23620178F6}" dt="2023-05-06T20:15:53.028" v="10469" actId="478"/>
          <ac:picMkLst>
            <pc:docMk/>
            <pc:sldMk cId="998497519" sldId="367"/>
            <ac:picMk id="13" creationId="{48E25800-0FA6-B5F7-9C1B-A5C0533D4AFF}"/>
          </ac:picMkLst>
        </pc:picChg>
        <pc:picChg chg="add mod">
          <ac:chgData name="Scruel Tao" userId="5ea5c98d59b44d4b" providerId="LiveId" clId="{25EE8322-F25A-461A-832B-3F23620178F6}" dt="2023-05-06T20:16:42.037" v="10500" actId="1037"/>
          <ac:picMkLst>
            <pc:docMk/>
            <pc:sldMk cId="998497519" sldId="367"/>
            <ac:picMk id="15" creationId="{30966959-03B3-A5A8-C970-24618F845FD4}"/>
          </ac:picMkLst>
        </pc:picChg>
        <pc:picChg chg="add mod">
          <ac:chgData name="Scruel Tao" userId="5ea5c98d59b44d4b" providerId="LiveId" clId="{25EE8322-F25A-461A-832B-3F23620178F6}" dt="2023-05-06T20:16:27.995" v="10493" actId="1036"/>
          <ac:picMkLst>
            <pc:docMk/>
            <pc:sldMk cId="998497519" sldId="367"/>
            <ac:picMk id="17" creationId="{700ECA6D-40F4-6EF4-762E-3FAE5A00FD55}"/>
          </ac:picMkLst>
        </pc:picChg>
      </pc:sldChg>
      <pc:sldChg chg="modSp add del mod modAnim">
        <pc:chgData name="Scruel Tao" userId="5ea5c98d59b44d4b" providerId="LiveId" clId="{25EE8322-F25A-461A-832B-3F23620178F6}" dt="2023-05-06T02:59:19.231" v="9705" actId="47"/>
        <pc:sldMkLst>
          <pc:docMk/>
          <pc:sldMk cId="3727253694" sldId="368"/>
        </pc:sldMkLst>
        <pc:spChg chg="mod">
          <ac:chgData name="Scruel Tao" userId="5ea5c98d59b44d4b" providerId="LiveId" clId="{25EE8322-F25A-461A-832B-3F23620178F6}" dt="2023-05-06T02:53:53.115" v="9605" actId="20577"/>
          <ac:spMkLst>
            <pc:docMk/>
            <pc:sldMk cId="3727253694" sldId="368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19.503" v="10416" actId="13926"/>
        <pc:sldMkLst>
          <pc:docMk/>
          <pc:sldMk cId="1645715619" sldId="369"/>
        </pc:sldMkLst>
        <pc:spChg chg="add mod">
          <ac:chgData name="Scruel Tao" userId="5ea5c98d59b44d4b" providerId="LiveId" clId="{25EE8322-F25A-461A-832B-3F23620178F6}" dt="2023-05-06T03:54:09.050" v="9890" actId="1035"/>
          <ac:spMkLst>
            <pc:docMk/>
            <pc:sldMk cId="1645715619" sldId="369"/>
            <ac:spMk id="3" creationId="{76CCFC48-E245-A0D1-EEE9-CDE8A260F064}"/>
          </ac:spMkLst>
        </pc:spChg>
        <pc:spChg chg="add del mod">
          <ac:chgData name="Scruel Tao" userId="5ea5c98d59b44d4b" providerId="LiveId" clId="{25EE8322-F25A-461A-832B-3F23620178F6}" dt="2023-05-06T03:46:00.386" v="9843" actId="478"/>
          <ac:spMkLst>
            <pc:docMk/>
            <pc:sldMk cId="1645715619" sldId="369"/>
            <ac:spMk id="3" creationId="{F84846FA-6703-B2BE-3C30-10F4FFDB66B5}"/>
          </ac:spMkLst>
        </pc:spChg>
        <pc:spChg chg="mod">
          <ac:chgData name="Scruel Tao" userId="5ea5c98d59b44d4b" providerId="LiveId" clId="{25EE8322-F25A-461A-832B-3F23620178F6}" dt="2023-05-06T20:10:05.854" v="10414" actId="115"/>
          <ac:spMkLst>
            <pc:docMk/>
            <pc:sldMk cId="1645715619" sldId="369"/>
            <ac:spMk id="4" creationId="{84F0E68B-1252-143A-5AF6-F61F0B58E739}"/>
          </ac:spMkLst>
        </pc:spChg>
        <pc:spChg chg="del">
          <ac:chgData name="Scruel Tao" userId="5ea5c98d59b44d4b" providerId="LiveId" clId="{25EE8322-F25A-461A-832B-3F23620178F6}" dt="2023-05-06T02:53:10.642" v="9597" actId="478"/>
          <ac:spMkLst>
            <pc:docMk/>
            <pc:sldMk cId="1645715619" sldId="369"/>
            <ac:spMk id="5" creationId="{B7A8CE03-6A77-60EC-056E-D7A0019640A3}"/>
          </ac:spMkLst>
        </pc:spChg>
        <pc:spChg chg="del mod">
          <ac:chgData name="Scruel Tao" userId="5ea5c98d59b44d4b" providerId="LiveId" clId="{25EE8322-F25A-461A-832B-3F23620178F6}" dt="2023-05-06T03:54:04.213" v="9864" actId="478"/>
          <ac:spMkLst>
            <pc:docMk/>
            <pc:sldMk cId="1645715619" sldId="369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19.503" v="10416" actId="13926"/>
          <ac:spMkLst>
            <pc:docMk/>
            <pc:sldMk cId="1645715619" sldId="369"/>
            <ac:spMk id="7" creationId="{12C899D8-51C5-D9B7-A323-E6EFE4AB5C33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28.121" v="10418" actId="13926"/>
        <pc:sldMkLst>
          <pc:docMk/>
          <pc:sldMk cId="2055425862" sldId="370"/>
        </pc:sldMkLst>
        <pc:spChg chg="add del mod">
          <ac:chgData name="Scruel Tao" userId="5ea5c98d59b44d4b" providerId="LiveId" clId="{25EE8322-F25A-461A-832B-3F23620178F6}" dt="2023-05-06T02:58:22.123" v="9691"/>
          <ac:spMkLst>
            <pc:docMk/>
            <pc:sldMk cId="2055425862" sldId="370"/>
            <ac:spMk id="3" creationId="{718969F0-D73B-4B9A-B547-181EF59335A7}"/>
          </ac:spMkLst>
        </pc:spChg>
        <pc:spChg chg="add mod">
          <ac:chgData name="Scruel Tao" userId="5ea5c98d59b44d4b" providerId="LiveId" clId="{25EE8322-F25A-461A-832B-3F23620178F6}" dt="2023-05-06T03:54:13.473" v="9893"/>
          <ac:spMkLst>
            <pc:docMk/>
            <pc:sldMk cId="2055425862" sldId="370"/>
            <ac:spMk id="3" creationId="{9897CF1C-3882-71AD-23E4-8CC853F9A392}"/>
          </ac:spMkLst>
        </pc:spChg>
        <pc:spChg chg="add del mod">
          <ac:chgData name="Scruel Tao" userId="5ea5c98d59b44d4b" providerId="LiveId" clId="{25EE8322-F25A-461A-832B-3F23620178F6}" dt="2023-05-06T02:58:33.637" v="9696" actId="478"/>
          <ac:spMkLst>
            <pc:docMk/>
            <pc:sldMk cId="2055425862" sldId="370"/>
            <ac:spMk id="4" creationId="{84F0E68B-1252-143A-5AF6-F61F0B58E739}"/>
          </ac:spMkLst>
        </pc:spChg>
        <pc:spChg chg="add mod">
          <ac:chgData name="Scruel Tao" userId="5ea5c98d59b44d4b" providerId="LiveId" clId="{25EE8322-F25A-461A-832B-3F23620178F6}" dt="2023-05-06T20:10:09.162" v="10415" actId="115"/>
          <ac:spMkLst>
            <pc:docMk/>
            <pc:sldMk cId="2055425862" sldId="370"/>
            <ac:spMk id="5" creationId="{39B4A8B4-5D17-515C-8782-028B90E6222D}"/>
          </ac:spMkLst>
        </pc:spChg>
        <pc:spChg chg="del mod">
          <ac:chgData name="Scruel Tao" userId="5ea5c98d59b44d4b" providerId="LiveId" clId="{25EE8322-F25A-461A-832B-3F23620178F6}" dt="2023-05-06T03:54:12.698" v="9892" actId="478"/>
          <ac:spMkLst>
            <pc:docMk/>
            <pc:sldMk cId="2055425862" sldId="370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28.121" v="10418" actId="13926"/>
          <ac:spMkLst>
            <pc:docMk/>
            <pc:sldMk cId="2055425862" sldId="370"/>
            <ac:spMk id="7" creationId="{12C899D8-51C5-D9B7-A323-E6EFE4AB5C33}"/>
          </ac:spMkLst>
        </pc:spChg>
        <pc:spChg chg="add del">
          <ac:chgData name="Scruel Tao" userId="5ea5c98d59b44d4b" providerId="LiveId" clId="{25EE8322-F25A-461A-832B-3F23620178F6}" dt="2023-05-06T02:59:06.176" v="9703" actId="22"/>
          <ac:spMkLst>
            <pc:docMk/>
            <pc:sldMk cId="2055425862" sldId="370"/>
            <ac:spMk id="10" creationId="{DCDF34D7-FC3B-DADD-6576-D88962ED3BB2}"/>
          </ac:spMkLst>
        </pc:spChg>
        <pc:spChg chg="add mod">
          <ac:chgData name="Scruel Tao" userId="5ea5c98d59b44d4b" providerId="LiveId" clId="{25EE8322-F25A-461A-832B-3F23620178F6}" dt="2023-05-06T09:07:23.885" v="10009" actId="20577"/>
          <ac:spMkLst>
            <pc:docMk/>
            <pc:sldMk cId="2055425862" sldId="370"/>
            <ac:spMk id="11" creationId="{A779E788-FFE7-6EE0-BFE2-296B62149EF6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23.104" v="10417" actId="13926"/>
        <pc:sldMkLst>
          <pc:docMk/>
          <pc:sldMk cId="64072175" sldId="371"/>
        </pc:sldMkLst>
        <pc:spChg chg="add mod">
          <ac:chgData name="Scruel Tao" userId="5ea5c98d59b44d4b" providerId="LiveId" clId="{25EE8322-F25A-461A-832B-3F23620178F6}" dt="2023-05-06T03:53:57.523" v="9860"/>
          <ac:spMkLst>
            <pc:docMk/>
            <pc:sldMk cId="64072175" sldId="371"/>
            <ac:spMk id="3" creationId="{A757BB91-0863-59B9-A588-BE78052B5F99}"/>
          </ac:spMkLst>
        </pc:spChg>
        <pc:spChg chg="mod">
          <ac:chgData name="Scruel Tao" userId="5ea5c98d59b44d4b" providerId="LiveId" clId="{25EE8322-F25A-461A-832B-3F23620178F6}" dt="2023-05-06T03:01:32.949" v="9722" actId="20577"/>
          <ac:spMkLst>
            <pc:docMk/>
            <pc:sldMk cId="64072175" sldId="371"/>
            <ac:spMk id="4" creationId="{84F0E68B-1252-143A-5AF6-F61F0B58E739}"/>
          </ac:spMkLst>
        </pc:spChg>
        <pc:spChg chg="del">
          <ac:chgData name="Scruel Tao" userId="5ea5c98d59b44d4b" providerId="LiveId" clId="{25EE8322-F25A-461A-832B-3F23620178F6}" dt="2023-05-06T03:54:00.568" v="9861" actId="478"/>
          <ac:spMkLst>
            <pc:docMk/>
            <pc:sldMk cId="64072175" sldId="371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23.104" v="10417" actId="13926"/>
          <ac:spMkLst>
            <pc:docMk/>
            <pc:sldMk cId="64072175" sldId="371"/>
            <ac:spMk id="7" creationId="{12C899D8-51C5-D9B7-A323-E6EFE4AB5C33}"/>
          </ac:spMkLst>
        </pc:spChg>
      </pc:sldChg>
      <pc:sldChg chg="addSp delSp modSp add mod modAnim">
        <pc:chgData name="Scruel Tao" userId="5ea5c98d59b44d4b" providerId="LiveId" clId="{25EE8322-F25A-461A-832B-3F23620178F6}" dt="2023-05-07T06:03:49.876" v="11085"/>
        <pc:sldMkLst>
          <pc:docMk/>
          <pc:sldMk cId="1369402681" sldId="372"/>
        </pc:sldMkLst>
        <pc:picChg chg="add del">
          <ac:chgData name="Scruel Tao" userId="5ea5c98d59b44d4b" providerId="LiveId" clId="{25EE8322-F25A-461A-832B-3F23620178F6}" dt="2023-05-06T20:42:25.264" v="10559" actId="21"/>
          <ac:picMkLst>
            <pc:docMk/>
            <pc:sldMk cId="1369402681" sldId="372"/>
            <ac:picMk id="3" creationId="{641A207B-0E1C-6CF2-B2FB-A296CA8AE82F}"/>
          </ac:picMkLst>
        </pc:picChg>
        <pc:picChg chg="add mod">
          <ac:chgData name="Scruel Tao" userId="5ea5c98d59b44d4b" providerId="LiveId" clId="{25EE8322-F25A-461A-832B-3F23620178F6}" dt="2023-05-07T06:03:17.046" v="11070" actId="14826"/>
          <ac:picMkLst>
            <pc:docMk/>
            <pc:sldMk cId="1369402681" sldId="372"/>
            <ac:picMk id="3" creationId="{EC553BA1-3A61-BC61-6552-8230D6EA5875}"/>
          </ac:picMkLst>
        </pc:picChg>
        <pc:picChg chg="del">
          <ac:chgData name="Scruel Tao" userId="5ea5c98d59b44d4b" providerId="LiveId" clId="{25EE8322-F25A-461A-832B-3F23620178F6}" dt="2023-05-06T20:41:51.896" v="10545" actId="478"/>
          <ac:picMkLst>
            <pc:docMk/>
            <pc:sldMk cId="1369402681" sldId="372"/>
            <ac:picMk id="4" creationId="{17D4C50F-819F-79A4-9B05-3AF3153B9E7A}"/>
          </ac:picMkLst>
        </pc:picChg>
        <pc:picChg chg="add del mod">
          <ac:chgData name="Scruel Tao" userId="5ea5c98d59b44d4b" providerId="LiveId" clId="{25EE8322-F25A-461A-832B-3F23620178F6}" dt="2023-05-06T20:42:13.999" v="10554" actId="14826"/>
          <ac:picMkLst>
            <pc:docMk/>
            <pc:sldMk cId="1369402681" sldId="372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43:31.458" v="10569" actId="14826"/>
          <ac:picMkLst>
            <pc:docMk/>
            <pc:sldMk cId="1369402681" sldId="372"/>
            <ac:picMk id="6" creationId="{DB4378B1-522B-6B0E-6515-9EE08587DFFF}"/>
          </ac:picMkLst>
        </pc:picChg>
        <pc:picChg chg="add del mod">
          <ac:chgData name="Scruel Tao" userId="5ea5c98d59b44d4b" providerId="LiveId" clId="{25EE8322-F25A-461A-832B-3F23620178F6}" dt="2023-05-07T06:03:14.473" v="11069" actId="21"/>
          <ac:picMkLst>
            <pc:docMk/>
            <pc:sldMk cId="1369402681" sldId="372"/>
            <ac:picMk id="7" creationId="{94E2913F-B29C-5CB5-5900-1D8681FE7B17}"/>
          </ac:picMkLst>
        </pc:picChg>
        <pc:picChg chg="mod">
          <ac:chgData name="Scruel Tao" userId="5ea5c98d59b44d4b" providerId="LiveId" clId="{25EE8322-F25A-461A-832B-3F23620178F6}" dt="2023-05-06T20:42:40.762" v="10563" actId="14826"/>
          <ac:picMkLst>
            <pc:docMk/>
            <pc:sldMk cId="1369402681" sldId="372"/>
            <ac:picMk id="9" creationId="{A256024C-3168-1C33-9B09-0A76B51A3C25}"/>
          </ac:picMkLst>
        </pc:picChg>
        <pc:picChg chg="add del">
          <ac:chgData name="Scruel Tao" userId="5ea5c98d59b44d4b" providerId="LiveId" clId="{25EE8322-F25A-461A-832B-3F23620178F6}" dt="2023-05-06T20:42:10.075" v="10553" actId="22"/>
          <ac:picMkLst>
            <pc:docMk/>
            <pc:sldMk cId="1369402681" sldId="372"/>
            <ac:picMk id="11" creationId="{F47F34ED-2BCC-EF91-C374-77A1CF8FAB47}"/>
          </ac:picMkLst>
        </pc:picChg>
        <pc:picChg chg="add mod">
          <ac:chgData name="Scruel Tao" userId="5ea5c98d59b44d4b" providerId="LiveId" clId="{25EE8322-F25A-461A-832B-3F23620178F6}" dt="2023-05-06T20:42:31.580" v="10562" actId="1076"/>
          <ac:picMkLst>
            <pc:docMk/>
            <pc:sldMk cId="1369402681" sldId="372"/>
            <ac:picMk id="12" creationId="{B59E672F-B01B-F73F-E456-E7FB1F5F454E}"/>
          </ac:picMkLst>
        </pc:picChg>
        <pc:picChg chg="add del">
          <ac:chgData name="Scruel Tao" userId="5ea5c98d59b44d4b" providerId="LiveId" clId="{25EE8322-F25A-461A-832B-3F23620178F6}" dt="2023-05-06T20:42:21.508" v="10557" actId="22"/>
          <ac:picMkLst>
            <pc:docMk/>
            <pc:sldMk cId="1369402681" sldId="372"/>
            <ac:picMk id="14" creationId="{140B4FE2-72D3-4E1A-EE34-73676C139CEC}"/>
          </ac:picMkLst>
        </pc:picChg>
      </pc:sldChg>
      <pc:sldChg chg="addSp delSp modSp add mod modAnim">
        <pc:chgData name="Scruel Tao" userId="5ea5c98d59b44d4b" providerId="LiveId" clId="{25EE8322-F25A-461A-832B-3F23620178F6}" dt="2023-05-07T06:03:51.960" v="11086"/>
        <pc:sldMkLst>
          <pc:docMk/>
          <pc:sldMk cId="1770788436" sldId="373"/>
        </pc:sldMkLst>
        <pc:picChg chg="add mod">
          <ac:chgData name="Scruel Tao" userId="5ea5c98d59b44d4b" providerId="LiveId" clId="{25EE8322-F25A-461A-832B-3F23620178F6}" dt="2023-05-07T06:03:25.425" v="11083" actId="1037"/>
          <ac:picMkLst>
            <pc:docMk/>
            <pc:sldMk cId="1770788436" sldId="373"/>
            <ac:picMk id="3" creationId="{5B776986-1C98-9D22-668D-BA01C4870306}"/>
          </ac:picMkLst>
        </pc:picChg>
        <pc:picChg chg="mod">
          <ac:chgData name="Scruel Tao" userId="5ea5c98d59b44d4b" providerId="LiveId" clId="{25EE8322-F25A-461A-832B-3F23620178F6}" dt="2023-05-06T20:46:04.023" v="10650" actId="14826"/>
          <ac:picMkLst>
            <pc:docMk/>
            <pc:sldMk cId="1770788436" sldId="373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43:49.457" v="10572" actId="14826"/>
          <ac:picMkLst>
            <pc:docMk/>
            <pc:sldMk cId="1770788436" sldId="373"/>
            <ac:picMk id="6" creationId="{DB4378B1-522B-6B0E-6515-9EE08587DFFF}"/>
          </ac:picMkLst>
        </pc:picChg>
        <pc:picChg chg="del mod">
          <ac:chgData name="Scruel Tao" userId="5ea5c98d59b44d4b" providerId="LiveId" clId="{25EE8322-F25A-461A-832B-3F23620178F6}" dt="2023-05-06T20:42:52.619" v="10567" actId="478"/>
          <ac:picMkLst>
            <pc:docMk/>
            <pc:sldMk cId="1770788436" sldId="373"/>
            <ac:picMk id="7" creationId="{94E2913F-B29C-5CB5-5900-1D8681FE7B17}"/>
          </ac:picMkLst>
        </pc:picChg>
        <pc:picChg chg="mod">
          <ac:chgData name="Scruel Tao" userId="5ea5c98d59b44d4b" providerId="LiveId" clId="{25EE8322-F25A-461A-832B-3F23620178F6}" dt="2023-05-06T20:46:30.430" v="10657" actId="14100"/>
          <ac:picMkLst>
            <pc:docMk/>
            <pc:sldMk cId="1770788436" sldId="373"/>
            <ac:picMk id="9" creationId="{A256024C-3168-1C33-9B09-0A76B51A3C25}"/>
          </ac:picMkLst>
        </pc:picChg>
        <pc:picChg chg="add del">
          <ac:chgData name="Scruel Tao" userId="5ea5c98d59b44d4b" providerId="LiveId" clId="{25EE8322-F25A-461A-832B-3F23620178F6}" dt="2023-05-06T20:46:22.596" v="10654" actId="22"/>
          <ac:picMkLst>
            <pc:docMk/>
            <pc:sldMk cId="1770788436" sldId="373"/>
            <ac:picMk id="10" creationId="{6D6A0040-1CBF-0B02-7ED3-FC930EC999D4}"/>
          </ac:picMkLst>
        </pc:picChg>
        <pc:picChg chg="del">
          <ac:chgData name="Scruel Tao" userId="5ea5c98d59b44d4b" providerId="LiveId" clId="{25EE8322-F25A-461A-832B-3F23620178F6}" dt="2023-05-06T20:46:01.664" v="10649" actId="21"/>
          <ac:picMkLst>
            <pc:docMk/>
            <pc:sldMk cId="1770788436" sldId="373"/>
            <ac:picMk id="12" creationId="{B59E672F-B01B-F73F-E456-E7FB1F5F454E}"/>
          </ac:picMkLst>
        </pc:picChg>
      </pc:sldChg>
      <pc:sldMasterChg chg="modTransition modSldLayout">
        <pc:chgData name="Scruel Tao" userId="5ea5c98d59b44d4b" providerId="LiveId" clId="{25EE8322-F25A-461A-832B-3F23620178F6}" dt="2023-05-16T03:56:59.665" v="11106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25EE8322-F25A-461A-832B-3F23620178F6}" dt="2023-05-03T01:26:46.498" v="8097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25EE8322-F25A-461A-832B-3F23620178F6}" dt="2023-05-03T00:07:10.210" v="8093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25EE8322-F25A-461A-832B-3F23620178F6}" dt="2023-05-03T00:07:10.531" v="8094"/>
            <ac:spMkLst>
              <pc:docMk/>
              <pc:sldMasterMk cId="1766057859" sldId="2147483648"/>
              <pc:sldLayoutMk cId="2116765151" sldId="2147483650"/>
              <ac:spMk id="8" creationId="{C31FC700-3852-2C42-3773-07B00F17E9F8}"/>
            </ac:spMkLst>
          </pc:spChg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25EE8322-F25A-461A-832B-3F23620178F6}" dt="2023-05-03T01:26:52.934" v="8098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25EE8322-F25A-461A-832B-3F23620178F6}" dt="2023-05-03T01:26:52.934" v="8098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25EE8322-F25A-461A-832B-3F23620178F6}" dt="2023-05-03T00:07:13.518" v="8095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25EE8322-F25A-461A-832B-3F23620178F6}" dt="2023-05-03T00:07:13.772" v="8096"/>
            <ac:spMkLst>
              <pc:docMk/>
              <pc:sldMasterMk cId="1766057859" sldId="2147483648"/>
              <pc:sldLayoutMk cId="2296489930" sldId="2147483652"/>
              <ac:spMk id="9" creationId="{6E73E51A-BB7B-2CDB-9930-0D32E1BFD8BB}"/>
            </ac:spMkLst>
          </pc:spChg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25EE8322-F25A-461A-832B-3F23620178F6}" dt="2023-05-16T03:56:59.665" v="11106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25EE8322-F25A-461A-832B-3F23620178F6}" dt="2023-05-16T03:56:59.665" v="11106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9840F6C1-5B97-45EC-ADB5-20D518693297}"/>
    <pc:docChg chg="modSld">
      <pc:chgData name="Scruel Tao" userId="5ea5c98d59b44d4b" providerId="LiveId" clId="{9840F6C1-5B97-45EC-ADB5-20D518693297}" dt="2023-08-30T10:51:51.289" v="166" actId="20577"/>
      <pc:docMkLst>
        <pc:docMk/>
      </pc:docMkLst>
      <pc:sldChg chg="modSp mod modNotesTx">
        <pc:chgData name="Scruel Tao" userId="5ea5c98d59b44d4b" providerId="LiveId" clId="{9840F6C1-5B97-45EC-ADB5-20D518693297}" dt="2023-08-30T10:51:51.289" v="166" actId="20577"/>
        <pc:sldMkLst>
          <pc:docMk/>
          <pc:sldMk cId="2886297257" sldId="291"/>
        </pc:sldMkLst>
        <pc:spChg chg="mod">
          <ac:chgData name="Scruel Tao" userId="5ea5c98d59b44d4b" providerId="LiveId" clId="{9840F6C1-5B97-45EC-ADB5-20D518693297}" dt="2023-08-30T10:51:10.202" v="10" actId="21"/>
          <ac:spMkLst>
            <pc:docMk/>
            <pc:sldMk cId="2886297257" sldId="291"/>
            <ac:spMk id="8" creationId="{C518E866-DA50-5694-5F60-939464F11BC7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53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使用单数和复数形式的名称，可帮助你判断代码段处理的是单个列表元素还是整个列表。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04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英文不认识可以照打，主要关注语法的学习就行，想知道意思可以随时使用翻译软件翻译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49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2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英文不认识可以照打，主要关注语法的学习就行，想知道意思可以随时使用翻译软件翻译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20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95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图示中左对右错的区别，你能看得出来吗？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30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本来是想要致谢每一个魔术师，但这段代码只有一个魔术师被致谢了。（）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28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0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5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70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对于一些错误，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通过</a:t>
            </a:r>
            <a:r>
              <a:rPr lang="en-US" altLang="zh-CN" sz="1800" b="0" i="0" u="none" strike="noStrike" baseline="0" dirty="0">
                <a:latin typeface="TimesNewRoman"/>
              </a:rPr>
              <a:t>traceback </a:t>
            </a:r>
            <a:r>
              <a:rPr lang="zh-CN" altLang="en-US" sz="1800" b="0" i="0" u="none" strike="noStrike" baseline="0" dirty="0">
                <a:latin typeface="FZSSJW--GB1-0"/>
              </a:rPr>
              <a:t>提供了修复建议，因此很容易修复。但有些错误解决起来要困难得多，虽然最终的修复方案可能只是修改单个字符。即使你花了很长时间才将一个小问题修复，也不要感到难过，因为有这种遭遇的人比比皆是。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85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参数：即函数需要的信息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range </a:t>
            </a:r>
            <a:r>
              <a:rPr lang="zh-CN" altLang="en-US" dirty="0"/>
              <a:t>的参数范围，也可称为是左闭右开的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84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1800" b="1" dirty="0">
                <a:solidFill>
                  <a:srgbClr val="A71D5D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sz="1800" b="1" dirty="0">
                <a:solidFill>
                  <a:srgbClr val="2E6446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800" b="1" dirty="0">
                <a:solidFill>
                  <a:srgbClr val="2E6446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1800" b="0" dirty="0">
                <a:solidFill>
                  <a:srgbClr val="2E6446"/>
                </a:solidFill>
                <a:latin typeface="Consolas" panose="020B0609020204030204" pitchFamily="49" charset="0"/>
              </a:rPr>
              <a:t>计算当前值的平方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你首先应该考虑的是，编写清晰易懂且能完成所需功能的代码，等到审核代码时，再考虑采用更高效的方法。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5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这里调整了章节顺序，便于比对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90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出于版面的限制，本节使用的数值列表都很短，但这里介绍的知识也适用于包含数百万个数的列表。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07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04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60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79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69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1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50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>
                <a:latin typeface="FZSSJW--GB1-0"/>
              </a:rPr>
              <a:t>箭头处的代码没有遍历整个队员列表，只遍历前三名队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649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642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经过切片操作，虽然两个列表看起来已经相互独立，但要注意这里的拷贝实际上是</a:t>
            </a:r>
            <a:r>
              <a:rPr lang="zh-CN" altLang="en-US" b="1" u="sng" dirty="0"/>
              <a:t>浅拷贝</a:t>
            </a:r>
            <a:r>
              <a:rPr lang="zh-CN" altLang="en-US" b="0" u="none" dirty="0"/>
              <a:t>，关于深</a:t>
            </a:r>
            <a:r>
              <a:rPr lang="zh-CN" altLang="en-US" dirty="0"/>
              <a:t>浅拷贝的相关概念，你可以暂时不做了解，但一定要有一个印象。</a:t>
            </a:r>
            <a:endParaRPr lang="zh-CN" altLang="en-US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16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1200" b="0" i="0" u="none" strike="noStrike" baseline="0" dirty="0">
                <a:latin typeface="FZKTJW--GB1-0"/>
                <a:ea typeface="黑体" panose="02010609060101010101" pitchFamily="49" charset="-122"/>
              </a:rPr>
              <a:t>暂时不要考虑这个示例中的细节。当你试图使用列表的副本时，如果结果出乎意料，请确认你是否像第一个示例那样使用切片复制了列表</a:t>
            </a:r>
            <a:r>
              <a:rPr lang="zh-CN" altLang="en-US" dirty="0"/>
              <a:t>，并了解了浅拷贝的相关概念。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53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注：事实上，元组不仅仅只是”不可变列表“，它还有很多有用的特性。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91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题外话：美剧</a:t>
            </a:r>
            <a:r>
              <a:rPr lang="en-US" altLang="zh-CN" dirty="0"/>
              <a:t>《</a:t>
            </a:r>
            <a:r>
              <a:rPr lang="zh-CN" altLang="en-US" dirty="0"/>
              <a:t>硅谷</a:t>
            </a:r>
            <a:r>
              <a:rPr lang="en-US" altLang="zh-CN" dirty="0"/>
              <a:t>》</a:t>
            </a:r>
            <a:r>
              <a:rPr lang="zh-CN" altLang="en-US" dirty="0"/>
              <a:t>中，有一幕关于缩进习惯的不同的闹剧，还是很有意思的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90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PEP8</a:t>
            </a:r>
            <a:r>
              <a:rPr lang="zh-CN" altLang="en-US" dirty="0"/>
              <a:t>：</a:t>
            </a:r>
            <a:r>
              <a:rPr lang="en-US" altLang="zh-CN" dirty="0"/>
              <a:t>https://peps.python.org/pep-0008/</a:t>
            </a:r>
          </a:p>
          <a:p>
            <a:r>
              <a:rPr lang="en-US" altLang="zh-CN" dirty="0"/>
              <a:t>PEP</a:t>
            </a:r>
            <a:r>
              <a:rPr lang="zh-CN" altLang="en-US" dirty="0"/>
              <a:t>（</a:t>
            </a:r>
            <a:r>
              <a:rPr lang="en-US" altLang="zh-CN" i="0" dirty="0"/>
              <a:t>Python</a:t>
            </a:r>
            <a:r>
              <a:rPr lang="en-US" altLang="zh-CN" dirty="0"/>
              <a:t> Enhancement Proposals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增强提案），一般面向 </a:t>
            </a:r>
            <a:r>
              <a:rPr lang="en-US" altLang="zh-CN" dirty="0"/>
              <a:t>Python </a:t>
            </a:r>
            <a:r>
              <a:rPr lang="zh-CN" altLang="en-US" dirty="0"/>
              <a:t>核心开发人员和 </a:t>
            </a:r>
            <a:r>
              <a:rPr lang="en-US" altLang="zh-CN" dirty="0"/>
              <a:t>Python </a:t>
            </a:r>
            <a:r>
              <a:rPr lang="zh-CN" altLang="en-US" dirty="0"/>
              <a:t>指导委员会，对于初学者来说，</a:t>
            </a:r>
            <a:r>
              <a:rPr lang="en-US" altLang="zh-CN" dirty="0"/>
              <a:t>PEP8 </a:t>
            </a:r>
            <a:r>
              <a:rPr lang="zh-CN" altLang="en-US" dirty="0"/>
              <a:t>是唯一需要了解的提案。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73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024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VS Code </a:t>
            </a:r>
            <a:r>
              <a:rPr lang="zh-CN" altLang="en-US" dirty="0"/>
              <a:t>可选代码格式化插件：</a:t>
            </a:r>
            <a:r>
              <a:rPr lang="en-US" altLang="zh-CN" dirty="0">
                <a:highlight>
                  <a:srgbClr val="C0C0C0"/>
                </a:highlight>
              </a:rPr>
              <a:t>autopep8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6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4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11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7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1FC700-3852-2C42-3773-07B00F17E9F8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73E51A-BB7B-2CDB-9930-0D32E1BFD8BB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apas.io/series/grumpy-cod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ProgrammerHumor/comments/8k4vle/the_final_answer_to_tabs_vs_spaces_question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652912C-8AA8-8E6A-44CE-7D695DA3B59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1"/>
          </a:xfrm>
          <a:prstGeom prst="rect">
            <a:avLst/>
          </a:prstGeom>
        </p:spPr>
      </p:pic>
      <p:pic>
        <p:nvPicPr>
          <p:cNvPr id="4" name="!!loop-code">
            <a:extLst>
              <a:ext uri="{FF2B5EF4-FFF2-40B4-BE49-F238E27FC236}">
                <a16:creationId xmlns:a16="http://schemas.microsoft.com/office/drawing/2014/main" id="{17D4C50F-819F-79A4-9B05-3AF3153B9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1306248"/>
            <a:ext cx="4900304" cy="2044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921" y="4573863"/>
            <a:ext cx="1297776" cy="521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622" y="4710264"/>
            <a:ext cx="1103534" cy="632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C3F0F1-F724-2E1A-E4B2-13D59C0661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1978" y="4877985"/>
            <a:ext cx="1297775" cy="521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1CECBA-B20D-B4A1-8753-D83AA3FDA1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558" y="4877984"/>
            <a:ext cx="1297775" cy="5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21" y="4573863"/>
            <a:ext cx="1297775" cy="521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2" y="4710264"/>
            <a:ext cx="1103533" cy="6327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9E672F-B01B-F73F-E456-E7FB1F5F4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0657" y="4875427"/>
            <a:ext cx="1297775" cy="521153"/>
          </a:xfrm>
          <a:prstGeom prst="rect">
            <a:avLst/>
          </a:prstGeom>
        </p:spPr>
      </p:pic>
      <p:pic>
        <p:nvPicPr>
          <p:cNvPr id="3" name="!!loop-code">
            <a:extLst>
              <a:ext uri="{FF2B5EF4-FFF2-40B4-BE49-F238E27FC236}">
                <a16:creationId xmlns:a16="http://schemas.microsoft.com/office/drawing/2014/main" id="{EC553BA1-3A61-BC61-6552-8230D6EA5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371" y="1306248"/>
            <a:ext cx="4899558" cy="20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0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21" y="4575494"/>
            <a:ext cx="1297775" cy="5178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5830" y="4737891"/>
            <a:ext cx="1410876" cy="585911"/>
          </a:xfrm>
          <a:prstGeom prst="rect">
            <a:avLst/>
          </a:prstGeom>
        </p:spPr>
      </p:pic>
      <p:pic>
        <p:nvPicPr>
          <p:cNvPr id="3" name="!!loop-code">
            <a:extLst>
              <a:ext uri="{FF2B5EF4-FFF2-40B4-BE49-F238E27FC236}">
                <a16:creationId xmlns:a16="http://schemas.microsoft.com/office/drawing/2014/main" id="{5B776986-1C98-9D22-668D-BA01C4870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8046" y="854290"/>
            <a:ext cx="4520508" cy="27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8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临时变量的名称可以任意指定：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44AC87-41ED-B5C7-B7E8-F0A3A870BFCC}"/>
              </a:ext>
            </a:extLst>
          </p:cNvPr>
          <p:cNvSpPr txBox="1"/>
          <p:nvPr/>
        </p:nvSpPr>
        <p:spPr>
          <a:xfrm>
            <a:off x="6526966" y="4166199"/>
            <a:ext cx="471532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list_of_items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E0D3A5-1111-3787-3C21-58C03FEE4049}"/>
              </a:ext>
            </a:extLst>
          </p:cNvPr>
          <p:cNvSpPr txBox="1"/>
          <p:nvPr/>
        </p:nvSpPr>
        <p:spPr>
          <a:xfrm>
            <a:off x="949707" y="4166199"/>
            <a:ext cx="471532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list_of_items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929F17-9300-C34D-A771-5F1418079AF6}"/>
              </a:ext>
            </a:extLst>
          </p:cNvPr>
          <p:cNvSpPr txBox="1"/>
          <p:nvPr/>
        </p:nvSpPr>
        <p:spPr>
          <a:xfrm>
            <a:off x="6940421" y="5539638"/>
            <a:ext cx="388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名称的含义清晰了很多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63CBC5-6A8C-8BAF-105F-D8AB67123F6F}"/>
              </a:ext>
            </a:extLst>
          </p:cNvPr>
          <p:cNvSpPr txBox="1"/>
          <p:nvPr/>
        </p:nvSpPr>
        <p:spPr>
          <a:xfrm>
            <a:off x="1935729" y="5539638"/>
            <a:ext cx="235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含义不清晰？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214D6A-7EED-7BD2-A9FF-E49A9C6026BD}"/>
              </a:ext>
            </a:extLst>
          </p:cNvPr>
          <p:cNvSpPr txBox="1"/>
          <p:nvPr/>
        </p:nvSpPr>
        <p:spPr>
          <a:xfrm>
            <a:off x="5905969" y="2010014"/>
            <a:ext cx="471532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循环中执行更多的操作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for </a:t>
            </a:r>
            <a:r>
              <a:rPr lang="zh-CN" altLang="en-US" dirty="0"/>
              <a:t>循环中，可以对每个元素执行任意操作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只要保持缩进</a:t>
            </a:r>
            <a:r>
              <a:rPr lang="zh-CN" altLang="en-US" dirty="0"/>
              <a:t>，我们可以在 </a:t>
            </a:r>
            <a:r>
              <a:rPr lang="en-US" altLang="zh-CN" dirty="0"/>
              <a:t>for </a:t>
            </a:r>
            <a:r>
              <a:rPr lang="zh-CN" altLang="en-US" dirty="0"/>
              <a:t>循环中放入多行语句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随着书本，我们来看一看些许复杂的例子：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01271" y="4356358"/>
            <a:ext cx="103831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can't wait to see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more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211D7AC-F812-9F23-A95A-5D784376B851}"/>
              </a:ext>
            </a:extLst>
          </p:cNvPr>
          <p:cNvSpPr/>
          <p:nvPr/>
        </p:nvSpPr>
        <p:spPr>
          <a:xfrm>
            <a:off x="707574" y="5198873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1A3553C-3A2A-BAE8-0EA8-502B90D4D26E}"/>
              </a:ext>
            </a:extLst>
          </p:cNvPr>
          <p:cNvSpPr/>
          <p:nvPr/>
        </p:nvSpPr>
        <p:spPr>
          <a:xfrm>
            <a:off x="714337" y="555886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循环中执行更多的操作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for </a:t>
            </a:r>
            <a:r>
              <a:rPr lang="zh-CN" altLang="en-US" dirty="0"/>
              <a:t>循环中，可以对每个元素执行任意操作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只要保持缩进</a:t>
            </a:r>
            <a:r>
              <a:rPr lang="zh-CN" altLang="en-US" dirty="0"/>
              <a:t>，我们可以在 </a:t>
            </a:r>
            <a:r>
              <a:rPr lang="en-US" altLang="zh-CN" dirty="0"/>
              <a:t>for </a:t>
            </a:r>
            <a:r>
              <a:rPr lang="zh-CN" altLang="en-US" dirty="0"/>
              <a:t>循环中放入多行语句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54225" y="3000085"/>
            <a:ext cx="80835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Alice.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David.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Carolina.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4.1.3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循环结束后执行一些操作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我们可以在 </a:t>
            </a:r>
            <a:r>
              <a:rPr lang="en-US" altLang="zh-CN" dirty="0"/>
              <a:t>for </a:t>
            </a:r>
            <a:r>
              <a:rPr lang="zh-CN" altLang="en-US" dirty="0"/>
              <a:t>循环结束后，提供一个总结性输出，或接着执行程序必须完成的其他任务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例如我们可以打印一条向全体魔术师致谢的消息，以感谢他们的精彩表演：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01270" y="3941581"/>
            <a:ext cx="10407513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can't wait to see more,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"Thank you, everyone. That was a great magic show!"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9F25F89-6259-8BC1-B97D-FEEEA178E1EB}"/>
              </a:ext>
            </a:extLst>
          </p:cNvPr>
          <p:cNvSpPr/>
          <p:nvPr/>
        </p:nvSpPr>
        <p:spPr>
          <a:xfrm>
            <a:off x="686217" y="5542356"/>
            <a:ext cx="309966" cy="24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2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4.1.3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循环结束后执行一些操作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686407" y="2087294"/>
            <a:ext cx="8819185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Alice.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David.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Carolina.</a:t>
            </a:r>
          </a:p>
          <a:p>
            <a:endParaRPr lang="en-US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Thank you, everyone. That was a great magic show!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B980AC2-8766-61EE-E026-1F673796E1FC}"/>
              </a:ext>
            </a:extLst>
          </p:cNvPr>
          <p:cNvSpPr/>
          <p:nvPr/>
        </p:nvSpPr>
        <p:spPr>
          <a:xfrm>
            <a:off x="1284743" y="5844412"/>
            <a:ext cx="309966" cy="24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没有正确的缩进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642AB415-2E9D-37A3-7050-0E9BD777B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67" y="1034394"/>
            <a:ext cx="5445919" cy="5445919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930288" y="2796384"/>
            <a:ext cx="526049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311D79-1612-3E62-409F-B30913DC6E3D}"/>
              </a:ext>
            </a:extLst>
          </p:cNvPr>
          <p:cNvSpPr txBox="1"/>
          <p:nvPr/>
        </p:nvSpPr>
        <p:spPr>
          <a:xfrm>
            <a:off x="1170333" y="4492332"/>
            <a:ext cx="4517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缩进错误（</a:t>
            </a:r>
            <a:r>
              <a:rPr lang="en-US" altLang="zh-CN" sz="2400" b="1" i="1" u="none" strike="noStrike" baseline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IndentationError</a:t>
            </a:r>
            <a:r>
              <a:rPr lang="zh-CN" altLang="en-US" sz="2400" b="1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C75279E-CE89-7D6F-0786-D5B10A4A1257}"/>
              </a:ext>
            </a:extLst>
          </p:cNvPr>
          <p:cNvSpPr/>
          <p:nvPr/>
        </p:nvSpPr>
        <p:spPr>
          <a:xfrm>
            <a:off x="531005" y="3682075"/>
            <a:ext cx="313791" cy="24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4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1209261" y="3065598"/>
            <a:ext cx="977347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"I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can't wait to see more,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2A5C59-804F-F726-9096-5423421C6EE0}"/>
              </a:ext>
            </a:extLst>
          </p:cNvPr>
          <p:cNvSpPr txBox="1"/>
          <p:nvPr/>
        </p:nvSpPr>
        <p:spPr>
          <a:xfrm>
            <a:off x="5390736" y="5244228"/>
            <a:ext cx="141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+mj-ea"/>
                <a:ea typeface="+mj-ea"/>
              </a:rPr>
              <a:t>逻辑错误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6E92E70-6353-FEEE-2880-4234A6CAB15C}"/>
              </a:ext>
            </a:extLst>
          </p:cNvPr>
          <p:cNvSpPr/>
          <p:nvPr/>
        </p:nvSpPr>
        <p:spPr>
          <a:xfrm>
            <a:off x="784606" y="4293031"/>
            <a:ext cx="332957" cy="27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0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838200" y="3668387"/>
            <a:ext cx="1051560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...!"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can't wait to see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more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"Thank you everyone, that was a great magic show!"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E0A29-1350-4659-F8BB-9BB6BAF98809}"/>
              </a:ext>
            </a:extLst>
          </p:cNvPr>
          <p:cNvSpPr txBox="1"/>
          <p:nvPr/>
        </p:nvSpPr>
        <p:spPr>
          <a:xfrm>
            <a:off x="5390736" y="5920005"/>
            <a:ext cx="141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+mj-ea"/>
                <a:ea typeface="+mj-ea"/>
              </a:rPr>
              <a:t>逻辑错误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8C9AA46-0AA6-29E0-C3AB-9489D4B3E1C8}"/>
              </a:ext>
            </a:extLst>
          </p:cNvPr>
          <p:cNvSpPr/>
          <p:nvPr/>
        </p:nvSpPr>
        <p:spPr>
          <a:xfrm>
            <a:off x="1071803" y="530550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9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循环后不必要的缩进（逻辑错误）</a:t>
            </a:r>
            <a:endParaRPr lang="en-US" altLang="zh-CN" dirty="0"/>
          </a:p>
          <a:p>
            <a:r>
              <a:rPr lang="zh-CN" altLang="en-US" dirty="0"/>
              <a:t>循环的末尾漏掉了冒号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1235765" y="4066609"/>
            <a:ext cx="747741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E0A29-1350-4659-F8BB-9BB6BAF98809}"/>
              </a:ext>
            </a:extLst>
          </p:cNvPr>
          <p:cNvSpPr txBox="1"/>
          <p:nvPr/>
        </p:nvSpPr>
        <p:spPr>
          <a:xfrm>
            <a:off x="4259124" y="5800995"/>
            <a:ext cx="3673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语法错误（</a:t>
            </a:r>
            <a:r>
              <a:rPr lang="en-US" altLang="zh-CN" sz="2400" b="1" i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SyntaxError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5C0E38E-E42F-E10C-4A1A-226F6E1CD527}"/>
              </a:ext>
            </a:extLst>
          </p:cNvPr>
          <p:cNvSpPr/>
          <p:nvPr/>
        </p:nvSpPr>
        <p:spPr>
          <a:xfrm rot="10800000">
            <a:off x="5776294" y="4549673"/>
            <a:ext cx="319705" cy="23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7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循环后不必要的缩进（逻辑错误）</a:t>
            </a:r>
            <a:endParaRPr lang="en-US" altLang="zh-CN" dirty="0"/>
          </a:p>
          <a:p>
            <a:r>
              <a:rPr lang="zh-CN" altLang="en-US" dirty="0"/>
              <a:t>循环的末尾漏掉了冒号（语法错误）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643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39"/>
            <a:ext cx="10515600" cy="4684521"/>
          </a:xfrm>
        </p:spPr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FZLTXHK--GBK1-0"/>
              </a:rPr>
              <a:t>：生成可迭代的数值列表的表示。</a:t>
            </a:r>
            <a:endParaRPr lang="en-US" altLang="zh-CN" sz="3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代码只打印了数 </a:t>
            </a:r>
            <a:r>
              <a:rPr lang="en-US" altLang="zh-CN" dirty="0"/>
              <a:t>1 ~ 4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这是编程语言中</a:t>
            </a:r>
            <a:r>
              <a:rPr lang="zh-CN" altLang="en-US" b="1" dirty="0"/>
              <a:t>常见的差一行为</a:t>
            </a:r>
            <a:r>
              <a:rPr lang="zh-CN" altLang="en-US" dirty="0"/>
              <a:t>，输出在指定的第二个值处停止了。</a:t>
            </a:r>
            <a:endParaRPr lang="en-US" altLang="zh-CN" dirty="0"/>
          </a:p>
          <a:p>
            <a:r>
              <a:rPr lang="zh-CN" altLang="en-US" dirty="0"/>
              <a:t>要打印数 </a:t>
            </a:r>
            <a:r>
              <a:rPr lang="en-US" altLang="zh-CN" dirty="0"/>
              <a:t>1 </a:t>
            </a:r>
            <a:r>
              <a:rPr lang="zh-CN" altLang="en-US" dirty="0"/>
              <a:t>～ </a:t>
            </a:r>
            <a:r>
              <a:rPr lang="en-US" altLang="zh-CN" dirty="0"/>
              <a:t>5</a:t>
            </a:r>
            <a:r>
              <a:rPr lang="zh-CN" altLang="en-US" dirty="0"/>
              <a:t>，需要使用 </a:t>
            </a: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第一个参数 </a:t>
            </a:r>
            <a:r>
              <a:rPr lang="en-US" altLang="zh-CN" dirty="0">
                <a:latin typeface="Consolas" panose="020B0609020204030204" pitchFamily="49" charset="0"/>
              </a:rPr>
              <a:t>start </a:t>
            </a:r>
            <a:r>
              <a:rPr lang="zh-CN" altLang="en-US" dirty="0">
                <a:latin typeface="Consolas" panose="020B0609020204030204" pitchFamily="49" charset="0"/>
              </a:rPr>
              <a:t>是可选的：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例如 </a:t>
            </a: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zh-CN" altLang="en-US" sz="2800" dirty="0">
                <a:effectLst/>
                <a:latin typeface="Consolas" panose="020B0609020204030204" pitchFamily="49" charset="0"/>
              </a:rPr>
              <a:t>将会打印数 </a:t>
            </a:r>
            <a:r>
              <a:rPr lang="en-US" altLang="zh-CN" dirty="0">
                <a:latin typeface="Consolas" panose="020B0609020204030204" pitchFamily="49" charset="0"/>
              </a:rPr>
              <a:t>0 ~ 5</a:t>
            </a:r>
            <a:r>
              <a:rPr lang="en-US" altLang="zh-CN" sz="280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894665" y="2661090"/>
            <a:ext cx="48241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u="sng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u="sng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u="sng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234633" y="2316329"/>
            <a:ext cx="160338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1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FZLTXHK--GBK1-0"/>
              </a:rPr>
              <a:t>：生成可迭代的数值列表的表示。</a:t>
            </a:r>
            <a:endParaRPr lang="en-US" altLang="zh-CN" sz="36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我们可以创建一个空列表，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然后将计算后的数添加到其中。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为了代码的清晰简单，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中间结果未用临时变量存储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6096000" y="2712013"/>
            <a:ext cx="542053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squares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u="sng" dirty="0">
                <a:solidFill>
                  <a:srgbClr val="2E64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u="sng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u="sng" dirty="0">
                <a:solidFill>
                  <a:srgbClr val="2E6446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squares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squares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5386614" y="5031143"/>
            <a:ext cx="651383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4, 9, 16, 25, 36, 49, 64, 81, 100]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89AD143-DA6A-1472-2467-DB8CD6834D79}"/>
              </a:ext>
            </a:extLst>
          </p:cNvPr>
          <p:cNvSpPr/>
          <p:nvPr/>
        </p:nvSpPr>
        <p:spPr>
          <a:xfrm>
            <a:off x="5745600" y="2872800"/>
            <a:ext cx="266400" cy="230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D689B97-E6EE-0CB6-72A6-2B2106FC0E88}"/>
              </a:ext>
            </a:extLst>
          </p:cNvPr>
          <p:cNvSpPr/>
          <p:nvPr/>
        </p:nvSpPr>
        <p:spPr>
          <a:xfrm>
            <a:off x="6387600" y="3573509"/>
            <a:ext cx="266400" cy="230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列表推导式（</a:t>
            </a:r>
            <a:r>
              <a:rPr lang="en-US" altLang="zh-CN" dirty="0">
                <a:latin typeface="+mj-lt"/>
              </a:rPr>
              <a:t>list comprehension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类似于之前使用循环添加元素的代码，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我们还可以利用</a:t>
            </a:r>
            <a:r>
              <a:rPr lang="zh-CN" altLang="en-US" b="1" dirty="0"/>
              <a:t>列表推导式</a:t>
            </a:r>
            <a:r>
              <a:rPr lang="zh-CN" altLang="en-US" dirty="0"/>
              <a:t>直接生成列表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运行的结果是相同的：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3013501"/>
            <a:ext cx="794507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squares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squares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7EFCF-635A-AEA5-2370-AAE7E7BEA0A9}"/>
              </a:ext>
            </a:extLst>
          </p:cNvPr>
          <p:cNvSpPr txBox="1"/>
          <p:nvPr/>
        </p:nvSpPr>
        <p:spPr>
          <a:xfrm>
            <a:off x="1119415" y="4963313"/>
            <a:ext cx="651383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4, 9, 16, 25, 36, 49, 64, 81, 100]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705E87-90F8-D443-9749-1AF08D49C02A}"/>
              </a:ext>
            </a:extLst>
          </p:cNvPr>
          <p:cNvSpPr txBox="1"/>
          <p:nvPr/>
        </p:nvSpPr>
        <p:spPr>
          <a:xfrm>
            <a:off x="8347647" y="4424704"/>
            <a:ext cx="32873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暂时不理解没关系，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不妨多多对比练习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494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数值列表的简单统计计算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：取数值列表中的最大值。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：取数值列表中的最小值。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：对数值列表执行求和计算。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52529" y="3767448"/>
            <a:ext cx="542053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507501" y="3777905"/>
            <a:ext cx="15310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071A22-8BBA-E35D-ED97-27CB11F426B0}"/>
              </a:ext>
            </a:extLst>
          </p:cNvPr>
          <p:cNvSpPr txBox="1"/>
          <p:nvPr/>
        </p:nvSpPr>
        <p:spPr>
          <a:xfrm>
            <a:off x="3647883" y="5719058"/>
            <a:ext cx="4896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试试创建更多元素再执行统计</a:t>
            </a:r>
            <a:endParaRPr lang="en-US" altLang="zh-CN" sz="28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切片（</a:t>
            </a:r>
            <a:r>
              <a:rPr lang="en-US" altLang="zh-CN" b="1" dirty="0"/>
              <a:t>slice</a:t>
            </a:r>
            <a:r>
              <a:rPr lang="zh-CN" altLang="en-US" b="1" dirty="0"/>
              <a:t>）</a:t>
            </a:r>
            <a:r>
              <a:rPr lang="zh-CN" altLang="en-US" dirty="0"/>
              <a:t>：处理列表中部分元素的语法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我们可以通过在索引中添加</a:t>
            </a:r>
            <a:r>
              <a:rPr lang="zh-CN" altLang="en-US" u="sng" dirty="0"/>
              <a:t>冒号（</a:t>
            </a:r>
            <a:r>
              <a:rPr lang="en-US" altLang="zh-CN" u="sng" dirty="0"/>
              <a:t>:</a:t>
            </a:r>
            <a:r>
              <a:rPr lang="zh-CN" altLang="en-US" u="sng" dirty="0"/>
              <a:t>）</a:t>
            </a:r>
            <a:r>
              <a:rPr lang="zh-CN" altLang="en-US" dirty="0"/>
              <a:t>来获取部分列表：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这表示我们指定获取前三个元素：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01350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4967059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['charles', 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切片（</a:t>
            </a:r>
            <a:r>
              <a:rPr lang="en-US" altLang="zh-CN" b="1" dirty="0"/>
              <a:t>slice</a:t>
            </a:r>
            <a:r>
              <a:rPr lang="zh-CN" altLang="en-US" b="1" dirty="0"/>
              <a:t>）</a:t>
            </a:r>
            <a:r>
              <a:rPr lang="zh-CN" altLang="en-US" dirty="0"/>
              <a:t>：处理列表中部分元素的语法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我们可以通过在索引中添加</a:t>
            </a:r>
            <a:r>
              <a:rPr lang="zh-CN" altLang="en-US" u="sng" dirty="0"/>
              <a:t>冒号（</a:t>
            </a:r>
            <a:r>
              <a:rPr lang="en-US" altLang="zh-CN" u="sng" dirty="0"/>
              <a:t>:</a:t>
            </a:r>
            <a:r>
              <a:rPr lang="zh-CN" altLang="en-US" u="sng" dirty="0"/>
              <a:t>）</a:t>
            </a:r>
            <a:r>
              <a:rPr lang="zh-CN" altLang="en-US" dirty="0"/>
              <a:t>来获取部分列表：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这表示我们指定获取第二和第三个元素：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01350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4967059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A05C0346-2A8B-393C-F827-E28EADE96D78}"/>
              </a:ext>
            </a:extLst>
          </p:cNvPr>
          <p:cNvSpPr/>
          <p:nvPr/>
        </p:nvSpPr>
        <p:spPr>
          <a:xfrm>
            <a:off x="3670972" y="3868367"/>
            <a:ext cx="240628" cy="2464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7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如果没有指定</a:t>
            </a:r>
            <a:r>
              <a:rPr lang="zh-CN" altLang="en-US" u="sng" dirty="0"/>
              <a:t>起始索引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将自动从列表开头开始：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['charles', 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64615492-CDF3-F663-C97D-85B37CDAAE45}"/>
              </a:ext>
            </a:extLst>
          </p:cNvPr>
          <p:cNvSpPr/>
          <p:nvPr/>
        </p:nvSpPr>
        <p:spPr>
          <a:xfrm>
            <a:off x="3409714" y="4444282"/>
            <a:ext cx="262399" cy="2510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  <a:p>
            <a:r>
              <a:rPr lang="en-US" altLang="zh-CN" dirty="0"/>
              <a:t>4.5 </a:t>
            </a:r>
            <a:r>
              <a:rPr lang="zh-CN" altLang="en-US" dirty="0"/>
              <a:t>元组</a:t>
            </a:r>
            <a:endParaRPr lang="en-US" altLang="zh-CN" dirty="0"/>
          </a:p>
          <a:p>
            <a:r>
              <a:rPr lang="en-US" altLang="zh-CN" dirty="0"/>
              <a:t>4.6 </a:t>
            </a:r>
            <a:r>
              <a:rPr lang="zh-CN" altLang="en-US" dirty="0"/>
              <a:t>设置代码格式</a:t>
            </a:r>
            <a:endParaRPr lang="en-US" altLang="zh-CN" dirty="0"/>
          </a:p>
          <a:p>
            <a:r>
              <a:rPr lang="en-US" altLang="zh-CN" dirty="0"/>
              <a:t>4.7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类似的，我们也可以省略</a:t>
            </a:r>
            <a:r>
              <a:rPr lang="zh-CN" altLang="en-US" u="sng" dirty="0"/>
              <a:t>终止索引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['michael', 'florence']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57F158AA-E0A6-16D2-BACC-3AA6A66118EA}"/>
              </a:ext>
            </a:extLst>
          </p:cNvPr>
          <p:cNvSpPr/>
          <p:nvPr/>
        </p:nvSpPr>
        <p:spPr>
          <a:xfrm>
            <a:off x="3765314" y="4444282"/>
            <a:ext cx="262399" cy="258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5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我们也可以使用</a:t>
            </a:r>
            <a:r>
              <a:rPr lang="zh-CN" altLang="en-US" u="sng" dirty="0"/>
              <a:t>负数索引</a:t>
            </a:r>
            <a:r>
              <a:rPr lang="zh-CN" altLang="en-US" dirty="0"/>
              <a:t>来进行切片操作：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-2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['michael', 'florence']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526BF858-8590-254E-0A57-680825C11EC8}"/>
              </a:ext>
            </a:extLst>
          </p:cNvPr>
          <p:cNvSpPr/>
          <p:nvPr/>
        </p:nvSpPr>
        <p:spPr>
          <a:xfrm>
            <a:off x="3511314" y="4405416"/>
            <a:ext cx="262399" cy="258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1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遍历切片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如果要遍历列表的部分元素，可在 </a:t>
            </a:r>
            <a:r>
              <a:rPr lang="en-US" altLang="zh-CN" dirty="0"/>
              <a:t>for </a:t>
            </a:r>
            <a:r>
              <a:rPr lang="zh-CN" altLang="en-US" dirty="0"/>
              <a:t>循环中使用切片：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6" y="2496949"/>
            <a:ext cx="9594967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"Here are the first three players on my team:"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6" y="4526999"/>
            <a:ext cx="959496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Here are the first three players on my team: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Charles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Martina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Michael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AE7DA94-B2D3-C16B-5A1D-6B068A2694BE}"/>
              </a:ext>
            </a:extLst>
          </p:cNvPr>
          <p:cNvSpPr/>
          <p:nvPr/>
        </p:nvSpPr>
        <p:spPr>
          <a:xfrm>
            <a:off x="754742" y="3300563"/>
            <a:ext cx="284310" cy="256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切片操作总是</a:t>
            </a:r>
            <a:r>
              <a:rPr lang="zh-CN" altLang="en-US" u="sng" dirty="0"/>
              <a:t>返回列表的拷贝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42142" y="2416602"/>
            <a:ext cx="7964950" cy="21236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'pizza'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'falafel'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'carrot cake'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"My favorite foods are:"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2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friend's favorite foods are:"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95281" y="4613504"/>
            <a:ext cx="7964949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C30D5B0-F09E-9032-EBF6-357779D3B8E2}"/>
              </a:ext>
            </a:extLst>
          </p:cNvPr>
          <p:cNvSpPr/>
          <p:nvPr/>
        </p:nvSpPr>
        <p:spPr>
          <a:xfrm>
            <a:off x="1393371" y="2844801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切片操作总是</a:t>
            </a:r>
            <a:r>
              <a:rPr lang="zh-CN" altLang="en-US" u="sng" dirty="0"/>
              <a:t>返回列表的拷贝</a:t>
            </a:r>
            <a:r>
              <a:rPr lang="zh-CN" altLang="en-US" dirty="0"/>
              <a:t>，所以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可以根据原列表创建新列表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39484" y="2421472"/>
            <a:ext cx="79649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['pizza', 'falafel', 'carrot cake']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friend_foods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my_foods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'cannoli'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'ice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cream'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39484" y="4527917"/>
            <a:ext cx="7964950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'ice cream']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836C0AB-837B-543F-02B6-408A87BE9C01}"/>
              </a:ext>
            </a:extLst>
          </p:cNvPr>
          <p:cNvSpPr/>
          <p:nvPr/>
        </p:nvSpPr>
        <p:spPr>
          <a:xfrm>
            <a:off x="1400628" y="2866572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不使用切片，实际上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不能</a:t>
            </a:r>
            <a:r>
              <a:rPr lang="zh-CN" altLang="en-US" dirty="0"/>
              <a:t>起到</a:t>
            </a:r>
            <a:r>
              <a:rPr lang="zh-CN" altLang="en-US" u="sng" dirty="0"/>
              <a:t>拷贝后相互独立</a:t>
            </a:r>
            <a:r>
              <a:rPr lang="zh-CN" altLang="en-US" dirty="0"/>
              <a:t>的效果：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72037" y="2419015"/>
            <a:ext cx="882279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 = ['pizza', 'falafel', 'carrot cake']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friend_foods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</a:t>
            </a:r>
            <a:r>
              <a:rPr lang="zh-CN" altLang="en-US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未使用切片，直接赋值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my_foods.append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('cannoli')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friend_foods.append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('ice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cream'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215502" y="4558740"/>
            <a:ext cx="9439245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'cannoli', 'ice cream']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'cannoli', 'ice cream']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C82F4FD-2E0E-B9C1-B10C-766D468E4D1C}"/>
              </a:ext>
            </a:extLst>
          </p:cNvPr>
          <p:cNvSpPr/>
          <p:nvPr/>
        </p:nvSpPr>
        <p:spPr>
          <a:xfrm>
            <a:off x="1393371" y="2844801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5A75A114-C5C4-1AF5-313C-2D3E44F08848}"/>
              </a:ext>
            </a:extLst>
          </p:cNvPr>
          <p:cNvSpPr/>
          <p:nvPr/>
        </p:nvSpPr>
        <p:spPr>
          <a:xfrm rot="5400000">
            <a:off x="8519049" y="3612951"/>
            <a:ext cx="220302" cy="3002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26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4.5 </a:t>
            </a:r>
            <a:r>
              <a:rPr lang="zh-CN" altLang="en-US" dirty="0"/>
              <a:t>元组（</a:t>
            </a:r>
            <a:r>
              <a:rPr lang="en-US" altLang="zh-CN" dirty="0">
                <a:latin typeface="+mj-lt"/>
              </a:rPr>
              <a:t>tuple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元组</a:t>
            </a:r>
            <a:r>
              <a:rPr lang="zh-CN" altLang="en-US" dirty="0"/>
              <a:t>：不可变的列表，使用圆括号而不是方括号来标识。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也可以通过使用 </a:t>
            </a:r>
            <a:r>
              <a:rPr lang="en-US" altLang="zh-CN" dirty="0"/>
              <a:t>for </a:t>
            </a:r>
            <a:r>
              <a:rPr lang="zh-CN" altLang="en-US" dirty="0"/>
              <a:t>循环来遍历元组中的元素</a:t>
            </a:r>
            <a:endParaRPr lang="en-US" altLang="zh-CN" dirty="0"/>
          </a:p>
          <a:p>
            <a:r>
              <a:rPr lang="zh-CN" altLang="en-US" dirty="0"/>
              <a:t>无法通过 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en-US" altLang="zh-CN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修改元组中的元素，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试图这样做的话，你将会得到</a:t>
            </a:r>
            <a:r>
              <a:rPr lang="zh-CN" altLang="en-US" b="1" dirty="0"/>
              <a:t>类型错误（</a:t>
            </a:r>
            <a:r>
              <a:rPr lang="en-US" altLang="zh-CN" b="1" dirty="0" err="1"/>
              <a:t>TypeError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653409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 </a:t>
            </a:r>
            <a:r>
              <a:rPr lang="fr-FR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fr-FR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fr-FR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309781" y="2653409"/>
            <a:ext cx="17628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50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29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 </a:t>
            </a:r>
            <a:r>
              <a:rPr lang="zh-CN" altLang="en-US" dirty="0"/>
              <a:t>设置代码格式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一些编码的建议：</a:t>
            </a:r>
            <a:endParaRPr lang="en-US" altLang="zh-CN" b="1" dirty="0"/>
          </a:p>
          <a:p>
            <a:r>
              <a:rPr lang="zh-CN" altLang="en-US" dirty="0"/>
              <a:t>建议使用 </a:t>
            </a:r>
            <a:r>
              <a:rPr lang="en-US" altLang="zh-CN" dirty="0"/>
              <a:t>4 </a:t>
            </a:r>
            <a:r>
              <a:rPr lang="zh-CN" altLang="en-US" dirty="0"/>
              <a:t>个空格作为每级的缩进</a:t>
            </a:r>
            <a:endParaRPr lang="en-US" altLang="zh-CN" dirty="0"/>
          </a:p>
          <a:p>
            <a:r>
              <a:rPr lang="zh-CN" altLang="en-US" dirty="0"/>
              <a:t>不要混用制表符（</a:t>
            </a:r>
            <a:r>
              <a:rPr lang="en-US" altLang="zh-CN" dirty="0"/>
              <a:t>Tab </a:t>
            </a:r>
            <a:r>
              <a:rPr lang="zh-CN" altLang="en-US" dirty="0"/>
              <a:t>键）和空格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以避免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小组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程序员之战</a:t>
            </a:r>
            <a:endParaRPr lang="zh-CN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>
            <a:hlinkClick r:id="rId3"/>
            <a:extLst>
              <a:ext uri="{FF2B5EF4-FFF2-40B4-BE49-F238E27FC236}">
                <a16:creationId xmlns:a16="http://schemas.microsoft.com/office/drawing/2014/main" id="{E2FF2E42-AB57-02C4-4C38-2CB72E4E9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96" y="3441155"/>
            <a:ext cx="5666391" cy="31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</a:t>
            </a:r>
            <a:r>
              <a:rPr lang="zh-CN" altLang="en-US" dirty="0"/>
              <a:t>设置代码格式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一些编码的建议（最终应遵循小组中的大多数）：</a:t>
            </a:r>
            <a:endParaRPr lang="en-US" altLang="zh-CN" b="1" dirty="0"/>
          </a:p>
          <a:p>
            <a:r>
              <a:rPr lang="zh-CN" altLang="en-US" dirty="0"/>
              <a:t>建议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使用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个空格作为每级的缩进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不要混用制表符（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Tab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键）和空格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常用编辑器支持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设置在按下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Tab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键后输入多个空格的自动转换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建议将程序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不同的部分用空行隔开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不要插入冗余的空行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建议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每行不超过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79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个字符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更多的格式指南会继续谈到，有兴趣可提前读一读 </a:t>
            </a:r>
            <a:r>
              <a:rPr lang="en-US" altLang="zh-CN" dirty="0"/>
              <a:t>PEP8</a:t>
            </a:r>
          </a:p>
        </p:txBody>
      </p:sp>
    </p:spTree>
    <p:extLst>
      <p:ext uri="{BB962C8B-B14F-4D97-AF65-F5344CB8AC3E}">
        <p14:creationId xmlns:p14="http://schemas.microsoft.com/office/powerpoint/2010/main" val="352646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学习了：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如何高效地处理列表中的元素，并使用 </a:t>
            </a:r>
            <a:r>
              <a:rPr lang="en-US" altLang="zh-CN" sz="2600" dirty="0"/>
              <a:t>for </a:t>
            </a:r>
            <a:r>
              <a:rPr lang="zh-CN" altLang="en-US" sz="2600" dirty="0"/>
              <a:t>循环遍历列表。</a:t>
            </a:r>
            <a:endParaRPr lang="en-US" altLang="zh-CN" sz="2600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根据缩进来确定程序的结构，避免一些常见的缩进错误。</a:t>
            </a:r>
            <a:endParaRPr lang="en-US" altLang="zh-CN" sz="2600" dirty="0"/>
          </a:p>
          <a:p>
            <a:pPr lvl="1"/>
            <a:r>
              <a:rPr lang="zh-CN" altLang="en-US" sz="2600" dirty="0"/>
              <a:t>如何创建和操作简单的数值列表。</a:t>
            </a:r>
            <a:endParaRPr lang="en-US" altLang="zh-CN" sz="2600" dirty="0"/>
          </a:p>
          <a:p>
            <a:pPr lvl="1"/>
            <a:r>
              <a:rPr lang="zh-CN" altLang="en-US" sz="2600" dirty="0"/>
              <a:t>通过切片来使用列表的一部分，以及复制列表。</a:t>
            </a:r>
            <a:endParaRPr lang="en-US" altLang="zh-CN" sz="2600" dirty="0"/>
          </a:p>
          <a:p>
            <a:pPr lvl="1"/>
            <a:r>
              <a:rPr lang="zh-CN" altLang="en-US" sz="2600" dirty="0"/>
              <a:t>元组的相关知识，以及如何使得代码易于阅读。</a:t>
            </a:r>
            <a:endParaRPr lang="en-US" altLang="zh-CN" sz="2600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 </a:t>
            </a:r>
            <a:r>
              <a:rPr lang="en-US" altLang="zh-CN" dirty="0"/>
              <a:t>if </a:t>
            </a:r>
            <a:r>
              <a:rPr lang="zh-CN" altLang="en-US" dirty="0"/>
              <a:t>语句，并会结合列表让程序根据特定条件，判断采取相应的措施。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090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练习使用列表推导式</a:t>
            </a:r>
            <a:endParaRPr lang="en-US" altLang="zh-CN" dirty="0"/>
          </a:p>
          <a:p>
            <a:r>
              <a:rPr lang="zh-CN" altLang="en-US" dirty="0"/>
              <a:t>回忆字符串的定义，并尝试对它执行 </a:t>
            </a:r>
            <a:r>
              <a:rPr lang="en-US" altLang="zh-CN" dirty="0"/>
              <a:t>for </a:t>
            </a:r>
            <a:r>
              <a:rPr lang="zh-CN" altLang="en-US" dirty="0"/>
              <a:t>循环和切片操作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大概了解一下了解 </a:t>
            </a:r>
            <a:r>
              <a:rPr lang="en-US" altLang="zh-CN" dirty="0"/>
              <a:t>PEP </a:t>
            </a:r>
            <a:r>
              <a:rPr lang="zh-CN" altLang="en-US" dirty="0"/>
              <a:t>及 </a:t>
            </a:r>
            <a:r>
              <a:rPr lang="en-US" altLang="zh-CN" dirty="0"/>
              <a:t>PEP8 </a:t>
            </a:r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查询并总结列表相关的常用方法和相关函数，与元组进行区分</a:t>
            </a:r>
            <a:endParaRPr lang="en-US" altLang="zh-CN" dirty="0"/>
          </a:p>
          <a:p>
            <a:r>
              <a:rPr lang="zh-CN" altLang="en-US" dirty="0"/>
              <a:t>了解如何自动完成代码的格式化，并了解什么是 </a:t>
            </a:r>
            <a:r>
              <a:rPr lang="en-US" altLang="zh-CN" dirty="0" err="1"/>
              <a:t>EditConfig</a:t>
            </a:r>
            <a:r>
              <a:rPr lang="zh-CN" altLang="en-US" dirty="0"/>
              <a:t>，并尝试配置和使用它</a:t>
            </a:r>
            <a:endParaRPr lang="en-US" altLang="zh-CN" dirty="0"/>
          </a:p>
          <a:p>
            <a:r>
              <a:rPr lang="zh-CN" altLang="en-US" dirty="0"/>
              <a:t>了解什么是浅拷贝、深拷贝，如何在 </a:t>
            </a:r>
            <a:r>
              <a:rPr lang="en-US" altLang="zh-CN" dirty="0"/>
              <a:t>Python </a:t>
            </a:r>
            <a:r>
              <a:rPr lang="zh-CN" altLang="en-US" dirty="0"/>
              <a:t>中实现深拷贝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关键字定义了一个循环体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B143F68-790C-4088-D514-BDD559C74D0F}"/>
              </a:ext>
            </a:extLst>
          </p:cNvPr>
          <p:cNvSpPr/>
          <p:nvPr/>
        </p:nvSpPr>
        <p:spPr>
          <a:xfrm>
            <a:off x="654803" y="3366064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4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关键字定义了一个循环体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757BB91-0863-59B9-A588-BE78052B5F99}"/>
              </a:ext>
            </a:extLst>
          </p:cNvPr>
          <p:cNvSpPr/>
          <p:nvPr/>
        </p:nvSpPr>
        <p:spPr>
          <a:xfrm>
            <a:off x="654803" y="3366064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for magician in magicians: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关键字来定义了一个循环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在第三行中，我们打出了</a:t>
            </a:r>
            <a:r>
              <a:rPr lang="zh-CN" altLang="en-US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四个空格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作为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缩进（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indentation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6CCFC48-E245-A0D1-EEE9-CDE8A260F064}"/>
              </a:ext>
            </a:extLst>
          </p:cNvPr>
          <p:cNvSpPr/>
          <p:nvPr/>
        </p:nvSpPr>
        <p:spPr>
          <a:xfrm>
            <a:off x="654803" y="3722528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1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for magician in magicians: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highlight>
                <a:srgbClr val="F6E979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4A8B4-5D17-515C-8782-028B90E6222D}"/>
              </a:ext>
            </a:extLst>
          </p:cNvPr>
          <p:cNvSpPr txBox="1"/>
          <p:nvPr/>
        </p:nvSpPr>
        <p:spPr>
          <a:xfrm>
            <a:off x="838200" y="4212530"/>
            <a:ext cx="102343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关键字来定义了一个循环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在第三行中，我们打出了</a:t>
            </a:r>
            <a:r>
              <a:rPr lang="zh-CN" altLang="en-US" sz="2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四个空格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作为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缩进（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indentation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然后，让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Python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打印前面赋给变量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magician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的名字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79E788-FFE7-6EE0-BFE2-296B62149EF6}"/>
              </a:ext>
            </a:extLst>
          </p:cNvPr>
          <p:cNvSpPr txBox="1"/>
          <p:nvPr/>
        </p:nvSpPr>
        <p:spPr>
          <a:xfrm>
            <a:off x="9309781" y="2468743"/>
            <a:ext cx="176280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897CF1C-3882-71AD-23E4-8CC853F9A392}"/>
              </a:ext>
            </a:extLst>
          </p:cNvPr>
          <p:cNvSpPr/>
          <p:nvPr/>
        </p:nvSpPr>
        <p:spPr>
          <a:xfrm>
            <a:off x="654803" y="3722528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2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!!loop-code">
            <a:extLst>
              <a:ext uri="{FF2B5EF4-FFF2-40B4-BE49-F238E27FC236}">
                <a16:creationId xmlns:a16="http://schemas.microsoft.com/office/drawing/2014/main" id="{9A1AE68E-7C1B-FA98-544B-E03D98B13BE7}"/>
              </a:ext>
            </a:extLst>
          </p:cNvPr>
          <p:cNvSpPr txBox="1"/>
          <p:nvPr/>
        </p:nvSpPr>
        <p:spPr>
          <a:xfrm>
            <a:off x="5905969" y="2010014"/>
            <a:ext cx="471532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7" y="3700469"/>
            <a:ext cx="8453645" cy="24495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966959-03B3-A5A8-C970-24618F845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895" y="4883175"/>
            <a:ext cx="2549753" cy="5211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0ECA6D-40F4-6EF4-762E-3FAE5A00F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104" y="4883175"/>
            <a:ext cx="1297776" cy="5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3366</Words>
  <Application>Microsoft Office PowerPoint</Application>
  <PresentationFormat>宽屏</PresentationFormat>
  <Paragraphs>385</Paragraphs>
  <Slides>40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FZKTJW--GB1-0</vt:lpstr>
      <vt:lpstr>FZLTXHK--GBK1-0</vt:lpstr>
      <vt:lpstr>FZSSJW--GB1-0</vt:lpstr>
      <vt:lpstr>TimesNewRoman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4 章 操作列表</vt:lpstr>
      <vt:lpstr>4.1 遍历整个列表</vt:lpstr>
      <vt:lpstr>4.1 遍历整个列表</vt:lpstr>
      <vt:lpstr>4.1 遍历整个列表</vt:lpstr>
      <vt:lpstr>4.1 遍历整个列表</vt:lpstr>
      <vt:lpstr>4.1 遍历整个列表</vt:lpstr>
      <vt:lpstr>4.1.1 深入研究循环</vt:lpstr>
      <vt:lpstr>4.1.1 深入研究循环</vt:lpstr>
      <vt:lpstr>4.1.1 深入研究循环</vt:lpstr>
      <vt:lpstr>4.1.1 深入研究循环</vt:lpstr>
      <vt:lpstr>4.1.1 深入研究循环</vt:lpstr>
      <vt:lpstr>4.1.2 在 for 循环中执行更多的操作</vt:lpstr>
      <vt:lpstr>4.1.2 在 for 循环中执行更多的操作</vt:lpstr>
      <vt:lpstr>4.1.3 在 for 循环结束后执行一些操作</vt:lpstr>
      <vt:lpstr>4.1.3 在 for 循环结束后执行一些操作</vt:lpstr>
      <vt:lpstr>4.2 避免缩进错误</vt:lpstr>
      <vt:lpstr>4.2 避免缩进错误</vt:lpstr>
      <vt:lpstr>4.2 避免缩进错误</vt:lpstr>
      <vt:lpstr>4.2 避免缩进错误</vt:lpstr>
      <vt:lpstr>4.2 避免缩进错误</vt:lpstr>
      <vt:lpstr>4.3 创建数值列表</vt:lpstr>
      <vt:lpstr>4.3 创建数值列表</vt:lpstr>
      <vt:lpstr>4.3 列表推导式（list comprehension）</vt:lpstr>
      <vt:lpstr>4.3 数值列表的简单统计计算</vt:lpstr>
      <vt:lpstr>4.4 使用列表的一部分</vt:lpstr>
      <vt:lpstr>4.4 使用列表的一部分</vt:lpstr>
      <vt:lpstr>4.4 使用列表的一部分</vt:lpstr>
      <vt:lpstr>4.4 使用列表的一部分</vt:lpstr>
      <vt:lpstr>4.4 使用列表的一部分</vt:lpstr>
      <vt:lpstr>4.4 遍历切片</vt:lpstr>
      <vt:lpstr>4.4 拷贝列表</vt:lpstr>
      <vt:lpstr>4.4 拷贝列表</vt:lpstr>
      <vt:lpstr>4.4 拷贝列表</vt:lpstr>
      <vt:lpstr>4.5 元组（tuple）</vt:lpstr>
      <vt:lpstr>4.6 设置代码格式</vt:lpstr>
      <vt:lpstr>4.6设置代码格式</vt:lpstr>
      <vt:lpstr>4.7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2023-12-10T16:11:35Z</dcterms:modified>
</cp:coreProperties>
</file>