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265" r:id="rId14"/>
    <p:sldId id="271" r:id="rId15"/>
    <p:sldId id="311" r:id="rId16"/>
    <p:sldId id="280" r:id="rId17"/>
    <p:sldId id="282" r:id="rId18"/>
    <p:sldId id="281" r:id="rId19"/>
    <p:sldId id="275" r:id="rId20"/>
    <p:sldId id="284" r:id="rId21"/>
    <p:sldId id="285" r:id="rId22"/>
    <p:sldId id="272" r:id="rId23"/>
    <p:sldId id="273" r:id="rId24"/>
    <p:sldId id="286" r:id="rId25"/>
    <p:sldId id="279" r:id="rId26"/>
    <p:sldId id="274" r:id="rId27"/>
    <p:sldId id="27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73B06-DA81-4C67-8473-07E158E9C79B}" v="1416" dt="2023-05-07T15:26:48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75" d="100"/>
          <a:sy n="75" d="100"/>
        </p:scale>
        <p:origin x="750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5-08T01:24:22.003" v="6661" actId="20577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06T20:38:55.339" v="6417" actId="166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9T03:12:48.351" v="3537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">
        <pc:chgData name="Scruel Tao" userId="5ea5c98d59b44d4b" providerId="LiveId" clId="{42F73B06-DA81-4C67-8473-07E158E9C79B}" dt="2023-05-06T20:39:19.687" v="6422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5T10:00:36.417" v="5822" actId="6549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5-05T10:01:51.588" v="5834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9T18:28:13.684" v="4812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6T20:39:44.372" v="6423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05T10:00:46.158" v="582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0:01:51.588" v="5834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</pc:sldChg>
      <pc:sldChg chg="modSp mod modTransition modClrScheme chgLayout">
        <pc:chgData name="Scruel Tao" userId="5ea5c98d59b44d4b" providerId="LiveId" clId="{42F73B06-DA81-4C67-8473-07E158E9C79B}" dt="2023-05-05T10:03:32.940" v="5848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02T11:11:49.047" v="5340" actId="14826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mod modTransition modClrScheme delAnim modAnim chgLayout">
        <pc:chgData name="Scruel Tao" userId="5ea5c98d59b44d4b" providerId="LiveId" clId="{42F73B06-DA81-4C67-8473-07E158E9C79B}" dt="2023-05-06T16:53:54.908" v="6413" actId="21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4-29T11:29:18.668" v="3814" actId="700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5-03T14:46:39.825" v="5633" actId="13926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mod ord">
          <ac:chgData name="Scruel Tao" userId="5ea5c98d59b44d4b" providerId="LiveId" clId="{42F73B06-DA81-4C67-8473-07E158E9C79B}" dt="2023-04-29T11:30:49.553" v="3904" actId="1076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05T10:01:51.588" v="5834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03:17:09.847" v="3580" actId="1076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mod ord">
          <ac:chgData name="Scruel Tao" userId="5ea5c98d59b44d4b" providerId="LiveId" clId="{42F73B06-DA81-4C67-8473-07E158E9C79B}" dt="2023-04-29T03:18:18.149" v="3593" actId="1076"/>
          <ac:picMkLst>
            <pc:docMk/>
            <pc:sldMk cId="192831406" sldId="270"/>
            <ac:picMk id="8" creationId="{9FEE71E3-5A5A-BDD3-0177-666AE0953528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modTransition addAnim delAnim modAnim">
        <pc:chgData name="Scruel Tao" userId="5ea5c98d59b44d4b" providerId="LiveId" clId="{42F73B06-DA81-4C67-8473-07E158E9C79B}" dt="2023-05-05T10:06:17.769" v="5874" actId="962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5T10:06:17.769" v="5874" actId="962"/>
          <ac:spMkLst>
            <pc:docMk/>
            <pc:sldMk cId="555885545" sldId="271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3T02:59:08.232" v="5608" actId="21"/>
          <ac:spMkLst>
            <pc:docMk/>
            <pc:sldMk cId="555885545" sldId="271"/>
            <ac:spMk id="6" creationId="{96411E61-71A7-90DE-7A32-314B47B9E195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5-05T12:11:19.290" v="5902" actId="1076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5-03T01:57:22.319" v="5518" actId="2711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6:51.552" v="5879" actId="207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5-05T10:06:51.184" v="5878" actId="20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42F73B06-DA81-4C67-8473-07E158E9C79B}" dt="2023-04-29T11:41:53.269" v="4213" actId="1076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5-06T16:54:42.145" v="6416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9:20.214" v="5555" actId="2711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6:14.816" v="5873" actId="962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5-05T10:06:14.816" v="5873" actId="962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5-05T10:04:39.752" v="5852" actId="962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5-05T10:06:07.580" v="5869"/>
        <pc:sldMkLst>
          <pc:docMk/>
          <pc:sldMk cId="908115860" sldId="281"/>
        </pc:sldMkLst>
        <pc:spChg chg="mod">
          <ac:chgData name="Scruel Tao" userId="5ea5c98d59b44d4b" providerId="LiveId" clId="{42F73B06-DA81-4C67-8473-07E158E9C79B}" dt="2023-05-05T10:06:06.977" v="5868" actId="962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45.551" v="4736" actId="1076"/>
          <ac:picMkLst>
            <pc:docMk/>
            <pc:sldMk cId="908115860" sldId="281"/>
            <ac:picMk id="7" creationId="{F8B2DF25-F112-20DD-C76E-F59A1BDB922C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2:10:46.144" v="5901"/>
        <pc:sldMkLst>
          <pc:docMk/>
          <pc:sldMk cId="1594483198" sldId="282"/>
        </pc:sldMkLst>
        <pc:spChg chg="mod">
          <ac:chgData name="Scruel Tao" userId="5ea5c98d59b44d4b" providerId="LiveId" clId="{42F73B06-DA81-4C67-8473-07E158E9C79B}" dt="2023-05-05T10:06:12.398" v="5872" actId="962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4-29T16:47:10.367" v="4732" actId="1076"/>
          <ac:picMkLst>
            <pc:docMk/>
            <pc:sldMk cId="1594483198" sldId="282"/>
            <ac:picMk id="7" creationId="{0EC97AC6-5373-86D3-6B29-02CCA748C95C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6:58.194" v="5881" actId="207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5-05T10:06:58.194" v="5881" actId="207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49:13.220" v="4739" actId="1076"/>
          <ac:picMkLst>
            <pc:docMk/>
            <pc:sldMk cId="1521228770" sldId="284"/>
            <ac:picMk id="8" creationId="{B8572228-83F5-9541-4226-6825E87128EE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">
        <pc:chgData name="Scruel Tao" userId="5ea5c98d59b44d4b" providerId="LiveId" clId="{42F73B06-DA81-4C67-8473-07E158E9C79B}" dt="2023-05-05T10:07:03.809" v="5883" actId="207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5-03T02:41:19.404" v="5586" actId="2711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5-05T10:07:01.610" v="5882" actId="207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4-29T16:51:47.917" v="4743" actId="1076"/>
          <ac:picMkLst>
            <pc:docMk/>
            <pc:sldMk cId="4038958788" sldId="285"/>
            <ac:picMk id="8" creationId="{B2689DC9-F0D0-78AB-B085-C5A5AC71D70C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5-08T01:24:22.003" v="6661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mod modTransition">
        <pc:chgData name="Scruel Tao" userId="5ea5c98d59b44d4b" providerId="LiveId" clId="{42F73B06-DA81-4C67-8473-07E158E9C79B}" dt="2023-05-05T15:08:24.863" v="6349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5-05T10:06:18.340" v="5875" actId="962"/>
          <ac:spMkLst>
            <pc:docMk/>
            <pc:sldMk cId="706773735" sldId="311"/>
            <ac:spMk id="5" creationId="{334FF01F-2A65-44F6-34F9-69AC934A31D7}"/>
          </ac:spMkLst>
        </pc:sp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MasterChg chg="modTransition modSldLayout">
        <pc:chgData name="Scruel Tao" userId="5ea5c98d59b44d4b" providerId="LiveId" clId="{42F73B06-DA81-4C67-8473-07E158E9C79B}" dt="2023-05-05T10:01:51.588" v="5834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如果你是初学者，可选拓展部分可直接忽略，以后回来翻阅也不迟，避免增加学习负担。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左图为著名编程语言网站的趋势榜，右图为身为终身仁慈独裁者的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/>
              <a:t>pycon</a:t>
            </a:r>
            <a:r>
              <a:rPr lang="en-US" altLang="zh-CN" dirty="0"/>
              <a:t> 2010 </a:t>
            </a:r>
            <a:r>
              <a:rPr lang="zh-CN" altLang="en-US"/>
              <a:t>时的照片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附图是在 </a:t>
            </a:r>
            <a:r>
              <a:rPr lang="en-US" altLang="zh-CN" dirty="0"/>
              <a:t>Linux </a:t>
            </a:r>
            <a:r>
              <a:rPr lang="zh-CN" altLang="en-US" dirty="0"/>
              <a:t>上采用 </a:t>
            </a:r>
            <a:r>
              <a:rPr lang="en-US" altLang="zh-CN" dirty="0" err="1"/>
              <a:t>zsh</a:t>
            </a:r>
            <a:r>
              <a:rPr lang="zh-CN" altLang="en-US" dirty="0"/>
              <a:t>终端</a:t>
            </a:r>
            <a:r>
              <a:rPr lang="en-US" altLang="zh-CN" dirty="0"/>
              <a:t>+ spaceship </a:t>
            </a:r>
            <a:r>
              <a:rPr lang="zh-CN" altLang="en-US" dirty="0"/>
              <a:t>主题的效果，</a:t>
            </a:r>
            <a:r>
              <a:rPr lang="en-US" altLang="zh-CN" dirty="0"/>
              <a:t>windows </a:t>
            </a:r>
            <a:r>
              <a:rPr lang="zh-CN" altLang="en-US" dirty="0"/>
              <a:t>上显示的没有</a:t>
            </a:r>
            <a:r>
              <a:rPr lang="zh-CN" altLang="en-US"/>
              <a:t>这么好看，不过执行命令之类的都是一样的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系统中，如果出现一个弹出框，询问你是否要安装命令行开发者工具，请单击 </a:t>
            </a:r>
            <a:r>
              <a:rPr lang="en-US" altLang="zh-CN" dirty="0"/>
              <a:t>Install</a:t>
            </a:r>
            <a:r>
              <a:rPr lang="zh-CN" altLang="en-US" dirty="0"/>
              <a:t>。可能会出现一条消息，指出需要很长时间才能安装完成，但只要你的网络连接不是很慢，实际上只需</a:t>
            </a:r>
            <a:r>
              <a:rPr lang="zh-CN" altLang="en-US"/>
              <a:t>要不到 </a:t>
            </a:r>
            <a:r>
              <a:rPr lang="en-US" altLang="zh-CN"/>
              <a:t>20 </a:t>
            </a:r>
            <a:r>
              <a:rPr lang="zh-CN" altLang="en-US" dirty="0"/>
              <a:t>分钟。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当然，也可以选择自己喜欢的编辑器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Rectangle 16">
            <a:extLst>
              <a:ext uri="{FF2B5EF4-FFF2-40B4-BE49-F238E27FC236}">
                <a16:creationId xmlns:a16="http://schemas.microsoft.com/office/drawing/2014/main" id="{BD0BF484-93B1-9A87-952A-7D5E9B29C3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582400" y="6486525"/>
            <a:ext cx="609600" cy="3810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5ED00-090C-4140-8C2E-A7E232A15EA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wnloads/release/python-3110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51B8E4C0-E15B-4BD0-7B5B-A44A3D5B0C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42851DF-B74D-4AE2-884A-1FB97A3CB7E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4AA24C5-508C-4D40-7E65-55D5627E467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19" y="2964871"/>
            <a:ext cx="7474561" cy="3747095"/>
          </a:xfrm>
        </p:spPr>
      </p:pic>
    </p:spTree>
    <p:extLst>
      <p:ext uri="{BB962C8B-B14F-4D97-AF65-F5344CB8AC3E}">
        <p14:creationId xmlns:p14="http://schemas.microsoft.com/office/powerpoint/2010/main" val="34165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411E61-71A7-90DE-7A32-314B47B9E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File -&gt; Open Folder</a:t>
            </a:r>
            <a:r>
              <a:rPr lang="zh-CN" altLang="en-US" dirty="0"/>
              <a:t>，打开新建的文件夹</a:t>
            </a:r>
            <a:endParaRPr lang="en-US" altLang="zh-CN" dirty="0"/>
          </a:p>
        </p:txBody>
      </p:sp>
      <p:pic>
        <p:nvPicPr>
          <p:cNvPr id="3" name="内容占位符 3">
            <a:extLst>
              <a:ext uri="{FF2B5EF4-FFF2-40B4-BE49-F238E27FC236}">
                <a16:creationId xmlns:a16="http://schemas.microsoft.com/office/drawing/2014/main" id="{E9C9C4B6-9E80-13FC-3C11-56455F818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0887" y="2146235"/>
            <a:ext cx="4492913" cy="3710118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问询信任文件夹时点选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右键目录面板，选择 </a:t>
            </a:r>
            <a:r>
              <a:rPr lang="en-US" altLang="zh-CN" b="1" u="sng" dirty="0">
                <a:latin typeface="Consolas" panose="020B0609020204030204" pitchFamily="49" charset="0"/>
              </a:rPr>
              <a:t>New File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C97AC6-5373-86D3-6B29-02CCA748C9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7213" y="2098034"/>
            <a:ext cx="4126587" cy="38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File -&gt; Open Folder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，打开新建的文件夹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问询信任文件夹时点选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右键目录面板，选择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New File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以新建文件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B2DF25-F112-20DD-C76E-F59A1BDB9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0003" y="1915728"/>
            <a:ext cx="4353797" cy="3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在新建的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/>
              <a:t> </a:t>
            </a:r>
            <a:r>
              <a:rPr lang="zh-CN" altLang="en-US" dirty="0"/>
              <a:t>文件中输入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8C48D656-52E0-8C42-EF17-6B3421824C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30" y="2358490"/>
            <a:ext cx="4814870" cy="214101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在新建的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选择菜单 </a:t>
            </a:r>
            <a:r>
              <a:rPr lang="en-US" altLang="zh-CN" b="1" u="sng" dirty="0">
                <a:latin typeface="Consolas" panose="020B0609020204030204" pitchFamily="49" charset="0"/>
              </a:rPr>
              <a:t>Run -&gt; Run Without Debugging</a:t>
            </a: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572228-83F5-9541-4226-6825E87128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1887" y="2117522"/>
            <a:ext cx="4541913" cy="26229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在新建的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Run -&gt; Run Without Debugging</a:t>
            </a:r>
          </a:p>
          <a:p>
            <a:r>
              <a:rPr lang="zh-CN" altLang="en-US" dirty="0"/>
              <a:t>检查终端（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zh-CN" altLang="en-US" dirty="0"/>
              <a:t>）窗口中的输出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1602774" y="4990542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2689DC9-F0D0-78AB-B085-C5A5AC71D7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4374" y="2142608"/>
            <a:ext cx="4556545" cy="31403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检查输入的每个字符：是否遗漏，大小写和中英文符号是否输错</a:t>
            </a:r>
            <a:endParaRPr lang="en-US" altLang="zh-CN" dirty="0"/>
          </a:p>
          <a:p>
            <a:r>
              <a:rPr lang="zh-CN" altLang="en-US" dirty="0"/>
              <a:t>阅读 </a:t>
            </a:r>
            <a:r>
              <a:rPr lang="en-US" altLang="zh-CN" dirty="0">
                <a:latin typeface="Consolas" panose="020B0609020204030204" pitchFamily="49" charset="0"/>
              </a:rPr>
              <a:t>Terminal</a:t>
            </a:r>
            <a:r>
              <a:rPr lang="en-US" altLang="zh-CN" dirty="0"/>
              <a:t> </a:t>
            </a:r>
            <a:r>
              <a:rPr lang="zh-CN" altLang="en-US" dirty="0"/>
              <a:t>输出窗口中的错误报告（</a:t>
            </a:r>
            <a:r>
              <a:rPr lang="en-US" altLang="zh-CN" dirty="0">
                <a:latin typeface="Consolas" panose="020B0609020204030204" pitchFamily="49" charset="0"/>
              </a:rPr>
              <a:t>traceback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可以休息一会儿，然后再重新阅读，好好检查一下输入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r>
              <a:rPr lang="zh-CN" altLang="en-US" dirty="0"/>
              <a:t>如果还是不行，试试删除文件夹，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>
                <a:highlight>
                  <a:srgbClr val="F0F0F0"/>
                </a:highlight>
                <a:latin typeface="Consolas" panose="020B0609020204030204" pitchFamily="49" charset="0"/>
              </a:rPr>
              <a:t>python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虚拟环境的相关内容。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 err="1">
                <a:latin typeface="Consolas" panose="020B0609020204030204" pitchFamily="49" charset="0"/>
              </a:rPr>
              <a:t>Conda</a:t>
            </a:r>
            <a:r>
              <a:rPr lang="zh-CN" altLang="en-US" dirty="0"/>
              <a:t>、</a:t>
            </a:r>
            <a:r>
              <a:rPr lang="en-US" altLang="zh-CN" dirty="0">
                <a:latin typeface="Consolas" panose="020B0609020204030204" pitchFamily="49" charset="0"/>
              </a:rPr>
              <a:t>Anaconda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>
                <a:latin typeface="Consolas" panose="020B0609020204030204" pitchFamily="49" charset="0"/>
              </a:rPr>
              <a:t>IDE</a:t>
            </a:r>
            <a:r>
              <a:rPr lang="zh-CN" altLang="en-US" dirty="0"/>
              <a:t>，比较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 和 </a:t>
            </a:r>
            <a:r>
              <a:rPr lang="en-US" altLang="zh-CN" dirty="0">
                <a:latin typeface="Consolas" panose="020B0609020204030204" pitchFamily="49" charset="0"/>
              </a:rPr>
              <a:t>PyCharm</a:t>
            </a:r>
            <a:r>
              <a:rPr lang="en-US" altLang="zh-CN" dirty="0"/>
              <a:t> 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安装 </a:t>
            </a:r>
            <a:r>
              <a:rPr lang="en-US" altLang="zh-CN" dirty="0">
                <a:latin typeface="Consolas" panose="020B0609020204030204" pitchFamily="49" charset="0"/>
              </a:rPr>
              <a:t>Anaconda</a:t>
            </a:r>
            <a:r>
              <a:rPr lang="zh-CN" altLang="en-US" dirty="0"/>
              <a:t>（</a:t>
            </a:r>
            <a:r>
              <a:rPr lang="en-US" altLang="zh-CN" dirty="0" err="1">
                <a:latin typeface="Consolas" panose="020B0609020204030204" pitchFamily="49" charset="0"/>
              </a:rPr>
              <a:t>Miniconda</a:t>
            </a:r>
            <a:r>
              <a:rPr lang="zh-CN" altLang="en-US" dirty="0"/>
              <a:t>），创建环境并尝试在其中运行程序。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</a:t>
            </a:r>
            <a:r>
              <a:rPr lang="zh-CN" altLang="en-US"/>
              <a:t>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跨多平台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2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书中使用 </a:t>
            </a:r>
            <a:r>
              <a:rPr lang="en-US" altLang="zh-CN" dirty="0">
                <a:latin typeface="Consolas" panose="020B0609020204030204" pitchFamily="49" charset="0"/>
              </a:rPr>
              <a:t>3.11</a:t>
            </a:r>
            <a:r>
              <a:rPr lang="en-US" altLang="zh-CN" dirty="0"/>
              <a:t> </a:t>
            </a:r>
            <a:r>
              <a:rPr lang="zh-CN" altLang="en-US" dirty="0"/>
              <a:t>版本运行代码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83077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36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FEE71E3-5A5A-BDD3-0177-666AE095352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74" y="2741829"/>
            <a:ext cx="4314825" cy="28273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8F2045-5618-349B-D17A-7C0765115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972" y="3061933"/>
            <a:ext cx="554682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解释器版本号，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b="1" dirty="0">
                <a:highlight>
                  <a:srgbClr val="FFFFFF"/>
                </a:highlight>
              </a:rPr>
              <a:t>为版本号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1339</Words>
  <Application>Microsoft Office PowerPoint</Application>
  <PresentationFormat>宽屏</PresentationFormat>
  <Paragraphs>175</Paragraphs>
  <Slides>27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2023-05-08T01:24:22Z</dcterms:modified>
</cp:coreProperties>
</file>