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0" r:id="rId2"/>
    <p:sldId id="366" r:id="rId3"/>
    <p:sldId id="257" r:id="rId4"/>
    <p:sldId id="337" r:id="rId5"/>
    <p:sldId id="338" r:id="rId6"/>
    <p:sldId id="340" r:id="rId7"/>
    <p:sldId id="339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282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7DD8B-70E6-48C2-8855-C461CDC992AA}" v="41" dt="2023-05-04T18:26:10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4" autoAdjust="0"/>
    <p:restoredTop sz="78086" autoAdjust="0"/>
  </p:normalViewPr>
  <p:slideViewPr>
    <p:cSldViewPr snapToGrid="0">
      <p:cViewPr varScale="1">
        <p:scale>
          <a:sx n="52" d="100"/>
          <a:sy n="52" d="100"/>
        </p:scale>
        <p:origin x="11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4397DD8B-70E6-48C2-8855-C461CDC992AA}"/>
    <pc:docChg chg="undo custSel addSld delSld modSld sldOrd modMainMaster">
      <pc:chgData name="Scruel Tao" userId="5ea5c98d59b44d4b" providerId="LiveId" clId="{4397DD8B-70E6-48C2-8855-C461CDC992AA}" dt="2023-05-04T18:26:11.975" v="158" actId="47"/>
      <pc:docMkLst>
        <pc:docMk/>
      </pc:docMkLst>
      <pc:sldChg chg="delSp modSp add del mod">
        <pc:chgData name="Scruel Tao" userId="5ea5c98d59b44d4b" providerId="LiveId" clId="{4397DD8B-70E6-48C2-8855-C461CDC992AA}" dt="2023-05-01T17:23:41.346" v="40" actId="478"/>
        <pc:sldMkLst>
          <pc:docMk/>
          <pc:sldMk cId="1112998187" sldId="257"/>
        </pc:sldMkLst>
        <pc:spChg chg="mod">
          <ac:chgData name="Scruel Tao" userId="5ea5c98d59b44d4b" providerId="LiveId" clId="{4397DD8B-70E6-48C2-8855-C461CDC992AA}" dt="2023-04-26T02:54:43.718" v="5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397DD8B-70E6-48C2-8855-C461CDC992AA}" dt="2023-04-26T02:55:12.792" v="24" actId="20577"/>
          <ac:spMkLst>
            <pc:docMk/>
            <pc:sldMk cId="1112998187" sldId="257"/>
            <ac:spMk id="3" creationId="{AC7759D9-0BB4-08ED-8476-24F7D903D6DE}"/>
          </ac:spMkLst>
        </pc:spChg>
        <pc:spChg chg="del">
          <ac:chgData name="Scruel Tao" userId="5ea5c98d59b44d4b" providerId="LiveId" clId="{4397DD8B-70E6-48C2-8855-C461CDC992AA}" dt="2023-05-01T17:23:41.346" v="40" actId="478"/>
          <ac:spMkLst>
            <pc:docMk/>
            <pc:sldMk cId="1112998187" sldId="257"/>
            <ac:spMk id="4" creationId="{6AD46250-9B6B-223F-E667-F7185C441368}"/>
          </ac:spMkLst>
        </pc:spChg>
      </pc:sldChg>
      <pc:sldChg chg="addSp delSp modSp mod">
        <pc:chgData name="Scruel Tao" userId="5ea5c98d59b44d4b" providerId="LiveId" clId="{4397DD8B-70E6-48C2-8855-C461CDC992AA}" dt="2023-05-03T00:09:37.027" v="124"/>
        <pc:sldMkLst>
          <pc:docMk/>
          <pc:sldMk cId="0" sldId="260"/>
        </pc:sldMkLst>
        <pc:spChg chg="del">
          <ac:chgData name="Scruel Tao" userId="5ea5c98d59b44d4b" providerId="LiveId" clId="{4397DD8B-70E6-48C2-8855-C461CDC992AA}" dt="2023-05-03T00:09:36.774" v="123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4397DD8B-70E6-48C2-8855-C461CDC992AA}" dt="2023-05-03T00:09:37.027" v="124"/>
          <ac:spMkLst>
            <pc:docMk/>
            <pc:sldMk cId="0" sldId="260"/>
            <ac:spMk id="4" creationId="{7EFBDB1D-789E-DEF8-AE68-F161BE1F4571}"/>
          </ac:spMkLst>
        </pc:spChg>
        <pc:spChg chg="mod">
          <ac:chgData name="Scruel Tao" userId="5ea5c98d59b44d4b" providerId="LiveId" clId="{4397DD8B-70E6-48C2-8855-C461CDC992AA}" dt="2023-04-29T18:30:01.761" v="39"/>
          <ac:spMkLst>
            <pc:docMk/>
            <pc:sldMk cId="0" sldId="260"/>
            <ac:spMk id="1227783" creationId="{F7B3941E-B689-22D6-F18C-358E4BAEDF5F}"/>
          </ac:spMkLst>
        </pc:spChg>
      </pc:sldChg>
      <pc:sldChg chg="add del">
        <pc:chgData name="Scruel Tao" userId="5ea5c98d59b44d4b" providerId="LiveId" clId="{4397DD8B-70E6-48C2-8855-C461CDC992AA}" dt="2023-05-01T18:26:52.443" v="122" actId="47"/>
        <pc:sldMkLst>
          <pc:docMk/>
          <pc:sldMk cId="2706538019" sldId="277"/>
        </pc:sldMkLst>
      </pc:sldChg>
      <pc:sldChg chg="modSp add del mod modAnim">
        <pc:chgData name="Scruel Tao" userId="5ea5c98d59b44d4b" providerId="LiveId" clId="{4397DD8B-70E6-48C2-8855-C461CDC992AA}" dt="2023-05-01T17:31:05.979" v="46" actId="2696"/>
        <pc:sldMkLst>
          <pc:docMk/>
          <pc:sldMk cId="3519437269" sldId="279"/>
        </pc:sldMkLst>
        <pc:spChg chg="mod">
          <ac:chgData name="Scruel Tao" userId="5ea5c98d59b44d4b" providerId="LiveId" clId="{4397DD8B-70E6-48C2-8855-C461CDC992AA}" dt="2023-05-01T17:31:03.641" v="44" actId="21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4397DD8B-70E6-48C2-8855-C461CDC992AA}" dt="2023-04-29T18:27:32.344" v="36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4397DD8B-70E6-48C2-8855-C461CDC992AA}" dt="2023-04-29T14:09:36.297" v="35"/>
        <pc:sldMkLst>
          <pc:docMk/>
          <pc:sldMk cId="3745708182" sldId="280"/>
        </pc:sldMkLst>
      </pc:sldChg>
      <pc:sldChg chg="modSp add del mod">
        <pc:chgData name="Scruel Tao" userId="5ea5c98d59b44d4b" providerId="LiveId" clId="{4397DD8B-70E6-48C2-8855-C461CDC992AA}" dt="2023-04-26T02:55:29.899" v="28"/>
        <pc:sldMkLst>
          <pc:docMk/>
          <pc:sldMk cId="364430658" sldId="282"/>
        </pc:sldMkLst>
        <pc:spChg chg="mod">
          <ac:chgData name="Scruel Tao" userId="5ea5c98d59b44d4b" providerId="LiveId" clId="{4397DD8B-70E6-48C2-8855-C461CDC992AA}" dt="2023-04-26T02:55:29.899" v="28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del mod">
        <pc:chgData name="Scruel Tao" userId="5ea5c98d59b44d4b" providerId="LiveId" clId="{4397DD8B-70E6-48C2-8855-C461CDC992AA}" dt="2023-05-01T17:32:22.867" v="77" actId="2696"/>
        <pc:sldMkLst>
          <pc:docMk/>
          <pc:sldMk cId="3529473254" sldId="283"/>
        </pc:sldMkLst>
        <pc:spChg chg="mod">
          <ac:chgData name="Scruel Tao" userId="5ea5c98d59b44d4b" providerId="LiveId" clId="{4397DD8B-70E6-48C2-8855-C461CDC992AA}" dt="2023-05-01T17:31:51.044" v="62" actId="21"/>
          <ac:spMkLst>
            <pc:docMk/>
            <pc:sldMk cId="3529473254" sldId="283"/>
            <ac:spMk id="2" creationId="{BAD162F0-2175-84E9-2387-55F669162449}"/>
          </ac:spMkLst>
        </pc:spChg>
        <pc:spChg chg="mod">
          <ac:chgData name="Scruel Tao" userId="5ea5c98d59b44d4b" providerId="LiveId" clId="{4397DD8B-70E6-48C2-8855-C461CDC992AA}" dt="2023-04-29T18:27:33.349" v="37" actId="113"/>
          <ac:spMkLst>
            <pc:docMk/>
            <pc:sldMk cId="3529473254" sldId="283"/>
            <ac:spMk id="7" creationId="{12C899D8-51C5-D9B7-A323-E6EFE4AB5C33}"/>
          </ac:spMkLst>
        </pc:spChg>
      </pc:sldChg>
      <pc:sldChg chg="modSp add del mod">
        <pc:chgData name="Scruel Tao" userId="5ea5c98d59b44d4b" providerId="LiveId" clId="{4397DD8B-70E6-48C2-8855-C461CDC992AA}" dt="2023-05-01T17:33:01.965" v="93" actId="2696"/>
        <pc:sldMkLst>
          <pc:docMk/>
          <pc:sldMk cId="2815156458" sldId="284"/>
        </pc:sldMkLst>
        <pc:spChg chg="mod">
          <ac:chgData name="Scruel Tao" userId="5ea5c98d59b44d4b" providerId="LiveId" clId="{4397DD8B-70E6-48C2-8855-C461CDC992AA}" dt="2023-05-01T17:32:59.439" v="91" actId="21"/>
          <ac:spMkLst>
            <pc:docMk/>
            <pc:sldMk cId="2815156458" sldId="284"/>
            <ac:spMk id="2" creationId="{BAD162F0-2175-84E9-2387-55F669162449}"/>
          </ac:spMkLst>
        </pc:spChg>
        <pc:spChg chg="mod">
          <ac:chgData name="Scruel Tao" userId="5ea5c98d59b44d4b" providerId="LiveId" clId="{4397DD8B-70E6-48C2-8855-C461CDC992AA}" dt="2023-04-29T18:27:34.343" v="38" actId="113"/>
          <ac:spMkLst>
            <pc:docMk/>
            <pc:sldMk cId="2815156458" sldId="284"/>
            <ac:spMk id="7" creationId="{12C899D8-51C5-D9B7-A323-E6EFE4AB5C33}"/>
          </ac:spMkLst>
        </pc:spChg>
      </pc:sldChg>
      <pc:sldChg chg="add del">
        <pc:chgData name="Scruel Tao" userId="5ea5c98d59b44d4b" providerId="LiveId" clId="{4397DD8B-70E6-48C2-8855-C461CDC992AA}" dt="2023-05-04T01:23:02.692" v="135" actId="47"/>
        <pc:sldMkLst>
          <pc:docMk/>
          <pc:sldMk cId="1599418885" sldId="286"/>
        </pc:sldMkLst>
      </pc:sldChg>
      <pc:sldChg chg="modSp add mod">
        <pc:chgData name="Scruel Tao" userId="5ea5c98d59b44d4b" providerId="LiveId" clId="{4397DD8B-70E6-48C2-8855-C461CDC992AA}" dt="2023-05-01T17:30:59.029" v="42"/>
        <pc:sldMkLst>
          <pc:docMk/>
          <pc:sldMk cId="3821807000" sldId="337"/>
        </pc:sldMkLst>
        <pc:spChg chg="mod">
          <ac:chgData name="Scruel Tao" userId="5ea5c98d59b44d4b" providerId="LiveId" clId="{4397DD8B-70E6-48C2-8855-C461CDC992AA}" dt="2023-05-01T17:30:59.029" v="42"/>
          <ac:spMkLst>
            <pc:docMk/>
            <pc:sldMk cId="3821807000" sldId="337"/>
            <ac:spMk id="2" creationId="{BAD162F0-2175-84E9-2387-55F669162449}"/>
          </ac:spMkLst>
        </pc:spChg>
      </pc:sldChg>
      <pc:sldChg chg="modSp add mod">
        <pc:chgData name="Scruel Tao" userId="5ea5c98d59b44d4b" providerId="LiveId" clId="{4397DD8B-70E6-48C2-8855-C461CDC992AA}" dt="2023-05-01T17:31:04.839" v="45"/>
        <pc:sldMkLst>
          <pc:docMk/>
          <pc:sldMk cId="2994255782" sldId="338"/>
        </pc:sldMkLst>
        <pc:spChg chg="mod">
          <ac:chgData name="Scruel Tao" userId="5ea5c98d59b44d4b" providerId="LiveId" clId="{4397DD8B-70E6-48C2-8855-C461CDC992AA}" dt="2023-05-01T17:31:04.839" v="45"/>
          <ac:spMkLst>
            <pc:docMk/>
            <pc:sldMk cId="2994255782" sldId="338"/>
            <ac:spMk id="2" creationId="{BAD162F0-2175-84E9-2387-55F669162449}"/>
          </ac:spMkLst>
        </pc:spChg>
      </pc:sldChg>
      <pc:sldChg chg="modSp add mod">
        <pc:chgData name="Scruel Tao" userId="5ea5c98d59b44d4b" providerId="LiveId" clId="{4397DD8B-70E6-48C2-8855-C461CDC992AA}" dt="2023-05-01T17:31:41.623" v="60" actId="2711"/>
        <pc:sldMkLst>
          <pc:docMk/>
          <pc:sldMk cId="1697045164" sldId="339"/>
        </pc:sldMkLst>
        <pc:spChg chg="mod">
          <ac:chgData name="Scruel Tao" userId="5ea5c98d59b44d4b" providerId="LiveId" clId="{4397DD8B-70E6-48C2-8855-C461CDC992AA}" dt="2023-05-01T17:31:41.623" v="60" actId="2711"/>
          <ac:spMkLst>
            <pc:docMk/>
            <pc:sldMk cId="1697045164" sldId="339"/>
            <ac:spMk id="2" creationId="{BAD162F0-2175-84E9-2387-55F669162449}"/>
          </ac:spMkLst>
        </pc:spChg>
      </pc:sldChg>
      <pc:sldChg chg="modSp add mod ord">
        <pc:chgData name="Scruel Tao" userId="5ea5c98d59b44d4b" providerId="LiveId" clId="{4397DD8B-70E6-48C2-8855-C461CDC992AA}" dt="2023-05-01T17:31:34.590" v="55"/>
        <pc:sldMkLst>
          <pc:docMk/>
          <pc:sldMk cId="1286053351" sldId="340"/>
        </pc:sldMkLst>
        <pc:spChg chg="mod">
          <ac:chgData name="Scruel Tao" userId="5ea5c98d59b44d4b" providerId="LiveId" clId="{4397DD8B-70E6-48C2-8855-C461CDC992AA}" dt="2023-05-01T17:31:31.127" v="53" actId="2711"/>
          <ac:spMkLst>
            <pc:docMk/>
            <pc:sldMk cId="1286053351" sldId="340"/>
            <ac:spMk id="2" creationId="{BAD162F0-2175-84E9-2387-55F669162449}"/>
          </ac:spMkLst>
        </pc:spChg>
      </pc:sldChg>
      <pc:sldChg chg="modSp add mod">
        <pc:chgData name="Scruel Tao" userId="5ea5c98d59b44d4b" providerId="LiveId" clId="{4397DD8B-70E6-48C2-8855-C461CDC992AA}" dt="2023-05-01T17:31:52.336" v="63"/>
        <pc:sldMkLst>
          <pc:docMk/>
          <pc:sldMk cId="1631851596" sldId="341"/>
        </pc:sldMkLst>
        <pc:spChg chg="mod">
          <ac:chgData name="Scruel Tao" userId="5ea5c98d59b44d4b" providerId="LiveId" clId="{4397DD8B-70E6-48C2-8855-C461CDC992AA}" dt="2023-05-01T17:31:52.336" v="63"/>
          <ac:spMkLst>
            <pc:docMk/>
            <pc:sldMk cId="1631851596" sldId="341"/>
            <ac:spMk id="2" creationId="{BAD162F0-2175-84E9-2387-55F669162449}"/>
          </ac:spMkLst>
        </pc:spChg>
      </pc:sldChg>
      <pc:sldChg chg="add">
        <pc:chgData name="Scruel Tao" userId="5ea5c98d59b44d4b" providerId="LiveId" clId="{4397DD8B-70E6-48C2-8855-C461CDC992AA}" dt="2023-05-01T17:31:58.930" v="64"/>
        <pc:sldMkLst>
          <pc:docMk/>
          <pc:sldMk cId="3007812216" sldId="342"/>
        </pc:sldMkLst>
      </pc:sldChg>
      <pc:sldChg chg="modSp add mod">
        <pc:chgData name="Scruel Tao" userId="5ea5c98d59b44d4b" providerId="LiveId" clId="{4397DD8B-70E6-48C2-8855-C461CDC992AA}" dt="2023-05-01T17:32:05.358" v="68"/>
        <pc:sldMkLst>
          <pc:docMk/>
          <pc:sldMk cId="1655093619" sldId="343"/>
        </pc:sldMkLst>
        <pc:spChg chg="mod">
          <ac:chgData name="Scruel Tao" userId="5ea5c98d59b44d4b" providerId="LiveId" clId="{4397DD8B-70E6-48C2-8855-C461CDC992AA}" dt="2023-05-01T17:32:05.358" v="68"/>
          <ac:spMkLst>
            <pc:docMk/>
            <pc:sldMk cId="1655093619" sldId="343"/>
            <ac:spMk id="2" creationId="{BAD162F0-2175-84E9-2387-55F669162449}"/>
          </ac:spMkLst>
        </pc:spChg>
      </pc:sldChg>
      <pc:sldChg chg="modSp add mod">
        <pc:chgData name="Scruel Tao" userId="5ea5c98d59b44d4b" providerId="LiveId" clId="{4397DD8B-70E6-48C2-8855-C461CDC992AA}" dt="2023-05-01T17:32:11.620" v="72"/>
        <pc:sldMkLst>
          <pc:docMk/>
          <pc:sldMk cId="2195604030" sldId="344"/>
        </pc:sldMkLst>
        <pc:spChg chg="mod">
          <ac:chgData name="Scruel Tao" userId="5ea5c98d59b44d4b" providerId="LiveId" clId="{4397DD8B-70E6-48C2-8855-C461CDC992AA}" dt="2023-05-01T17:32:11.620" v="72"/>
          <ac:spMkLst>
            <pc:docMk/>
            <pc:sldMk cId="2195604030" sldId="344"/>
            <ac:spMk id="2" creationId="{BAD162F0-2175-84E9-2387-55F669162449}"/>
          </ac:spMkLst>
        </pc:spChg>
      </pc:sldChg>
      <pc:sldChg chg="modSp add mod">
        <pc:chgData name="Scruel Tao" userId="5ea5c98d59b44d4b" providerId="LiveId" clId="{4397DD8B-70E6-48C2-8855-C461CDC992AA}" dt="2023-05-01T17:32:20.499" v="76"/>
        <pc:sldMkLst>
          <pc:docMk/>
          <pc:sldMk cId="2662297388" sldId="345"/>
        </pc:sldMkLst>
        <pc:spChg chg="mod">
          <ac:chgData name="Scruel Tao" userId="5ea5c98d59b44d4b" providerId="LiveId" clId="{4397DD8B-70E6-48C2-8855-C461CDC992AA}" dt="2023-05-01T17:32:20.499" v="76"/>
          <ac:spMkLst>
            <pc:docMk/>
            <pc:sldMk cId="2662297388" sldId="345"/>
            <ac:spMk id="2" creationId="{BAD162F0-2175-84E9-2387-55F669162449}"/>
          </ac:spMkLst>
        </pc:spChg>
      </pc:sldChg>
      <pc:sldChg chg="modSp add mod">
        <pc:chgData name="Scruel Tao" userId="5ea5c98d59b44d4b" providerId="LiveId" clId="{4397DD8B-70E6-48C2-8855-C461CDC992AA}" dt="2023-05-01T17:32:30.572" v="81"/>
        <pc:sldMkLst>
          <pc:docMk/>
          <pc:sldMk cId="2629767551" sldId="346"/>
        </pc:sldMkLst>
        <pc:spChg chg="mod">
          <ac:chgData name="Scruel Tao" userId="5ea5c98d59b44d4b" providerId="LiveId" clId="{4397DD8B-70E6-48C2-8855-C461CDC992AA}" dt="2023-05-01T17:32:30.572" v="81"/>
          <ac:spMkLst>
            <pc:docMk/>
            <pc:sldMk cId="2629767551" sldId="346"/>
            <ac:spMk id="2" creationId="{BAD162F0-2175-84E9-2387-55F669162449}"/>
          </ac:spMkLst>
        </pc:spChg>
      </pc:sldChg>
      <pc:sldChg chg="modSp add mod">
        <pc:chgData name="Scruel Tao" userId="5ea5c98d59b44d4b" providerId="LiveId" clId="{4397DD8B-70E6-48C2-8855-C461CDC992AA}" dt="2023-05-01T17:32:45.522" v="85"/>
        <pc:sldMkLst>
          <pc:docMk/>
          <pc:sldMk cId="2530179921" sldId="347"/>
        </pc:sldMkLst>
        <pc:spChg chg="mod">
          <ac:chgData name="Scruel Tao" userId="5ea5c98d59b44d4b" providerId="LiveId" clId="{4397DD8B-70E6-48C2-8855-C461CDC992AA}" dt="2023-05-01T17:32:45.522" v="85"/>
          <ac:spMkLst>
            <pc:docMk/>
            <pc:sldMk cId="2530179921" sldId="347"/>
            <ac:spMk id="2" creationId="{BAD162F0-2175-84E9-2387-55F669162449}"/>
          </ac:spMkLst>
        </pc:spChg>
      </pc:sldChg>
      <pc:sldChg chg="modSp add mod">
        <pc:chgData name="Scruel Tao" userId="5ea5c98d59b44d4b" providerId="LiveId" clId="{4397DD8B-70E6-48C2-8855-C461CDC992AA}" dt="2023-05-01T17:32:54.079" v="89"/>
        <pc:sldMkLst>
          <pc:docMk/>
          <pc:sldMk cId="2004151347" sldId="348"/>
        </pc:sldMkLst>
        <pc:spChg chg="mod">
          <ac:chgData name="Scruel Tao" userId="5ea5c98d59b44d4b" providerId="LiveId" clId="{4397DD8B-70E6-48C2-8855-C461CDC992AA}" dt="2023-05-01T17:32:54.079" v="89"/>
          <ac:spMkLst>
            <pc:docMk/>
            <pc:sldMk cId="2004151347" sldId="348"/>
            <ac:spMk id="2" creationId="{BAD162F0-2175-84E9-2387-55F669162449}"/>
          </ac:spMkLst>
        </pc:spChg>
      </pc:sldChg>
      <pc:sldChg chg="modSp add mod">
        <pc:chgData name="Scruel Tao" userId="5ea5c98d59b44d4b" providerId="LiveId" clId="{4397DD8B-70E6-48C2-8855-C461CDC992AA}" dt="2023-05-01T17:33:00.647" v="92"/>
        <pc:sldMkLst>
          <pc:docMk/>
          <pc:sldMk cId="192431791" sldId="349"/>
        </pc:sldMkLst>
        <pc:spChg chg="mod">
          <ac:chgData name="Scruel Tao" userId="5ea5c98d59b44d4b" providerId="LiveId" clId="{4397DD8B-70E6-48C2-8855-C461CDC992AA}" dt="2023-05-01T17:33:00.647" v="92"/>
          <ac:spMkLst>
            <pc:docMk/>
            <pc:sldMk cId="192431791" sldId="349"/>
            <ac:spMk id="2" creationId="{BAD162F0-2175-84E9-2387-55F669162449}"/>
          </ac:spMkLst>
        </pc:spChg>
      </pc:sldChg>
      <pc:sldChg chg="modSp add mod">
        <pc:chgData name="Scruel Tao" userId="5ea5c98d59b44d4b" providerId="LiveId" clId="{4397DD8B-70E6-48C2-8855-C461CDC992AA}" dt="2023-05-01T17:33:13.949" v="97"/>
        <pc:sldMkLst>
          <pc:docMk/>
          <pc:sldMk cId="2276134595" sldId="350"/>
        </pc:sldMkLst>
        <pc:spChg chg="mod">
          <ac:chgData name="Scruel Tao" userId="5ea5c98d59b44d4b" providerId="LiveId" clId="{4397DD8B-70E6-48C2-8855-C461CDC992AA}" dt="2023-05-01T17:33:13.949" v="97"/>
          <ac:spMkLst>
            <pc:docMk/>
            <pc:sldMk cId="2276134595" sldId="350"/>
            <ac:spMk id="2" creationId="{BAD162F0-2175-84E9-2387-55F669162449}"/>
          </ac:spMkLst>
        </pc:spChg>
      </pc:sldChg>
      <pc:sldChg chg="modSp add mod">
        <pc:chgData name="Scruel Tao" userId="5ea5c98d59b44d4b" providerId="LiveId" clId="{4397DD8B-70E6-48C2-8855-C461CDC992AA}" dt="2023-05-01T17:33:23.652" v="107"/>
        <pc:sldMkLst>
          <pc:docMk/>
          <pc:sldMk cId="2442617644" sldId="351"/>
        </pc:sldMkLst>
        <pc:spChg chg="mod">
          <ac:chgData name="Scruel Tao" userId="5ea5c98d59b44d4b" providerId="LiveId" clId="{4397DD8B-70E6-48C2-8855-C461CDC992AA}" dt="2023-05-01T17:33:23.652" v="107"/>
          <ac:spMkLst>
            <pc:docMk/>
            <pc:sldMk cId="2442617644" sldId="351"/>
            <ac:spMk id="2" creationId="{BAD162F0-2175-84E9-2387-55F669162449}"/>
          </ac:spMkLst>
        </pc:spChg>
      </pc:sldChg>
      <pc:sldChg chg="add">
        <pc:chgData name="Scruel Tao" userId="5ea5c98d59b44d4b" providerId="LiveId" clId="{4397DD8B-70E6-48C2-8855-C461CDC992AA}" dt="2023-05-01T17:33:28.259" v="108"/>
        <pc:sldMkLst>
          <pc:docMk/>
          <pc:sldMk cId="2059842814" sldId="352"/>
        </pc:sldMkLst>
      </pc:sldChg>
      <pc:sldChg chg="modSp add mod">
        <pc:chgData name="Scruel Tao" userId="5ea5c98d59b44d4b" providerId="LiveId" clId="{4397DD8B-70E6-48C2-8855-C461CDC992AA}" dt="2023-05-01T17:33:41.608" v="114" actId="2711"/>
        <pc:sldMkLst>
          <pc:docMk/>
          <pc:sldMk cId="3782721000" sldId="353"/>
        </pc:sldMkLst>
        <pc:spChg chg="mod">
          <ac:chgData name="Scruel Tao" userId="5ea5c98d59b44d4b" providerId="LiveId" clId="{4397DD8B-70E6-48C2-8855-C461CDC992AA}" dt="2023-05-01T17:33:41.608" v="114" actId="2711"/>
          <ac:spMkLst>
            <pc:docMk/>
            <pc:sldMk cId="3782721000" sldId="353"/>
            <ac:spMk id="2" creationId="{BAD162F0-2175-84E9-2387-55F669162449}"/>
          </ac:spMkLst>
        </pc:spChg>
      </pc:sldChg>
      <pc:sldChg chg="modSp add mod">
        <pc:chgData name="Scruel Tao" userId="5ea5c98d59b44d4b" providerId="LiveId" clId="{4397DD8B-70E6-48C2-8855-C461CDC992AA}" dt="2023-05-01T17:33:50.752" v="118"/>
        <pc:sldMkLst>
          <pc:docMk/>
          <pc:sldMk cId="757508272" sldId="354"/>
        </pc:sldMkLst>
        <pc:spChg chg="mod">
          <ac:chgData name="Scruel Tao" userId="5ea5c98d59b44d4b" providerId="LiveId" clId="{4397DD8B-70E6-48C2-8855-C461CDC992AA}" dt="2023-05-01T17:33:50.752" v="118"/>
          <ac:spMkLst>
            <pc:docMk/>
            <pc:sldMk cId="757508272" sldId="354"/>
            <ac:spMk id="2" creationId="{BAD162F0-2175-84E9-2387-55F669162449}"/>
          </ac:spMkLst>
        </pc:spChg>
      </pc:sldChg>
      <pc:sldChg chg="add">
        <pc:chgData name="Scruel Tao" userId="5ea5c98d59b44d4b" providerId="LiveId" clId="{4397DD8B-70E6-48C2-8855-C461CDC992AA}" dt="2023-05-01T17:33:54.334" v="119"/>
        <pc:sldMkLst>
          <pc:docMk/>
          <pc:sldMk cId="3557498762" sldId="355"/>
        </pc:sldMkLst>
      </pc:sldChg>
      <pc:sldChg chg="add del">
        <pc:chgData name="Scruel Tao" userId="5ea5c98d59b44d4b" providerId="LiveId" clId="{4397DD8B-70E6-48C2-8855-C461CDC992AA}" dt="2023-05-04T18:20:21.156" v="156" actId="47"/>
        <pc:sldMkLst>
          <pc:docMk/>
          <pc:sldMk cId="2884689520" sldId="363"/>
        </pc:sldMkLst>
      </pc:sldChg>
      <pc:sldChg chg="modSp add del mod">
        <pc:chgData name="Scruel Tao" userId="5ea5c98d59b44d4b" providerId="LiveId" clId="{4397DD8B-70E6-48C2-8855-C461CDC992AA}" dt="2023-05-04T18:26:11.975" v="158" actId="47"/>
        <pc:sldMkLst>
          <pc:docMk/>
          <pc:sldMk cId="858978597" sldId="365"/>
        </pc:sldMkLst>
        <pc:spChg chg="mod">
          <ac:chgData name="Scruel Tao" userId="5ea5c98d59b44d4b" providerId="LiveId" clId="{4397DD8B-70E6-48C2-8855-C461CDC992AA}" dt="2023-05-04T18:20:18.577" v="155" actId="20577"/>
          <ac:spMkLst>
            <pc:docMk/>
            <pc:sldMk cId="858978597" sldId="365"/>
            <ac:spMk id="3" creationId="{AC7759D9-0BB4-08ED-8476-24F7D903D6DE}"/>
          </ac:spMkLst>
        </pc:spChg>
      </pc:sldChg>
      <pc:sldChg chg="add">
        <pc:chgData name="Scruel Tao" userId="5ea5c98d59b44d4b" providerId="LiveId" clId="{4397DD8B-70E6-48C2-8855-C461CDC992AA}" dt="2023-05-04T18:26:10.970" v="157"/>
        <pc:sldMkLst>
          <pc:docMk/>
          <pc:sldMk cId="3625446739" sldId="366"/>
        </pc:sldMkLst>
      </pc:sldChg>
      <pc:sldChg chg="add del">
        <pc:chgData name="Scruel Tao" userId="5ea5c98d59b44d4b" providerId="LiveId" clId="{4397DD8B-70E6-48C2-8855-C461CDC992AA}" dt="2023-05-05T02:30:00.672" v="137" actId="47"/>
        <pc:sldMkLst>
          <pc:docMk/>
          <pc:sldMk cId="3161108256" sldId="396"/>
        </pc:sldMkLst>
      </pc:sldChg>
      <pc:sldMasterChg chg="modSldLayout">
        <pc:chgData name="Scruel Tao" userId="5ea5c98d59b44d4b" providerId="LiveId" clId="{4397DD8B-70E6-48C2-8855-C461CDC992AA}" dt="2023-05-03T02:04:57.465" v="133" actId="20577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397DD8B-70E6-48C2-8855-C461CDC992AA}" dt="2023-05-03T01:10:14.272" v="129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397DD8B-70E6-48C2-8855-C461CDC992AA}" dt="2023-05-03T01:10:14.272" v="129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4397DD8B-70E6-48C2-8855-C461CDC992AA}" dt="2023-05-03T00:09:41.772" v="125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4397DD8B-70E6-48C2-8855-C461CDC992AA}" dt="2023-05-03T00:09:41.960" v="126"/>
            <ac:spMkLst>
              <pc:docMk/>
              <pc:sldMasterMk cId="1766057859" sldId="2147483648"/>
              <pc:sldLayoutMk cId="2116765151" sldId="2147483650"/>
              <ac:spMk id="8" creationId="{81D5D45F-4691-263B-2DE0-FFF11940A59D}"/>
            </ac:spMkLst>
          </pc:spChg>
        </pc:sldLayoutChg>
        <pc:sldLayoutChg chg="addSp delSp modSp mod">
          <pc:chgData name="Scruel Tao" userId="5ea5c98d59b44d4b" providerId="LiveId" clId="{4397DD8B-70E6-48C2-8855-C461CDC992AA}" dt="2023-05-03T02:04:57.465" v="133" actId="20577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397DD8B-70E6-48C2-8855-C461CDC992AA}" dt="2023-05-03T02:04:57.465" v="133" actId="20577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397DD8B-70E6-48C2-8855-C461CDC992AA}" dt="2023-05-03T01:10:19.869" v="130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4397DD8B-70E6-48C2-8855-C461CDC992AA}" dt="2023-05-03T00:09:43.840" v="127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4397DD8B-70E6-48C2-8855-C461CDC992AA}" dt="2023-05-03T00:09:44.010" v="128"/>
            <ac:spMkLst>
              <pc:docMk/>
              <pc:sldMasterMk cId="1766057859" sldId="2147483648"/>
              <pc:sldLayoutMk cId="2296489930" sldId="2147483652"/>
              <ac:spMk id="9" creationId="{7F8EEF33-A0E9-0DD7-869C-76D91FCE68EB}"/>
            </ac:spMkLst>
          </pc:spChg>
        </pc:sldLayoutChg>
      </pc:sldMaster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217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7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09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01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64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09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69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07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40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04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427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184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864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923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65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820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8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39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17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2" name="Rectangle 16">
            <a:extLst>
              <a:ext uri="{FF2B5EF4-FFF2-40B4-BE49-F238E27FC236}">
                <a16:creationId xmlns:a16="http://schemas.microsoft.com/office/drawing/2014/main" id="{BD0BF484-93B1-9A87-952A-7D5E9B29C3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582400" y="6486525"/>
            <a:ext cx="6096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15ED00-090C-4140-8C2E-A7E232A15EA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D5D45F-4691-263B-2DE0-FFF11940A59D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8EEF33-A0E9-0DD7-869C-76D91FCE68EB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51B8E4C0-E15B-4BD0-7B5B-A44A3D5B0C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42851DF-B74D-4AE2-884A-1FB97A3CB7E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EFBDB1D-789E-DEF8-AE68-F161BE1F4571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11.2.1 </a:t>
            </a:r>
            <a:r>
              <a:rPr lang="zh-CN" altLang="en-US" dirty="0"/>
              <a:t>单元测试和测试用例</a:t>
            </a:r>
            <a:endParaRPr lang="en-US" altLang="zh-CN" dirty="0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我们可以增加一个年龄可选值，其默认值为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zh-CN" altLang="en-US" sz="2400" dirty="0"/>
              <a:t> ，表示</a:t>
            </a:r>
            <a:r>
              <a:rPr lang="zh-CN" altLang="en-US" sz="2400" u="sng" dirty="0"/>
              <a:t>没有值</a:t>
            </a:r>
            <a:r>
              <a:rPr lang="zh-CN" altLang="en-US" sz="2400" dirty="0"/>
              <a:t>，或是占位值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9566DE-C19A-9DDD-EA24-070F85BCF3DE}"/>
              </a:ext>
            </a:extLst>
          </p:cNvPr>
          <p:cNvSpPr txBox="1"/>
          <p:nvPr/>
        </p:nvSpPr>
        <p:spPr>
          <a:xfrm>
            <a:off x="1564465" y="2419012"/>
            <a:ext cx="94577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400" b="1" dirty="0" err="1">
                <a:solidFill>
                  <a:srgbClr val="795DA3"/>
                </a:solidFill>
                <a:latin typeface="Consolas" panose="020B0609020204030204" pitchFamily="49" charset="0"/>
              </a:rPr>
              <a:t>build_person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last_name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0086B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DCA8E1-9C28-C82F-06F8-259F93B2A3DE}"/>
              </a:ext>
            </a:extLst>
          </p:cNvPr>
          <p:cNvSpPr/>
          <p:nvPr/>
        </p:nvSpPr>
        <p:spPr>
          <a:xfrm>
            <a:off x="1162381" y="363292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48BF1E-FEC6-3BF5-79E1-71E17382E901}"/>
              </a:ext>
            </a:extLst>
          </p:cNvPr>
          <p:cNvSpPr txBox="1"/>
          <p:nvPr/>
        </p:nvSpPr>
        <p:spPr>
          <a:xfrm>
            <a:off x="2196611" y="5947905"/>
            <a:ext cx="81934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{'first':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jimi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'last':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hendrix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'age': 27}</a:t>
            </a:r>
            <a:endParaRPr lang="en-US" altLang="zh-CN" sz="2400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0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11.2.2 </a:t>
            </a:r>
            <a:r>
              <a:rPr lang="zh-CN" altLang="en-US" dirty="0"/>
              <a:t>可通过的测试</a:t>
            </a:r>
            <a:endParaRPr lang="en-US" altLang="zh-CN" dirty="0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我们可以增加一个年龄可选值，其默认值为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zh-CN" altLang="en-US" sz="2400" dirty="0"/>
              <a:t> ，表示</a:t>
            </a:r>
            <a:r>
              <a:rPr lang="zh-CN" altLang="en-US" sz="2400" u="sng" dirty="0"/>
              <a:t>没有值</a:t>
            </a:r>
            <a:r>
              <a:rPr lang="zh-CN" altLang="en-US" sz="2400" dirty="0"/>
              <a:t>，或是占位值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9566DE-C19A-9DDD-EA24-070F85BCF3DE}"/>
              </a:ext>
            </a:extLst>
          </p:cNvPr>
          <p:cNvSpPr txBox="1"/>
          <p:nvPr/>
        </p:nvSpPr>
        <p:spPr>
          <a:xfrm>
            <a:off x="1564465" y="2419012"/>
            <a:ext cx="94577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400" b="1" dirty="0" err="1">
                <a:solidFill>
                  <a:srgbClr val="795DA3"/>
                </a:solidFill>
                <a:latin typeface="Consolas" panose="020B0609020204030204" pitchFamily="49" charset="0"/>
              </a:rPr>
              <a:t>build_person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last_name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0086B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DCA8E1-9C28-C82F-06F8-259F93B2A3DE}"/>
              </a:ext>
            </a:extLst>
          </p:cNvPr>
          <p:cNvSpPr/>
          <p:nvPr/>
        </p:nvSpPr>
        <p:spPr>
          <a:xfrm>
            <a:off x="1162381" y="363292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48BF1E-FEC6-3BF5-79E1-71E17382E901}"/>
              </a:ext>
            </a:extLst>
          </p:cNvPr>
          <p:cNvSpPr txBox="1"/>
          <p:nvPr/>
        </p:nvSpPr>
        <p:spPr>
          <a:xfrm>
            <a:off x="2196611" y="5947905"/>
            <a:ext cx="81934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{'first':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jimi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'last':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hendrix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'age': 27}</a:t>
            </a:r>
            <a:endParaRPr lang="en-US" altLang="zh-CN" sz="2400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60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11.2.3 </a:t>
            </a:r>
            <a:r>
              <a:rPr lang="zh-CN" altLang="en-US" dirty="0"/>
              <a:t>运行测试</a:t>
            </a:r>
            <a:endParaRPr lang="en-US" altLang="zh-CN" dirty="0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我们可以增加一个年龄可选值，其默认值为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zh-CN" altLang="en-US" sz="2400" dirty="0"/>
              <a:t> ，表示</a:t>
            </a:r>
            <a:r>
              <a:rPr lang="zh-CN" altLang="en-US" sz="2400" u="sng" dirty="0"/>
              <a:t>没有值</a:t>
            </a:r>
            <a:r>
              <a:rPr lang="zh-CN" altLang="en-US" sz="2400" dirty="0"/>
              <a:t>，或是占位值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9566DE-C19A-9DDD-EA24-070F85BCF3DE}"/>
              </a:ext>
            </a:extLst>
          </p:cNvPr>
          <p:cNvSpPr txBox="1"/>
          <p:nvPr/>
        </p:nvSpPr>
        <p:spPr>
          <a:xfrm>
            <a:off x="1564465" y="2419012"/>
            <a:ext cx="94577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400" b="1" dirty="0" err="1">
                <a:solidFill>
                  <a:srgbClr val="795DA3"/>
                </a:solidFill>
                <a:latin typeface="Consolas" panose="020B0609020204030204" pitchFamily="49" charset="0"/>
              </a:rPr>
              <a:t>build_person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last_name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0086B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DCA8E1-9C28-C82F-06F8-259F93B2A3DE}"/>
              </a:ext>
            </a:extLst>
          </p:cNvPr>
          <p:cNvSpPr/>
          <p:nvPr/>
        </p:nvSpPr>
        <p:spPr>
          <a:xfrm>
            <a:off x="1162381" y="363292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48BF1E-FEC6-3BF5-79E1-71E17382E901}"/>
              </a:ext>
            </a:extLst>
          </p:cNvPr>
          <p:cNvSpPr txBox="1"/>
          <p:nvPr/>
        </p:nvSpPr>
        <p:spPr>
          <a:xfrm>
            <a:off x="2196611" y="5947905"/>
            <a:ext cx="81934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{'first':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jimi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'last':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hendrix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'age': 27}</a:t>
            </a:r>
            <a:endParaRPr lang="en-US" altLang="zh-CN" sz="2400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29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11.2.4 </a:t>
            </a:r>
            <a:r>
              <a:rPr lang="zh-CN" altLang="en-US" dirty="0"/>
              <a:t>未通过的测试</a:t>
            </a:r>
            <a:endParaRPr lang="en-US" altLang="zh-CN" dirty="0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我们可以增加一个年龄可选值，其默认值为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zh-CN" altLang="en-US" sz="2400" dirty="0"/>
              <a:t> ，表示</a:t>
            </a:r>
            <a:r>
              <a:rPr lang="zh-CN" altLang="en-US" sz="2400" u="sng" dirty="0"/>
              <a:t>没有值</a:t>
            </a:r>
            <a:r>
              <a:rPr lang="zh-CN" altLang="en-US" sz="2400" dirty="0"/>
              <a:t>，或是占位值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9566DE-C19A-9DDD-EA24-070F85BCF3DE}"/>
              </a:ext>
            </a:extLst>
          </p:cNvPr>
          <p:cNvSpPr txBox="1"/>
          <p:nvPr/>
        </p:nvSpPr>
        <p:spPr>
          <a:xfrm>
            <a:off x="1564465" y="2419012"/>
            <a:ext cx="94577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400" b="1" dirty="0" err="1">
                <a:solidFill>
                  <a:srgbClr val="795DA3"/>
                </a:solidFill>
                <a:latin typeface="Consolas" panose="020B0609020204030204" pitchFamily="49" charset="0"/>
              </a:rPr>
              <a:t>build_person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last_name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0086B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DCA8E1-9C28-C82F-06F8-259F93B2A3DE}"/>
              </a:ext>
            </a:extLst>
          </p:cNvPr>
          <p:cNvSpPr/>
          <p:nvPr/>
        </p:nvSpPr>
        <p:spPr>
          <a:xfrm>
            <a:off x="1162381" y="363292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48BF1E-FEC6-3BF5-79E1-71E17382E901}"/>
              </a:ext>
            </a:extLst>
          </p:cNvPr>
          <p:cNvSpPr txBox="1"/>
          <p:nvPr/>
        </p:nvSpPr>
        <p:spPr>
          <a:xfrm>
            <a:off x="2196611" y="5947905"/>
            <a:ext cx="81934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{'first':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jimi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'last':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hendrix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'age': 27}</a:t>
            </a:r>
            <a:endParaRPr lang="en-US" altLang="zh-CN" sz="2400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11.2.5 </a:t>
            </a:r>
            <a:r>
              <a:rPr lang="zh-CN" altLang="en-US" dirty="0"/>
              <a:t>在测试未通过时怎么办</a:t>
            </a:r>
            <a:endParaRPr lang="en-US" altLang="zh-CN" dirty="0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我们可以增加一个年龄可选值，其默认值为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zh-CN" altLang="en-US" sz="2400" dirty="0"/>
              <a:t> ，表示</a:t>
            </a:r>
            <a:r>
              <a:rPr lang="zh-CN" altLang="en-US" sz="2400" u="sng" dirty="0"/>
              <a:t>没有值</a:t>
            </a:r>
            <a:r>
              <a:rPr lang="zh-CN" altLang="en-US" sz="2400" dirty="0"/>
              <a:t>，或是占位值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9566DE-C19A-9DDD-EA24-070F85BCF3DE}"/>
              </a:ext>
            </a:extLst>
          </p:cNvPr>
          <p:cNvSpPr txBox="1"/>
          <p:nvPr/>
        </p:nvSpPr>
        <p:spPr>
          <a:xfrm>
            <a:off x="1564465" y="2419012"/>
            <a:ext cx="94577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400" b="1" dirty="0" err="1">
                <a:solidFill>
                  <a:srgbClr val="795DA3"/>
                </a:solidFill>
                <a:latin typeface="Consolas" panose="020B0609020204030204" pitchFamily="49" charset="0"/>
              </a:rPr>
              <a:t>build_person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last_name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0086B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DCA8E1-9C28-C82F-06F8-259F93B2A3DE}"/>
              </a:ext>
            </a:extLst>
          </p:cNvPr>
          <p:cNvSpPr/>
          <p:nvPr/>
        </p:nvSpPr>
        <p:spPr>
          <a:xfrm>
            <a:off x="1162381" y="363292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48BF1E-FEC6-3BF5-79E1-71E17382E901}"/>
              </a:ext>
            </a:extLst>
          </p:cNvPr>
          <p:cNvSpPr txBox="1"/>
          <p:nvPr/>
        </p:nvSpPr>
        <p:spPr>
          <a:xfrm>
            <a:off x="2196611" y="5947905"/>
            <a:ext cx="81934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{'first':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jimi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'last':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hendrix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'age': 27}</a:t>
            </a:r>
            <a:endParaRPr lang="en-US" altLang="zh-CN" sz="2400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7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11.2.6 </a:t>
            </a:r>
            <a:r>
              <a:rPr lang="zh-CN" altLang="en-US" dirty="0"/>
              <a:t>添加新测试</a:t>
            </a:r>
            <a:endParaRPr lang="en-US" altLang="zh-CN" dirty="0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我们可以增加一个年龄可选值，其默认值为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zh-CN" altLang="en-US" sz="2400" dirty="0"/>
              <a:t> ，表示</a:t>
            </a:r>
            <a:r>
              <a:rPr lang="zh-CN" altLang="en-US" sz="2400" u="sng" dirty="0"/>
              <a:t>没有值</a:t>
            </a:r>
            <a:r>
              <a:rPr lang="zh-CN" altLang="en-US" sz="2400" dirty="0"/>
              <a:t>，或是占位值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9566DE-C19A-9DDD-EA24-070F85BCF3DE}"/>
              </a:ext>
            </a:extLst>
          </p:cNvPr>
          <p:cNvSpPr txBox="1"/>
          <p:nvPr/>
        </p:nvSpPr>
        <p:spPr>
          <a:xfrm>
            <a:off x="1564465" y="2419012"/>
            <a:ext cx="94577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400" b="1" dirty="0" err="1">
                <a:solidFill>
                  <a:srgbClr val="795DA3"/>
                </a:solidFill>
                <a:latin typeface="Consolas" panose="020B0609020204030204" pitchFamily="49" charset="0"/>
              </a:rPr>
              <a:t>build_person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last_name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0086B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DCA8E1-9C28-C82F-06F8-259F93B2A3DE}"/>
              </a:ext>
            </a:extLst>
          </p:cNvPr>
          <p:cNvSpPr/>
          <p:nvPr/>
        </p:nvSpPr>
        <p:spPr>
          <a:xfrm>
            <a:off x="1162381" y="363292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48BF1E-FEC6-3BF5-79E1-71E17382E901}"/>
              </a:ext>
            </a:extLst>
          </p:cNvPr>
          <p:cNvSpPr txBox="1"/>
          <p:nvPr/>
        </p:nvSpPr>
        <p:spPr>
          <a:xfrm>
            <a:off x="2196611" y="5947905"/>
            <a:ext cx="81934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{'first':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jimi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'last':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hendrix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'age': 27}</a:t>
            </a:r>
            <a:endParaRPr lang="en-US" altLang="zh-CN" sz="2400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5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11.3 </a:t>
            </a:r>
            <a:r>
              <a:rPr lang="zh-CN" altLang="en-US" dirty="0"/>
              <a:t>测试类 </a:t>
            </a:r>
            <a:endParaRPr lang="en-US" altLang="zh-CN" dirty="0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我们可以增加一个年龄可选值，其默认值为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zh-CN" altLang="en-US" sz="2400" dirty="0"/>
              <a:t> ，表示</a:t>
            </a:r>
            <a:r>
              <a:rPr lang="zh-CN" altLang="en-US" sz="2400" u="sng" dirty="0"/>
              <a:t>没有值</a:t>
            </a:r>
            <a:r>
              <a:rPr lang="zh-CN" altLang="en-US" sz="2400" dirty="0"/>
              <a:t>，或是占位值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9566DE-C19A-9DDD-EA24-070F85BCF3DE}"/>
              </a:ext>
            </a:extLst>
          </p:cNvPr>
          <p:cNvSpPr txBox="1"/>
          <p:nvPr/>
        </p:nvSpPr>
        <p:spPr>
          <a:xfrm>
            <a:off x="1564465" y="2419012"/>
            <a:ext cx="94577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400" b="1" dirty="0" err="1">
                <a:solidFill>
                  <a:srgbClr val="795DA3"/>
                </a:solidFill>
                <a:latin typeface="Consolas" panose="020B0609020204030204" pitchFamily="49" charset="0"/>
              </a:rPr>
              <a:t>build_person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last_name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0086B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DCA8E1-9C28-C82F-06F8-259F93B2A3DE}"/>
              </a:ext>
            </a:extLst>
          </p:cNvPr>
          <p:cNvSpPr/>
          <p:nvPr/>
        </p:nvSpPr>
        <p:spPr>
          <a:xfrm>
            <a:off x="1162381" y="363292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48BF1E-FEC6-3BF5-79E1-71E17382E901}"/>
              </a:ext>
            </a:extLst>
          </p:cNvPr>
          <p:cNvSpPr txBox="1"/>
          <p:nvPr/>
        </p:nvSpPr>
        <p:spPr>
          <a:xfrm>
            <a:off x="2196611" y="5947905"/>
            <a:ext cx="81934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{'first':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jimi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'last':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hendrix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'age': 27}</a:t>
            </a:r>
            <a:endParaRPr lang="en-US" altLang="zh-CN" sz="2400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11.3.1 </a:t>
            </a:r>
            <a:r>
              <a:rPr lang="zh-CN" altLang="en-US" dirty="0"/>
              <a:t>各种断言</a:t>
            </a:r>
            <a:endParaRPr lang="en-US" altLang="zh-CN" dirty="0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我们可以增加一个年龄可选值，其默认值为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zh-CN" altLang="en-US" sz="2400" dirty="0"/>
              <a:t> ，表示</a:t>
            </a:r>
            <a:r>
              <a:rPr lang="zh-CN" altLang="en-US" sz="2400" u="sng" dirty="0"/>
              <a:t>没有值</a:t>
            </a:r>
            <a:r>
              <a:rPr lang="zh-CN" altLang="en-US" sz="2400" dirty="0"/>
              <a:t>，或是占位值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9566DE-C19A-9DDD-EA24-070F85BCF3DE}"/>
              </a:ext>
            </a:extLst>
          </p:cNvPr>
          <p:cNvSpPr txBox="1"/>
          <p:nvPr/>
        </p:nvSpPr>
        <p:spPr>
          <a:xfrm>
            <a:off x="1564465" y="2419012"/>
            <a:ext cx="94577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400" b="1" dirty="0" err="1">
                <a:solidFill>
                  <a:srgbClr val="795DA3"/>
                </a:solidFill>
                <a:latin typeface="Consolas" panose="020B0609020204030204" pitchFamily="49" charset="0"/>
              </a:rPr>
              <a:t>build_person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last_name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0086B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DCA8E1-9C28-C82F-06F8-259F93B2A3DE}"/>
              </a:ext>
            </a:extLst>
          </p:cNvPr>
          <p:cNvSpPr/>
          <p:nvPr/>
        </p:nvSpPr>
        <p:spPr>
          <a:xfrm>
            <a:off x="1162381" y="363292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48BF1E-FEC6-3BF5-79E1-71E17382E901}"/>
              </a:ext>
            </a:extLst>
          </p:cNvPr>
          <p:cNvSpPr txBox="1"/>
          <p:nvPr/>
        </p:nvSpPr>
        <p:spPr>
          <a:xfrm>
            <a:off x="2196611" y="5947905"/>
            <a:ext cx="81934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{'first':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jimi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'last':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hendrix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'age': 27}</a:t>
            </a:r>
            <a:endParaRPr lang="en-US" altLang="zh-CN" sz="2400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11.3.2 </a:t>
            </a:r>
            <a:r>
              <a:rPr lang="zh-CN" altLang="en-US" dirty="0"/>
              <a:t>一个要测试的类</a:t>
            </a:r>
            <a:endParaRPr lang="en-US" altLang="zh-CN" dirty="0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我们可以增加一个年龄可选值，其默认值为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zh-CN" altLang="en-US" sz="2400" dirty="0"/>
              <a:t> ，表示</a:t>
            </a:r>
            <a:r>
              <a:rPr lang="zh-CN" altLang="en-US" sz="2400" u="sng" dirty="0"/>
              <a:t>没有值</a:t>
            </a:r>
            <a:r>
              <a:rPr lang="zh-CN" altLang="en-US" sz="2400" dirty="0"/>
              <a:t>，或是占位值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9566DE-C19A-9DDD-EA24-070F85BCF3DE}"/>
              </a:ext>
            </a:extLst>
          </p:cNvPr>
          <p:cNvSpPr txBox="1"/>
          <p:nvPr/>
        </p:nvSpPr>
        <p:spPr>
          <a:xfrm>
            <a:off x="1564465" y="2419012"/>
            <a:ext cx="94577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400" b="1" dirty="0" err="1">
                <a:solidFill>
                  <a:srgbClr val="795DA3"/>
                </a:solidFill>
                <a:latin typeface="Consolas" panose="020B0609020204030204" pitchFamily="49" charset="0"/>
              </a:rPr>
              <a:t>build_person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last_name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0086B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DCA8E1-9C28-C82F-06F8-259F93B2A3DE}"/>
              </a:ext>
            </a:extLst>
          </p:cNvPr>
          <p:cNvSpPr/>
          <p:nvPr/>
        </p:nvSpPr>
        <p:spPr>
          <a:xfrm>
            <a:off x="1162381" y="363292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48BF1E-FEC6-3BF5-79E1-71E17382E901}"/>
              </a:ext>
            </a:extLst>
          </p:cNvPr>
          <p:cNvSpPr txBox="1"/>
          <p:nvPr/>
        </p:nvSpPr>
        <p:spPr>
          <a:xfrm>
            <a:off x="2196611" y="5947905"/>
            <a:ext cx="81934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{'first':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jimi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'last':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hendrix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'age': 27}</a:t>
            </a:r>
            <a:endParaRPr lang="en-US" altLang="zh-CN" sz="2400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61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11.3.2 </a:t>
            </a:r>
            <a:r>
              <a:rPr lang="zh-CN" altLang="en-US" dirty="0"/>
              <a:t>一个要测试的类</a:t>
            </a:r>
            <a:endParaRPr lang="en-US" altLang="zh-CN" dirty="0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我们可以增加一个年龄可选值，其默认值为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zh-CN" altLang="en-US" sz="2400" dirty="0"/>
              <a:t> ，表示</a:t>
            </a:r>
            <a:r>
              <a:rPr lang="zh-CN" altLang="en-US" sz="2400" u="sng" dirty="0"/>
              <a:t>没有值</a:t>
            </a:r>
            <a:r>
              <a:rPr lang="zh-CN" altLang="en-US" sz="2400" dirty="0"/>
              <a:t>，或是占位值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9566DE-C19A-9DDD-EA24-070F85BCF3DE}"/>
              </a:ext>
            </a:extLst>
          </p:cNvPr>
          <p:cNvSpPr txBox="1"/>
          <p:nvPr/>
        </p:nvSpPr>
        <p:spPr>
          <a:xfrm>
            <a:off x="1564465" y="2419012"/>
            <a:ext cx="94577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400" b="1" dirty="0" err="1">
                <a:solidFill>
                  <a:srgbClr val="795DA3"/>
                </a:solidFill>
                <a:latin typeface="Consolas" panose="020B0609020204030204" pitchFamily="49" charset="0"/>
              </a:rPr>
              <a:t>build_person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last_name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0086B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DCA8E1-9C28-C82F-06F8-259F93B2A3DE}"/>
              </a:ext>
            </a:extLst>
          </p:cNvPr>
          <p:cNvSpPr/>
          <p:nvPr/>
        </p:nvSpPr>
        <p:spPr>
          <a:xfrm>
            <a:off x="1162381" y="363292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48BF1E-FEC6-3BF5-79E1-71E17382E901}"/>
              </a:ext>
            </a:extLst>
          </p:cNvPr>
          <p:cNvSpPr txBox="1"/>
          <p:nvPr/>
        </p:nvSpPr>
        <p:spPr>
          <a:xfrm>
            <a:off x="2196611" y="5947905"/>
            <a:ext cx="81934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{'first':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jimi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'last':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hendrix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'age': 27}</a:t>
            </a:r>
            <a:endParaRPr lang="en-US" altLang="zh-CN" sz="2400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4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11.3.3 </a:t>
            </a:r>
            <a:r>
              <a:rPr lang="zh-CN" altLang="en-US" dirty="0"/>
              <a:t>测试 </a:t>
            </a:r>
            <a:r>
              <a:rPr lang="en-US" altLang="zh-CN" dirty="0" err="1">
                <a:latin typeface="+mj-lt"/>
              </a:rPr>
              <a:t>AnonymousSurvey</a:t>
            </a:r>
            <a:r>
              <a:rPr lang="en-US" altLang="zh-CN" dirty="0"/>
              <a:t> </a:t>
            </a:r>
            <a:r>
              <a:rPr lang="zh-CN" altLang="en-US" dirty="0"/>
              <a:t>类</a:t>
            </a:r>
            <a:endParaRPr lang="en-US" altLang="zh-CN" dirty="0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我们可以增加一个年龄可选值，其默认值为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zh-CN" altLang="en-US" sz="2400" dirty="0"/>
              <a:t> ，表示</a:t>
            </a:r>
            <a:r>
              <a:rPr lang="zh-CN" altLang="en-US" sz="2400" u="sng" dirty="0"/>
              <a:t>没有值</a:t>
            </a:r>
            <a:r>
              <a:rPr lang="zh-CN" altLang="en-US" sz="2400" dirty="0"/>
              <a:t>，或是占位值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9566DE-C19A-9DDD-EA24-070F85BCF3DE}"/>
              </a:ext>
            </a:extLst>
          </p:cNvPr>
          <p:cNvSpPr txBox="1"/>
          <p:nvPr/>
        </p:nvSpPr>
        <p:spPr>
          <a:xfrm>
            <a:off x="1564465" y="2419012"/>
            <a:ext cx="94577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400" b="1" dirty="0" err="1">
                <a:solidFill>
                  <a:srgbClr val="795DA3"/>
                </a:solidFill>
                <a:latin typeface="Consolas" panose="020B0609020204030204" pitchFamily="49" charset="0"/>
              </a:rPr>
              <a:t>build_person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last_name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0086B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DCA8E1-9C28-C82F-06F8-259F93B2A3DE}"/>
              </a:ext>
            </a:extLst>
          </p:cNvPr>
          <p:cNvSpPr/>
          <p:nvPr/>
        </p:nvSpPr>
        <p:spPr>
          <a:xfrm>
            <a:off x="1162381" y="363292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48BF1E-FEC6-3BF5-79E1-71E17382E901}"/>
              </a:ext>
            </a:extLst>
          </p:cNvPr>
          <p:cNvSpPr txBox="1"/>
          <p:nvPr/>
        </p:nvSpPr>
        <p:spPr>
          <a:xfrm>
            <a:off x="2196611" y="5947905"/>
            <a:ext cx="81934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{'first':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jimi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'last':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hendrix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'age': 27}</a:t>
            </a:r>
            <a:endParaRPr lang="en-US" altLang="zh-CN" sz="2400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72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11.3.4 </a:t>
            </a:r>
            <a:r>
              <a:rPr lang="zh-CN" altLang="en-US" dirty="0"/>
              <a:t>使用夹具</a:t>
            </a:r>
            <a:endParaRPr lang="en-US" altLang="zh-CN" dirty="0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我们可以增加一个年龄可选值，其默认值为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zh-CN" altLang="en-US" sz="2400" dirty="0"/>
              <a:t> ，表示</a:t>
            </a:r>
            <a:r>
              <a:rPr lang="zh-CN" altLang="en-US" sz="2400" u="sng" dirty="0"/>
              <a:t>没有值</a:t>
            </a:r>
            <a:r>
              <a:rPr lang="zh-CN" altLang="en-US" sz="2400" dirty="0"/>
              <a:t>，或是占位值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9566DE-C19A-9DDD-EA24-070F85BCF3DE}"/>
              </a:ext>
            </a:extLst>
          </p:cNvPr>
          <p:cNvSpPr txBox="1"/>
          <p:nvPr/>
        </p:nvSpPr>
        <p:spPr>
          <a:xfrm>
            <a:off x="1564465" y="2419012"/>
            <a:ext cx="94577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400" b="1" dirty="0" err="1">
                <a:solidFill>
                  <a:srgbClr val="795DA3"/>
                </a:solidFill>
                <a:latin typeface="Consolas" panose="020B0609020204030204" pitchFamily="49" charset="0"/>
              </a:rPr>
              <a:t>build_person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last_name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0086B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DCA8E1-9C28-C82F-06F8-259F93B2A3DE}"/>
              </a:ext>
            </a:extLst>
          </p:cNvPr>
          <p:cNvSpPr/>
          <p:nvPr/>
        </p:nvSpPr>
        <p:spPr>
          <a:xfrm>
            <a:off x="1162381" y="363292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48BF1E-FEC6-3BF5-79E1-71E17382E901}"/>
              </a:ext>
            </a:extLst>
          </p:cNvPr>
          <p:cNvSpPr txBox="1"/>
          <p:nvPr/>
        </p:nvSpPr>
        <p:spPr>
          <a:xfrm>
            <a:off x="2196611" y="5947905"/>
            <a:ext cx="81934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{'first':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jimi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'last':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hendrix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'age': 27}</a:t>
            </a:r>
            <a:endParaRPr lang="en-US" altLang="zh-CN" sz="2400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5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11.3.4 </a:t>
            </a:r>
            <a:r>
              <a:rPr lang="zh-CN" altLang="en-US" dirty="0"/>
              <a:t>使用夹具</a:t>
            </a:r>
            <a:endParaRPr lang="en-US" altLang="zh-CN" dirty="0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我们可以增加一个年龄可选值，其默认值为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zh-CN" altLang="en-US" sz="2400" dirty="0"/>
              <a:t> ，表示</a:t>
            </a:r>
            <a:r>
              <a:rPr lang="zh-CN" altLang="en-US" sz="2400" u="sng" dirty="0"/>
              <a:t>没有值</a:t>
            </a:r>
            <a:r>
              <a:rPr lang="zh-CN" altLang="en-US" sz="2400" dirty="0"/>
              <a:t>，或是占位值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9566DE-C19A-9DDD-EA24-070F85BCF3DE}"/>
              </a:ext>
            </a:extLst>
          </p:cNvPr>
          <p:cNvSpPr txBox="1"/>
          <p:nvPr/>
        </p:nvSpPr>
        <p:spPr>
          <a:xfrm>
            <a:off x="1564465" y="2419012"/>
            <a:ext cx="94577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400" b="1" dirty="0" err="1">
                <a:solidFill>
                  <a:srgbClr val="795DA3"/>
                </a:solidFill>
                <a:latin typeface="Consolas" panose="020B0609020204030204" pitchFamily="49" charset="0"/>
              </a:rPr>
              <a:t>build_person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last_name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0086B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DCA8E1-9C28-C82F-06F8-259F93B2A3DE}"/>
              </a:ext>
            </a:extLst>
          </p:cNvPr>
          <p:cNvSpPr/>
          <p:nvPr/>
        </p:nvSpPr>
        <p:spPr>
          <a:xfrm>
            <a:off x="1162381" y="363292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48BF1E-FEC6-3BF5-79E1-71E17382E901}"/>
              </a:ext>
            </a:extLst>
          </p:cNvPr>
          <p:cNvSpPr txBox="1"/>
          <p:nvPr/>
        </p:nvSpPr>
        <p:spPr>
          <a:xfrm>
            <a:off x="2196611" y="5947905"/>
            <a:ext cx="81934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{'first':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jimi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'last':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hendrix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'age': 27}</a:t>
            </a:r>
            <a:endParaRPr lang="en-US" altLang="zh-CN" sz="2400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49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11.4 </a:t>
            </a:r>
            <a:r>
              <a:rPr lang="zh-CN" altLang="en-US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r>
              <a:rPr lang="zh-CN" altLang="en-US" dirty="0"/>
              <a:t>在下一章中，我们将学习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测试代码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11.1 </a:t>
            </a:r>
            <a:r>
              <a:rPr lang="zh-CN" altLang="en-US" dirty="0"/>
              <a:t>使用 </a:t>
            </a:r>
            <a:r>
              <a:rPr lang="en-US" altLang="zh-CN" dirty="0"/>
              <a:t>pip </a:t>
            </a:r>
            <a:r>
              <a:rPr lang="zh-CN" altLang="en-US" dirty="0"/>
              <a:t>安装 </a:t>
            </a:r>
            <a:r>
              <a:rPr lang="en-US" altLang="zh-CN" dirty="0" err="1"/>
              <a:t>pytest</a:t>
            </a:r>
            <a:endParaRPr lang="en-US" altLang="zh-CN" dirty="0"/>
          </a:p>
          <a:p>
            <a:r>
              <a:rPr lang="en-US" altLang="zh-CN" dirty="0"/>
              <a:t>11.2 </a:t>
            </a:r>
            <a:r>
              <a:rPr lang="zh-CN" altLang="en-US" dirty="0"/>
              <a:t>测试函数</a:t>
            </a:r>
            <a:endParaRPr lang="en-US" altLang="zh-CN" dirty="0"/>
          </a:p>
          <a:p>
            <a:r>
              <a:rPr lang="en-US" altLang="zh-CN" dirty="0"/>
              <a:t>11.3 </a:t>
            </a:r>
            <a:r>
              <a:rPr lang="zh-CN" altLang="en-US" dirty="0"/>
              <a:t>测试类 </a:t>
            </a:r>
            <a:endParaRPr lang="en-US" altLang="zh-CN" dirty="0"/>
          </a:p>
          <a:p>
            <a:r>
              <a:rPr lang="en-US" altLang="zh-CN" dirty="0"/>
              <a:t>11.4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测试代码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我们可以增加一个年龄可选值，其默认值为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zh-CN" altLang="en-US" sz="2400" dirty="0"/>
              <a:t> ，表示</a:t>
            </a:r>
            <a:r>
              <a:rPr lang="zh-CN" altLang="en-US" sz="2400" u="sng" dirty="0"/>
              <a:t>没有值</a:t>
            </a:r>
            <a:r>
              <a:rPr lang="zh-CN" altLang="en-US" sz="2400" dirty="0"/>
              <a:t>，或是占位值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9566DE-C19A-9DDD-EA24-070F85BCF3DE}"/>
              </a:ext>
            </a:extLst>
          </p:cNvPr>
          <p:cNvSpPr txBox="1"/>
          <p:nvPr/>
        </p:nvSpPr>
        <p:spPr>
          <a:xfrm>
            <a:off x="1564465" y="2419012"/>
            <a:ext cx="94577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400" b="1" dirty="0" err="1">
                <a:solidFill>
                  <a:srgbClr val="795DA3"/>
                </a:solidFill>
                <a:latin typeface="Consolas" panose="020B0609020204030204" pitchFamily="49" charset="0"/>
              </a:rPr>
              <a:t>build_person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last_name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0086B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DCA8E1-9C28-C82F-06F8-259F93B2A3DE}"/>
              </a:ext>
            </a:extLst>
          </p:cNvPr>
          <p:cNvSpPr/>
          <p:nvPr/>
        </p:nvSpPr>
        <p:spPr>
          <a:xfrm>
            <a:off x="1162381" y="363292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48BF1E-FEC6-3BF5-79E1-71E17382E901}"/>
              </a:ext>
            </a:extLst>
          </p:cNvPr>
          <p:cNvSpPr txBox="1"/>
          <p:nvPr/>
        </p:nvSpPr>
        <p:spPr>
          <a:xfrm>
            <a:off x="2196611" y="5947905"/>
            <a:ext cx="81934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{'first':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jimi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'last':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hendrix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'age': 27}</a:t>
            </a:r>
            <a:endParaRPr lang="en-US" altLang="zh-CN" sz="2400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0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11.1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pip</a:t>
            </a:r>
            <a:r>
              <a:rPr lang="en-US" altLang="zh-CN" dirty="0"/>
              <a:t> </a:t>
            </a:r>
            <a:r>
              <a:rPr lang="zh-CN" altLang="en-US" dirty="0"/>
              <a:t>安装 </a:t>
            </a:r>
            <a:r>
              <a:rPr lang="en-US" altLang="zh-CN" dirty="0" err="1">
                <a:latin typeface="+mj-lt"/>
              </a:rPr>
              <a:t>pytest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我们可以增加一个年龄可选值，其默认值为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zh-CN" altLang="en-US" sz="2400" dirty="0"/>
              <a:t> ，表示</a:t>
            </a:r>
            <a:r>
              <a:rPr lang="zh-CN" altLang="en-US" sz="2400" u="sng" dirty="0"/>
              <a:t>没有值</a:t>
            </a:r>
            <a:r>
              <a:rPr lang="zh-CN" altLang="en-US" sz="2400" dirty="0"/>
              <a:t>，或是占位值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9566DE-C19A-9DDD-EA24-070F85BCF3DE}"/>
              </a:ext>
            </a:extLst>
          </p:cNvPr>
          <p:cNvSpPr txBox="1"/>
          <p:nvPr/>
        </p:nvSpPr>
        <p:spPr>
          <a:xfrm>
            <a:off x="1564465" y="2419012"/>
            <a:ext cx="94577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400" b="1" dirty="0" err="1">
                <a:solidFill>
                  <a:srgbClr val="795DA3"/>
                </a:solidFill>
                <a:latin typeface="Consolas" panose="020B0609020204030204" pitchFamily="49" charset="0"/>
              </a:rPr>
              <a:t>build_person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last_name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0086B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DCA8E1-9C28-C82F-06F8-259F93B2A3DE}"/>
              </a:ext>
            </a:extLst>
          </p:cNvPr>
          <p:cNvSpPr/>
          <p:nvPr/>
        </p:nvSpPr>
        <p:spPr>
          <a:xfrm>
            <a:off x="1162381" y="363292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48BF1E-FEC6-3BF5-79E1-71E17382E901}"/>
              </a:ext>
            </a:extLst>
          </p:cNvPr>
          <p:cNvSpPr txBox="1"/>
          <p:nvPr/>
        </p:nvSpPr>
        <p:spPr>
          <a:xfrm>
            <a:off x="2196611" y="5947905"/>
            <a:ext cx="81934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{'first':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jimi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'last':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hendrix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'age': 27}</a:t>
            </a:r>
            <a:endParaRPr lang="en-US" altLang="zh-CN" sz="2400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25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11.1.1 </a:t>
            </a:r>
            <a:r>
              <a:rPr lang="zh-CN" altLang="en-US" dirty="0"/>
              <a:t>更新 </a:t>
            </a:r>
            <a:r>
              <a:rPr lang="en-US" altLang="zh-CN" dirty="0">
                <a:latin typeface="+mj-lt"/>
              </a:rPr>
              <a:t>pip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我们可以增加一个年龄可选值，其默认值为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zh-CN" altLang="en-US" sz="2400" dirty="0"/>
              <a:t> ，表示</a:t>
            </a:r>
            <a:r>
              <a:rPr lang="zh-CN" altLang="en-US" sz="2400" u="sng" dirty="0"/>
              <a:t>没有值</a:t>
            </a:r>
            <a:r>
              <a:rPr lang="zh-CN" altLang="en-US" sz="2400" dirty="0"/>
              <a:t>，或是占位值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9566DE-C19A-9DDD-EA24-070F85BCF3DE}"/>
              </a:ext>
            </a:extLst>
          </p:cNvPr>
          <p:cNvSpPr txBox="1"/>
          <p:nvPr/>
        </p:nvSpPr>
        <p:spPr>
          <a:xfrm>
            <a:off x="1564465" y="2419012"/>
            <a:ext cx="94577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400" b="1" dirty="0" err="1">
                <a:solidFill>
                  <a:srgbClr val="795DA3"/>
                </a:solidFill>
                <a:latin typeface="Consolas" panose="020B0609020204030204" pitchFamily="49" charset="0"/>
              </a:rPr>
              <a:t>build_person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last_name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0086B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DCA8E1-9C28-C82F-06F8-259F93B2A3DE}"/>
              </a:ext>
            </a:extLst>
          </p:cNvPr>
          <p:cNvSpPr/>
          <p:nvPr/>
        </p:nvSpPr>
        <p:spPr>
          <a:xfrm>
            <a:off x="1162381" y="363292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48BF1E-FEC6-3BF5-79E1-71E17382E901}"/>
              </a:ext>
            </a:extLst>
          </p:cNvPr>
          <p:cNvSpPr txBox="1"/>
          <p:nvPr/>
        </p:nvSpPr>
        <p:spPr>
          <a:xfrm>
            <a:off x="2196611" y="5947905"/>
            <a:ext cx="81934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{'first':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jimi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'last':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hendrix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'age': 27}</a:t>
            </a:r>
            <a:endParaRPr lang="en-US" altLang="zh-CN" sz="2400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5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11.1.2 </a:t>
            </a:r>
            <a:r>
              <a:rPr lang="zh-CN" altLang="en-US" dirty="0"/>
              <a:t>安装 </a:t>
            </a:r>
            <a:r>
              <a:rPr lang="en-US" altLang="zh-CN" dirty="0" err="1">
                <a:latin typeface="+mj-lt"/>
              </a:rPr>
              <a:t>pytest</a:t>
            </a:r>
            <a:endParaRPr lang="en-US" altLang="zh-CN" dirty="0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我们可以增加一个年龄可选值，其默认值为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zh-CN" altLang="en-US" sz="2400" dirty="0"/>
              <a:t> ，表示</a:t>
            </a:r>
            <a:r>
              <a:rPr lang="zh-CN" altLang="en-US" sz="2400" u="sng" dirty="0"/>
              <a:t>没有值</a:t>
            </a:r>
            <a:r>
              <a:rPr lang="zh-CN" altLang="en-US" sz="2400" dirty="0"/>
              <a:t>，或是占位值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9566DE-C19A-9DDD-EA24-070F85BCF3DE}"/>
              </a:ext>
            </a:extLst>
          </p:cNvPr>
          <p:cNvSpPr txBox="1"/>
          <p:nvPr/>
        </p:nvSpPr>
        <p:spPr>
          <a:xfrm>
            <a:off x="1564465" y="2419012"/>
            <a:ext cx="94577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400" b="1" dirty="0" err="1">
                <a:solidFill>
                  <a:srgbClr val="795DA3"/>
                </a:solidFill>
                <a:latin typeface="Consolas" panose="020B0609020204030204" pitchFamily="49" charset="0"/>
              </a:rPr>
              <a:t>build_person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last_name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0086B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DCA8E1-9C28-C82F-06F8-259F93B2A3DE}"/>
              </a:ext>
            </a:extLst>
          </p:cNvPr>
          <p:cNvSpPr/>
          <p:nvPr/>
        </p:nvSpPr>
        <p:spPr>
          <a:xfrm>
            <a:off x="1162381" y="363292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48BF1E-FEC6-3BF5-79E1-71E17382E901}"/>
              </a:ext>
            </a:extLst>
          </p:cNvPr>
          <p:cNvSpPr txBox="1"/>
          <p:nvPr/>
        </p:nvSpPr>
        <p:spPr>
          <a:xfrm>
            <a:off x="2196611" y="5947905"/>
            <a:ext cx="81934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{'first':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jimi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'last':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hendrix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'age': 27}</a:t>
            </a:r>
            <a:endParaRPr lang="en-US" altLang="zh-CN" sz="2400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4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11.2 </a:t>
            </a:r>
            <a:r>
              <a:rPr lang="zh-CN" altLang="en-US" dirty="0"/>
              <a:t>测试函数</a:t>
            </a:r>
            <a:endParaRPr lang="en-US" altLang="zh-CN" dirty="0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我们可以增加一个年龄可选值，其默认值为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zh-CN" altLang="en-US" sz="2400" dirty="0"/>
              <a:t> ，表示</a:t>
            </a:r>
            <a:r>
              <a:rPr lang="zh-CN" altLang="en-US" sz="2400" u="sng" dirty="0"/>
              <a:t>没有值</a:t>
            </a:r>
            <a:r>
              <a:rPr lang="zh-CN" altLang="en-US" sz="2400" dirty="0"/>
              <a:t>，或是占位值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9566DE-C19A-9DDD-EA24-070F85BCF3DE}"/>
              </a:ext>
            </a:extLst>
          </p:cNvPr>
          <p:cNvSpPr txBox="1"/>
          <p:nvPr/>
        </p:nvSpPr>
        <p:spPr>
          <a:xfrm>
            <a:off x="1564465" y="2419012"/>
            <a:ext cx="94577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400" b="1" dirty="0" err="1">
                <a:solidFill>
                  <a:srgbClr val="795DA3"/>
                </a:solidFill>
                <a:latin typeface="Consolas" panose="020B0609020204030204" pitchFamily="49" charset="0"/>
              </a:rPr>
              <a:t>build_person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last_name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0086B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DCA8E1-9C28-C82F-06F8-259F93B2A3DE}"/>
              </a:ext>
            </a:extLst>
          </p:cNvPr>
          <p:cNvSpPr/>
          <p:nvPr/>
        </p:nvSpPr>
        <p:spPr>
          <a:xfrm>
            <a:off x="1162381" y="363292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48BF1E-FEC6-3BF5-79E1-71E17382E901}"/>
              </a:ext>
            </a:extLst>
          </p:cNvPr>
          <p:cNvSpPr txBox="1"/>
          <p:nvPr/>
        </p:nvSpPr>
        <p:spPr>
          <a:xfrm>
            <a:off x="2196611" y="5947905"/>
            <a:ext cx="81934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{'first':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jimi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'last':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hendrix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'age': 27}</a:t>
            </a:r>
            <a:endParaRPr lang="en-US" altLang="zh-CN" sz="2400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5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11.2 </a:t>
            </a:r>
            <a:r>
              <a:rPr lang="zh-CN" altLang="en-US" dirty="0"/>
              <a:t>测试函数</a:t>
            </a:r>
            <a:endParaRPr lang="en-US" altLang="zh-CN" dirty="0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我们可以增加一个年龄可选值，其默认值为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zh-CN" altLang="en-US" sz="2400" dirty="0"/>
              <a:t> ，表示</a:t>
            </a:r>
            <a:r>
              <a:rPr lang="zh-CN" altLang="en-US" sz="2400" u="sng" dirty="0"/>
              <a:t>没有值</a:t>
            </a:r>
            <a:r>
              <a:rPr lang="zh-CN" altLang="en-US" sz="2400" dirty="0"/>
              <a:t>，或是占位值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9566DE-C19A-9DDD-EA24-070F85BCF3DE}"/>
              </a:ext>
            </a:extLst>
          </p:cNvPr>
          <p:cNvSpPr txBox="1"/>
          <p:nvPr/>
        </p:nvSpPr>
        <p:spPr>
          <a:xfrm>
            <a:off x="1564465" y="2419012"/>
            <a:ext cx="94577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400" b="1" dirty="0" err="1">
                <a:solidFill>
                  <a:srgbClr val="795DA3"/>
                </a:solidFill>
                <a:latin typeface="Consolas" panose="020B0609020204030204" pitchFamily="49" charset="0"/>
              </a:rPr>
              <a:t>build_person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0086B3"/>
                </a:solidFill>
                <a:latin typeface="Consolas" panose="020B0609020204030204" pitchFamily="49" charset="0"/>
              </a:rPr>
              <a:t>last_name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0086B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DCA8E1-9C28-C82F-06F8-259F93B2A3DE}"/>
              </a:ext>
            </a:extLst>
          </p:cNvPr>
          <p:cNvSpPr/>
          <p:nvPr/>
        </p:nvSpPr>
        <p:spPr>
          <a:xfrm>
            <a:off x="1162381" y="363292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48BF1E-FEC6-3BF5-79E1-71E17382E901}"/>
              </a:ext>
            </a:extLst>
          </p:cNvPr>
          <p:cNvSpPr txBox="1"/>
          <p:nvPr/>
        </p:nvSpPr>
        <p:spPr>
          <a:xfrm>
            <a:off x="2196611" y="5947905"/>
            <a:ext cx="81934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{'first':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jimi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'last':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hendrix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', 'age': 27}</a:t>
            </a:r>
            <a:endParaRPr lang="en-US" altLang="zh-CN" sz="2400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1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1319</Words>
  <Application>Microsoft Office PowerPoint</Application>
  <PresentationFormat>宽屏</PresentationFormat>
  <Paragraphs>142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华文琥珀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11 章 测试代码</vt:lpstr>
      <vt:lpstr>第 11 章 测试代码</vt:lpstr>
      <vt:lpstr>11.1 使用 pip 安装 pytest</vt:lpstr>
      <vt:lpstr>11.1.1 更新 pip</vt:lpstr>
      <vt:lpstr>11.1.2 安装 pytest</vt:lpstr>
      <vt:lpstr>11.2 测试函数</vt:lpstr>
      <vt:lpstr>11.2 测试函数</vt:lpstr>
      <vt:lpstr>11.2.1 单元测试和测试用例</vt:lpstr>
      <vt:lpstr>11.2.2 可通过的测试</vt:lpstr>
      <vt:lpstr>11.2.3 运行测试</vt:lpstr>
      <vt:lpstr>11.2.4 未通过的测试</vt:lpstr>
      <vt:lpstr>11.2.5 在测试未通过时怎么办</vt:lpstr>
      <vt:lpstr>11.2.6 添加新测试</vt:lpstr>
      <vt:lpstr>11.3 测试类 </vt:lpstr>
      <vt:lpstr>11.3.1 各种断言</vt:lpstr>
      <vt:lpstr>11.3.2 一个要测试的类</vt:lpstr>
      <vt:lpstr>11.3.2 一个要测试的类</vt:lpstr>
      <vt:lpstr>11.3.3 测试 AnonymousSurvey 类</vt:lpstr>
      <vt:lpstr>11.3.4 使用夹具</vt:lpstr>
      <vt:lpstr>11.3.4 使用夹具</vt:lpstr>
      <vt:lpstr>11.4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2023-05-04T18:26:15Z</dcterms:modified>
</cp:coreProperties>
</file>