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5705-A4E4-43B3-BDBC-1F1684FEF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248D0-5631-4E4F-ADC7-30D8FD6D6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EDAD-C217-492F-8D19-4D8BFBE9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E32B-5725-4DE5-B7F8-BED28C103755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7E601-EFC5-40B2-9D31-6BD44D0D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4AD3-4F93-4A40-96B4-D53EA3C0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B969-38B0-4564-BCFE-C1415A0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4728-D11C-46AB-ABFF-F645BE3B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9317C-401D-464E-BF40-F2FAE902D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DA833-369C-4E0B-AA9D-77BED3CC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E32B-5725-4DE5-B7F8-BED28C103755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207A7-A278-4396-BA3A-DF698399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3D781-1730-434E-BE38-55D6F7A5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B969-38B0-4564-BCFE-C1415A0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3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7D520-5398-40E5-93DA-B5344563A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DC989-B8F8-45C6-A473-3D045C366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2FE8-CEF0-44D5-8067-FE50AFF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E32B-5725-4DE5-B7F8-BED28C103755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F0B3E-6DD3-4C9E-87EA-7ECFF812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408D-7F63-44E9-8432-AA717103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B969-38B0-4564-BCFE-C1415A0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D1A0-A8FF-4482-A4FF-D8046147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A456-EEC9-4B84-9F14-A4952F5F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B3387-76F6-4801-AD90-189772C6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E32B-5725-4DE5-B7F8-BED28C103755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5C4C9-5B3A-4899-965C-AB80B160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3F067-E25A-4E26-AAC1-9339F46A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B969-38B0-4564-BCFE-C1415A0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7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A497-A0B3-499A-8E86-0CC386C7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19232-6934-41B8-A5CF-FA807B987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92C34-4893-4998-81CD-47E16E31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E32B-5725-4DE5-B7F8-BED28C103755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09B05-0473-4FF3-BA69-C334A42B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E9B5-9B16-4EFC-87F9-10F743BA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B969-38B0-4564-BCFE-C1415A0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2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EA14-0E77-4DD1-9B8F-963BE251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4588-4413-41B8-ABC8-54E4B63BF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5F1CD-A4DF-4DBD-B53D-360BDFA5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584DE-9384-4818-8712-4A8CDBDB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E32B-5725-4DE5-B7F8-BED28C103755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05839-148C-4D4D-A35B-38935240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53F4E-D0E1-45A3-8A77-7A0D93A1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B969-38B0-4564-BCFE-C1415A0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97AE-9581-4BB5-9A5F-2989A430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78754-49A5-45FF-9D8E-5195C612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35DAA-F941-4D21-A7D3-74CEC5D71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9EDF2-B91C-4770-9D8A-A5CDB0ACF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B00F6-4843-49EF-9EA8-B0124F7BD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B66AC-EFBD-44BD-AF27-D56DDECE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E32B-5725-4DE5-B7F8-BED28C103755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6027E-B66D-484D-AAE9-1485040D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2BFE5-CF8B-483D-B215-F37ECD06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B969-38B0-4564-BCFE-C1415A0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BB1C-4E66-4382-94C1-67C2E27F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050A4-1817-4E03-8970-0F2E4523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E32B-5725-4DE5-B7F8-BED28C103755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1321F-F8E5-49D5-9276-0A184A54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20A0B-A546-4CF4-9139-580C4E23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B969-38B0-4564-BCFE-C1415A0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2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5D220-2097-4437-95FD-BBDAD2C4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E32B-5725-4DE5-B7F8-BED28C103755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6474D-395C-4F5B-885D-AEE72A0E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30CDF-C190-43C8-9C17-A2852C7C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B969-38B0-4564-BCFE-C1415A0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EBA1-8F81-4B84-A732-5FB7E876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C138-873F-4811-BE0D-A58737F45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121D2-80E6-491B-8541-D0DBE5DA4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01D79-A2B9-4F31-9477-FD4333E0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E32B-5725-4DE5-B7F8-BED28C103755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2C48E-0941-42A3-9C18-C33B78DD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60494-3D5C-4A52-9D8D-4851C3D5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B969-38B0-4564-BCFE-C1415A0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DF43-C18E-4E75-B640-B7E32E3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1B6DB-EF84-4F71-92FE-DE54C388C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D8860-CA46-49DB-ABD6-B79E150A7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D8AF7-7372-49B9-9880-577E38A5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E32B-5725-4DE5-B7F8-BED28C103755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37060-9DBC-44B5-B2A4-84C2800E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DDA22-75F6-4531-A4AE-A11F005D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B969-38B0-4564-BCFE-C1415A0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06DEB-C0F3-42F6-B278-F5C646EE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A60DA-142A-4048-940A-3338082D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5F1B-C8F9-4812-9B11-F55DDCC0E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E32B-5725-4DE5-B7F8-BED28C103755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8D0AF-0A8F-4E72-B8BD-E20A95F24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BCA0-32FB-4036-8C7B-5CC1F80D9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2B969-38B0-4564-BCFE-C1415A0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99FEC346-F2BE-4E26-8C52-8B2EEEA6A756}"/>
              </a:ext>
            </a:extLst>
          </p:cNvPr>
          <p:cNvSpPr/>
          <p:nvPr/>
        </p:nvSpPr>
        <p:spPr>
          <a:xfrm>
            <a:off x="999264" y="2044005"/>
            <a:ext cx="652104" cy="682911"/>
          </a:xfrm>
          <a:prstGeom prst="trapezoid">
            <a:avLst/>
          </a:prstGeom>
          <a:pattFill prst="dkHorz">
            <a:fgClr>
              <a:schemeClr val="tx2">
                <a:lumMod val="40000"/>
                <a:lumOff val="60000"/>
              </a:schemeClr>
            </a:fgClr>
            <a:bgClr>
              <a:schemeClr val="tx2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A961B-BA39-4CD4-9310-90E024408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85" y="2606553"/>
            <a:ext cx="909980" cy="682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C2E776-E93E-48D3-B684-FDC3D220E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046" y="1436652"/>
            <a:ext cx="909980" cy="682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0F9425-2E25-43BE-A4AD-BBFB84ED4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38" y="3749970"/>
            <a:ext cx="909980" cy="682911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0825A3C-6CDB-4CC6-BC69-1062A51D57A4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1589604" y="2462627"/>
            <a:ext cx="221093" cy="749669"/>
          </a:xfrm>
          <a:prstGeom prst="bentConnector2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n 14">
            <a:extLst>
              <a:ext uri="{FF2B5EF4-FFF2-40B4-BE49-F238E27FC236}">
                <a16:creationId xmlns:a16="http://schemas.microsoft.com/office/drawing/2014/main" id="{1DBE2261-CEBC-4C12-9639-C5416B1D0917}"/>
              </a:ext>
            </a:extLst>
          </p:cNvPr>
          <p:cNvSpPr/>
          <p:nvPr/>
        </p:nvSpPr>
        <p:spPr>
          <a:xfrm>
            <a:off x="588456" y="2038832"/>
            <a:ext cx="383107" cy="397563"/>
          </a:xfrm>
          <a:prstGeom prst="su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EF9B7DF-62C6-4AE4-9516-1285A14320FA}"/>
              </a:ext>
            </a:extLst>
          </p:cNvPr>
          <p:cNvCxnSpPr>
            <a:cxnSpLocks/>
            <a:stCxn id="17" idx="3"/>
            <a:endCxn id="8" idx="0"/>
          </p:cNvCxnSpPr>
          <p:nvPr/>
        </p:nvCxnSpPr>
        <p:spPr>
          <a:xfrm>
            <a:off x="3986696" y="1001986"/>
            <a:ext cx="550340" cy="434666"/>
          </a:xfrm>
          <a:prstGeom prst="bentConnector2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966BD4-6FD9-4F23-82C8-67AD66C15BD9}"/>
              </a:ext>
            </a:extLst>
          </p:cNvPr>
          <p:cNvGrpSpPr/>
          <p:nvPr/>
        </p:nvGrpSpPr>
        <p:grpSpPr>
          <a:xfrm rot="16200000">
            <a:off x="4349548" y="4685190"/>
            <a:ext cx="335091" cy="1255698"/>
            <a:chOff x="5456695" y="4486923"/>
            <a:chExt cx="428174" cy="1604509"/>
          </a:xfrm>
        </p:grpSpPr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0F75DAE6-0306-45D5-9C3F-7A084D9EE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6695" y="4535057"/>
              <a:ext cx="428174" cy="1556375"/>
            </a:xfrm>
            <a:prstGeom prst="ca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ylinder 20">
              <a:extLst>
                <a:ext uri="{FF2B5EF4-FFF2-40B4-BE49-F238E27FC236}">
                  <a16:creationId xmlns:a16="http://schemas.microsoft.com/office/drawing/2014/main" id="{B24B0CEE-842E-460B-8603-285F696A89C5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5572594" y="4486923"/>
              <a:ext cx="201442" cy="122020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73B0087-7B15-4F9B-BFEE-00A73D7A9F4A}"/>
              </a:ext>
            </a:extLst>
          </p:cNvPr>
          <p:cNvCxnSpPr>
            <a:cxnSpLocks/>
            <a:stCxn id="9" idx="2"/>
            <a:endCxn id="20" idx="4"/>
          </p:cNvCxnSpPr>
          <p:nvPr/>
        </p:nvCxnSpPr>
        <p:spPr>
          <a:xfrm rot="16200000" flipH="1">
            <a:off x="4179622" y="4789186"/>
            <a:ext cx="712613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448E266-B05F-44C5-8E78-543D18646EFD}"/>
              </a:ext>
            </a:extLst>
          </p:cNvPr>
          <p:cNvCxnSpPr>
            <a:cxnSpLocks/>
            <a:stCxn id="30" idx="1"/>
            <a:endCxn id="9" idx="0"/>
          </p:cNvCxnSpPr>
          <p:nvPr/>
        </p:nvCxnSpPr>
        <p:spPr>
          <a:xfrm rot="5400000">
            <a:off x="4264944" y="3478967"/>
            <a:ext cx="541988" cy="1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lus Sign 29">
            <a:extLst>
              <a:ext uri="{FF2B5EF4-FFF2-40B4-BE49-F238E27FC236}">
                <a16:creationId xmlns:a16="http://schemas.microsoft.com/office/drawing/2014/main" id="{43EFEB82-41F0-4B4F-8C52-A9B05A5D5339}"/>
              </a:ext>
            </a:extLst>
          </p:cNvPr>
          <p:cNvSpPr/>
          <p:nvPr/>
        </p:nvSpPr>
        <p:spPr>
          <a:xfrm>
            <a:off x="4178139" y="2587223"/>
            <a:ext cx="715615" cy="7156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5A3CB6E-EB87-400F-BFF6-7D3E968CB5E7}"/>
              </a:ext>
            </a:extLst>
          </p:cNvPr>
          <p:cNvCxnSpPr>
            <a:cxnSpLocks/>
            <a:stCxn id="8" idx="2"/>
            <a:endCxn id="30" idx="3"/>
          </p:cNvCxnSpPr>
          <p:nvPr/>
        </p:nvCxnSpPr>
        <p:spPr>
          <a:xfrm rot="5400000">
            <a:off x="4255235" y="2400276"/>
            <a:ext cx="562515" cy="108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BA10491-F7C1-4078-9D89-E0B8A291861A}"/>
              </a:ext>
            </a:extLst>
          </p:cNvPr>
          <p:cNvCxnSpPr>
            <a:cxnSpLocks/>
            <a:stCxn id="6" idx="3"/>
            <a:endCxn id="30" idx="2"/>
          </p:cNvCxnSpPr>
          <p:nvPr/>
        </p:nvCxnSpPr>
        <p:spPr>
          <a:xfrm flipV="1">
            <a:off x="2984965" y="2945030"/>
            <a:ext cx="1288029" cy="29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EE2DA17-8B4F-4084-9A38-84B8684600BE}"/>
              </a:ext>
            </a:extLst>
          </p:cNvPr>
          <p:cNvCxnSpPr>
            <a:cxnSpLocks/>
            <a:stCxn id="24" idx="1"/>
            <a:endCxn id="30" idx="0"/>
          </p:cNvCxnSpPr>
          <p:nvPr/>
        </p:nvCxnSpPr>
        <p:spPr>
          <a:xfrm rot="10800000">
            <a:off x="4798900" y="2945031"/>
            <a:ext cx="548757" cy="29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52AF70F-C47E-42C6-A9E2-C10BFE603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69" y="2396779"/>
            <a:ext cx="1388269" cy="9953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EB9154-156B-4687-A3A3-FDA82C5AC7FA}"/>
              </a:ext>
            </a:extLst>
          </p:cNvPr>
          <p:cNvSpPr>
            <a:spLocks noChangeAspect="1"/>
          </p:cNvSpPr>
          <p:nvPr/>
        </p:nvSpPr>
        <p:spPr>
          <a:xfrm>
            <a:off x="3282353" y="6193197"/>
            <a:ext cx="8640000" cy="57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99CF15-5D34-4D62-9257-4D0540A8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313" y="321234"/>
            <a:ext cx="1021383" cy="13615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9C08CA-D5BF-4C33-929E-FC01E065A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656" y="2606553"/>
            <a:ext cx="909980" cy="682911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073C286-75B8-439D-9588-2E119C618400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V="1">
            <a:off x="6257636" y="2948007"/>
            <a:ext cx="909782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13A6353-127A-4571-80DE-20FF900F5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658" y="307072"/>
            <a:ext cx="1914525" cy="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3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 Paul van</dc:creator>
  <cp:lastModifiedBy>Kan Paul van</cp:lastModifiedBy>
  <cp:revision>10</cp:revision>
  <dcterms:created xsi:type="dcterms:W3CDTF">2019-07-03T06:13:58Z</dcterms:created>
  <dcterms:modified xsi:type="dcterms:W3CDTF">2019-09-05T06:33:05Z</dcterms:modified>
</cp:coreProperties>
</file>