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0"/>
  </p:notesMasterIdLst>
  <p:sldIdLst>
    <p:sldId id="256" r:id="rId2"/>
    <p:sldId id="257" r:id="rId3"/>
    <p:sldId id="258" r:id="rId4"/>
    <p:sldId id="280" r:id="rId5"/>
    <p:sldId id="281" r:id="rId6"/>
    <p:sldId id="269" r:id="rId7"/>
    <p:sldId id="263" r:id="rId8"/>
    <p:sldId id="277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an Ashsad" initials="SA" lastIdx="1" clrIdx="0">
    <p:extLst>
      <p:ext uri="{19B8F6BF-5375-455C-9EA6-DF929625EA0E}">
        <p15:presenceInfo xmlns:p15="http://schemas.microsoft.com/office/powerpoint/2012/main" userId="S::sianashsad@iut-dhaka.edu::dc8d7ff1-0e87-4910-8c5e-edee620f9a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209825" y="1888775"/>
            <a:ext cx="8079600" cy="209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7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06050" y="421200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345778" y="-1736"/>
            <a:ext cx="485562" cy="2005629"/>
          </a:xfrm>
          <a:custGeom>
            <a:avLst/>
            <a:gdLst/>
            <a:ahLst/>
            <a:cxnLst/>
            <a:rect l="l" t="t" r="r" b="b"/>
            <a:pathLst>
              <a:path w="416791" h="1721570" extrusionOk="0">
                <a:moveTo>
                  <a:pt x="416791" y="0"/>
                </a:moveTo>
                <a:cubicBezTo>
                  <a:pt x="416791" y="500063"/>
                  <a:pt x="416791" y="999173"/>
                  <a:pt x="415839" y="1499235"/>
                </a:cubicBezTo>
                <a:cubicBezTo>
                  <a:pt x="415839" y="1649730"/>
                  <a:pt x="288204" y="1751648"/>
                  <a:pt x="148186" y="1713548"/>
                </a:cubicBezTo>
                <a:cubicBezTo>
                  <a:pt x="78654" y="1694498"/>
                  <a:pt x="28172" y="1651635"/>
                  <a:pt x="6264" y="1580198"/>
                </a:cubicBezTo>
                <a:cubicBezTo>
                  <a:pt x="-6119" y="1062038"/>
                  <a:pt x="4359" y="542925"/>
                  <a:pt x="549" y="24765"/>
                </a:cubicBezTo>
                <a:cubicBezTo>
                  <a:pt x="549" y="17145"/>
                  <a:pt x="549" y="8573"/>
                  <a:pt x="4359" y="1905"/>
                </a:cubicBezTo>
                <a:cubicBezTo>
                  <a:pt x="141519" y="0"/>
                  <a:pt x="278679" y="0"/>
                  <a:pt x="4167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0824331" y="4948717"/>
            <a:ext cx="1368691" cy="1905013"/>
          </a:xfrm>
          <a:custGeom>
            <a:avLst/>
            <a:gdLst/>
            <a:ahLst/>
            <a:cxnLst/>
            <a:rect l="l" t="t" r="r" b="b"/>
            <a:pathLst>
              <a:path w="1174842" h="1635204" extrusionOk="0">
                <a:moveTo>
                  <a:pt x="159881" y="1634490"/>
                </a:moveTo>
                <a:cubicBezTo>
                  <a:pt x="121781" y="1549717"/>
                  <a:pt x="74156" y="1468755"/>
                  <a:pt x="46534" y="1378267"/>
                </a:cubicBezTo>
                <a:cubicBezTo>
                  <a:pt x="-106819" y="873442"/>
                  <a:pt x="129401" y="336232"/>
                  <a:pt x="599937" y="108585"/>
                </a:cubicBezTo>
                <a:cubicBezTo>
                  <a:pt x="759004" y="31432"/>
                  <a:pt x="927597" y="953"/>
                  <a:pt x="1101904" y="0"/>
                </a:cubicBezTo>
                <a:cubicBezTo>
                  <a:pt x="1123812" y="0"/>
                  <a:pt x="1145720" y="3810"/>
                  <a:pt x="1167626" y="6667"/>
                </a:cubicBezTo>
                <a:cubicBezTo>
                  <a:pt x="1170484" y="10478"/>
                  <a:pt x="1174295" y="13335"/>
                  <a:pt x="1174295" y="19050"/>
                </a:cubicBezTo>
                <a:cubicBezTo>
                  <a:pt x="1173341" y="155257"/>
                  <a:pt x="1177151" y="290513"/>
                  <a:pt x="1172389" y="426720"/>
                </a:cubicBezTo>
                <a:lnTo>
                  <a:pt x="1168579" y="426720"/>
                </a:lnTo>
                <a:cubicBezTo>
                  <a:pt x="1152387" y="452438"/>
                  <a:pt x="1125716" y="449580"/>
                  <a:pt x="1100951" y="450532"/>
                </a:cubicBezTo>
                <a:cubicBezTo>
                  <a:pt x="994272" y="454342"/>
                  <a:pt x="890449" y="469582"/>
                  <a:pt x="792341" y="518160"/>
                </a:cubicBezTo>
                <a:cubicBezTo>
                  <a:pt x="416104" y="705803"/>
                  <a:pt x="336094" y="1207770"/>
                  <a:pt x="637084" y="1502092"/>
                </a:cubicBezTo>
                <a:cubicBezTo>
                  <a:pt x="672326" y="1536383"/>
                  <a:pt x="714237" y="1563053"/>
                  <a:pt x="754242" y="1590675"/>
                </a:cubicBezTo>
                <a:cubicBezTo>
                  <a:pt x="769481" y="1601153"/>
                  <a:pt x="789484" y="1610678"/>
                  <a:pt x="770434" y="1634490"/>
                </a:cubicBezTo>
                <a:cubicBezTo>
                  <a:pt x="567551" y="1635442"/>
                  <a:pt x="363717" y="1635442"/>
                  <a:pt x="159881" y="16344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11813983" y="5942607"/>
            <a:ext cx="375410" cy="494512"/>
          </a:xfrm>
          <a:custGeom>
            <a:avLst/>
            <a:gdLst/>
            <a:ahLst/>
            <a:cxnLst/>
            <a:rect l="l" t="t" r="r" b="b"/>
            <a:pathLst>
              <a:path w="322240" h="424474" extrusionOk="0">
                <a:moveTo>
                  <a:pt x="321288" y="402568"/>
                </a:moveTo>
                <a:cubicBezTo>
                  <a:pt x="286998" y="409235"/>
                  <a:pt x="255565" y="424475"/>
                  <a:pt x="220323" y="424475"/>
                </a:cubicBezTo>
                <a:cubicBezTo>
                  <a:pt x="128882" y="423522"/>
                  <a:pt x="61255" y="384470"/>
                  <a:pt x="22203" y="301602"/>
                </a:cubicBezTo>
                <a:cubicBezTo>
                  <a:pt x="-15897" y="220640"/>
                  <a:pt x="-4468" y="142535"/>
                  <a:pt x="52682" y="74907"/>
                </a:cubicBezTo>
                <a:cubicBezTo>
                  <a:pt x="111738" y="5375"/>
                  <a:pt x="188890" y="-13675"/>
                  <a:pt x="276520" y="9185"/>
                </a:cubicBezTo>
                <a:cubicBezTo>
                  <a:pt x="291761" y="12995"/>
                  <a:pt x="307000" y="17757"/>
                  <a:pt x="322240" y="21568"/>
                </a:cubicBezTo>
                <a:cubicBezTo>
                  <a:pt x="321288" y="149202"/>
                  <a:pt x="321288" y="275885"/>
                  <a:pt x="321288" y="4025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791" y="5197899"/>
            <a:ext cx="858951" cy="1238157"/>
          </a:xfrm>
          <a:custGeom>
            <a:avLst/>
            <a:gdLst/>
            <a:ahLst/>
            <a:cxnLst/>
            <a:rect l="l" t="t" r="r" b="b"/>
            <a:pathLst>
              <a:path w="737297" h="1062796" extrusionOk="0">
                <a:moveTo>
                  <a:pt x="207645" y="427216"/>
                </a:moveTo>
                <a:cubicBezTo>
                  <a:pt x="149542" y="427216"/>
                  <a:pt x="101917" y="475794"/>
                  <a:pt x="101917" y="533896"/>
                </a:cubicBezTo>
                <a:cubicBezTo>
                  <a:pt x="101917" y="591046"/>
                  <a:pt x="152399" y="639624"/>
                  <a:pt x="209549" y="638671"/>
                </a:cubicBezTo>
                <a:cubicBezTo>
                  <a:pt x="264795" y="637719"/>
                  <a:pt x="312420" y="589141"/>
                  <a:pt x="313372" y="533896"/>
                </a:cubicBezTo>
                <a:cubicBezTo>
                  <a:pt x="314325" y="476746"/>
                  <a:pt x="264795" y="427216"/>
                  <a:pt x="207645" y="427216"/>
                </a:cubicBezTo>
                <a:close/>
                <a:moveTo>
                  <a:pt x="248007" y="1732"/>
                </a:moveTo>
                <a:cubicBezTo>
                  <a:pt x="485894" y="21511"/>
                  <a:pt x="703421" y="208856"/>
                  <a:pt x="733425" y="465316"/>
                </a:cubicBezTo>
                <a:cubicBezTo>
                  <a:pt x="779145" y="857746"/>
                  <a:pt x="412433" y="1157783"/>
                  <a:pt x="36195" y="1034911"/>
                </a:cubicBezTo>
                <a:cubicBezTo>
                  <a:pt x="23813" y="1031101"/>
                  <a:pt x="12382" y="1027291"/>
                  <a:pt x="0" y="1023481"/>
                </a:cubicBezTo>
                <a:cubicBezTo>
                  <a:pt x="0" y="727254"/>
                  <a:pt x="0" y="431026"/>
                  <a:pt x="0" y="134799"/>
                </a:cubicBezTo>
                <a:cubicBezTo>
                  <a:pt x="953" y="104319"/>
                  <a:pt x="-953" y="71934"/>
                  <a:pt x="9525" y="41454"/>
                </a:cubicBezTo>
                <a:cubicBezTo>
                  <a:pt x="87154" y="7164"/>
                  <a:pt x="168712" y="-4862"/>
                  <a:pt x="248007" y="17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1615987" y="3764366"/>
            <a:ext cx="37900" cy="434988"/>
          </a:xfrm>
          <a:custGeom>
            <a:avLst/>
            <a:gdLst/>
            <a:ahLst/>
            <a:cxnLst/>
            <a:rect l="l" t="t" r="r" b="b"/>
            <a:pathLst>
              <a:path w="32532" h="373380" extrusionOk="0">
                <a:moveTo>
                  <a:pt x="31579" y="372428"/>
                </a:moveTo>
                <a:cubicBezTo>
                  <a:pt x="29675" y="373380"/>
                  <a:pt x="27770" y="373380"/>
                  <a:pt x="24912" y="373380"/>
                </a:cubicBezTo>
                <a:cubicBezTo>
                  <a:pt x="1100" y="366713"/>
                  <a:pt x="1100" y="345757"/>
                  <a:pt x="1100" y="327660"/>
                </a:cubicBezTo>
                <a:cubicBezTo>
                  <a:pt x="-805" y="234315"/>
                  <a:pt x="147" y="140970"/>
                  <a:pt x="1100" y="48578"/>
                </a:cubicBezTo>
                <a:cubicBezTo>
                  <a:pt x="1100" y="29528"/>
                  <a:pt x="2052" y="10478"/>
                  <a:pt x="23960" y="953"/>
                </a:cubicBezTo>
                <a:cubicBezTo>
                  <a:pt x="26817" y="953"/>
                  <a:pt x="29675" y="0"/>
                  <a:pt x="32533" y="0"/>
                </a:cubicBezTo>
                <a:cubicBezTo>
                  <a:pt x="31579" y="123825"/>
                  <a:pt x="31579" y="247650"/>
                  <a:pt x="31579" y="372428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1367530" y="5200697"/>
            <a:ext cx="1486701" cy="1656726"/>
          </a:xfrm>
          <a:custGeom>
            <a:avLst/>
            <a:gdLst/>
            <a:ahLst/>
            <a:cxnLst/>
            <a:rect l="l" t="t" r="r" b="b"/>
            <a:pathLst>
              <a:path w="1276138" h="1422082" extrusionOk="0">
                <a:moveTo>
                  <a:pt x="56818" y="1420178"/>
                </a:moveTo>
                <a:cubicBezTo>
                  <a:pt x="40625" y="1333500"/>
                  <a:pt x="14908" y="1248728"/>
                  <a:pt x="5383" y="1160145"/>
                </a:cubicBezTo>
                <a:cubicBezTo>
                  <a:pt x="-57482" y="551498"/>
                  <a:pt x="438770" y="0"/>
                  <a:pt x="1051228" y="0"/>
                </a:cubicBezTo>
                <a:cubicBezTo>
                  <a:pt x="1178863" y="0"/>
                  <a:pt x="1272208" y="83820"/>
                  <a:pt x="1276018" y="202883"/>
                </a:cubicBezTo>
                <a:cubicBezTo>
                  <a:pt x="1279828" y="328613"/>
                  <a:pt x="1193150" y="421958"/>
                  <a:pt x="1061705" y="425768"/>
                </a:cubicBezTo>
                <a:cubicBezTo>
                  <a:pt x="913115" y="429578"/>
                  <a:pt x="781670" y="474345"/>
                  <a:pt x="666418" y="567690"/>
                </a:cubicBezTo>
                <a:cubicBezTo>
                  <a:pt x="420673" y="766763"/>
                  <a:pt x="357808" y="1102043"/>
                  <a:pt x="513065" y="1378268"/>
                </a:cubicBezTo>
                <a:cubicBezTo>
                  <a:pt x="520685" y="1391603"/>
                  <a:pt x="528305" y="1405890"/>
                  <a:pt x="535925" y="1420178"/>
                </a:cubicBezTo>
                <a:cubicBezTo>
                  <a:pt x="465440" y="1421130"/>
                  <a:pt x="394955" y="1421130"/>
                  <a:pt x="325423" y="1422082"/>
                </a:cubicBezTo>
                <a:cubicBezTo>
                  <a:pt x="234935" y="1421130"/>
                  <a:pt x="146353" y="1420178"/>
                  <a:pt x="56818" y="1420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0" y="1687833"/>
            <a:ext cx="2092702" cy="2476623"/>
          </a:xfrm>
          <a:custGeom>
            <a:avLst/>
            <a:gdLst/>
            <a:ahLst/>
            <a:cxnLst/>
            <a:rect l="l" t="t" r="r" b="b"/>
            <a:pathLst>
              <a:path w="1796311" h="2125857" extrusionOk="0">
                <a:moveTo>
                  <a:pt x="4286" y="294358"/>
                </a:moveTo>
                <a:cubicBezTo>
                  <a:pt x="117634" y="176248"/>
                  <a:pt x="256699" y="99096"/>
                  <a:pt x="411004" y="49566"/>
                </a:cubicBezTo>
                <a:cubicBezTo>
                  <a:pt x="512921" y="17181"/>
                  <a:pt x="617696" y="-917"/>
                  <a:pt x="724376" y="36"/>
                </a:cubicBezTo>
                <a:cubicBezTo>
                  <a:pt x="852011" y="988"/>
                  <a:pt x="943451" y="86713"/>
                  <a:pt x="944404" y="207681"/>
                </a:cubicBezTo>
                <a:cubicBezTo>
                  <a:pt x="946309" y="330553"/>
                  <a:pt x="856774" y="424851"/>
                  <a:pt x="729139" y="426756"/>
                </a:cubicBezTo>
                <a:cubicBezTo>
                  <a:pt x="591026" y="428661"/>
                  <a:pt x="467201" y="470571"/>
                  <a:pt x="356711" y="550581"/>
                </a:cubicBezTo>
                <a:cubicBezTo>
                  <a:pt x="123349" y="718221"/>
                  <a:pt x="35719" y="1030641"/>
                  <a:pt x="145256" y="1302103"/>
                </a:cubicBezTo>
                <a:cubicBezTo>
                  <a:pt x="251936" y="1567851"/>
                  <a:pt x="531971" y="1730728"/>
                  <a:pt x="813911" y="1692628"/>
                </a:cubicBezTo>
                <a:cubicBezTo>
                  <a:pt x="1122521" y="1649766"/>
                  <a:pt x="1345406" y="1410688"/>
                  <a:pt x="1369219" y="1095411"/>
                </a:cubicBezTo>
                <a:cubicBezTo>
                  <a:pt x="1373029" y="1042071"/>
                  <a:pt x="1373029" y="987778"/>
                  <a:pt x="1408271" y="941106"/>
                </a:cubicBezTo>
                <a:cubicBezTo>
                  <a:pt x="1465421" y="864906"/>
                  <a:pt x="1554956" y="831568"/>
                  <a:pt x="1643539" y="858238"/>
                </a:cubicBezTo>
                <a:cubicBezTo>
                  <a:pt x="1736884" y="886813"/>
                  <a:pt x="1793081" y="961108"/>
                  <a:pt x="1795939" y="1059216"/>
                </a:cubicBezTo>
                <a:cubicBezTo>
                  <a:pt x="1808321" y="1495461"/>
                  <a:pt x="1511141" y="1921228"/>
                  <a:pt x="1085374" y="2063151"/>
                </a:cubicBezTo>
                <a:cubicBezTo>
                  <a:pt x="693896" y="2193643"/>
                  <a:pt x="338614" y="2119348"/>
                  <a:pt x="24289" y="1850743"/>
                </a:cubicBezTo>
                <a:cubicBezTo>
                  <a:pt x="16669" y="1845028"/>
                  <a:pt x="10954" y="1836456"/>
                  <a:pt x="5239" y="1829788"/>
                </a:cubicBezTo>
                <a:cubicBezTo>
                  <a:pt x="-476" y="1817406"/>
                  <a:pt x="1429" y="1805023"/>
                  <a:pt x="1429" y="1792641"/>
                </a:cubicBezTo>
                <a:cubicBezTo>
                  <a:pt x="1429" y="1305913"/>
                  <a:pt x="1429" y="818233"/>
                  <a:pt x="1429" y="331506"/>
                </a:cubicBezTo>
                <a:cubicBezTo>
                  <a:pt x="476" y="319123"/>
                  <a:pt x="-2381" y="306741"/>
                  <a:pt x="4286" y="29435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>
            <a:off x="10048899" y="-318660"/>
            <a:ext cx="1486246" cy="2477992"/>
          </a:xfrm>
          <a:custGeom>
            <a:avLst/>
            <a:gdLst/>
            <a:ahLst/>
            <a:cxnLst/>
            <a:rect l="l" t="t" r="r" b="b"/>
            <a:pathLst>
              <a:path w="1275748" h="2127032" extrusionOk="0">
                <a:moveTo>
                  <a:pt x="1274902" y="1253710"/>
                </a:moveTo>
                <a:cubicBezTo>
                  <a:pt x="1274902" y="1472785"/>
                  <a:pt x="1275855" y="1691860"/>
                  <a:pt x="1274902" y="1909982"/>
                </a:cubicBezTo>
                <a:cubicBezTo>
                  <a:pt x="1273949" y="2021424"/>
                  <a:pt x="1210132" y="2098577"/>
                  <a:pt x="1101547" y="2122390"/>
                </a:cubicBezTo>
                <a:cubicBezTo>
                  <a:pt x="1009155" y="2143344"/>
                  <a:pt x="914857" y="2091910"/>
                  <a:pt x="869137" y="1997612"/>
                </a:cubicBezTo>
                <a:cubicBezTo>
                  <a:pt x="851992" y="1963322"/>
                  <a:pt x="852944" y="1927127"/>
                  <a:pt x="852944" y="1890932"/>
                </a:cubicBezTo>
                <a:cubicBezTo>
                  <a:pt x="852944" y="1481357"/>
                  <a:pt x="852944" y="1072735"/>
                  <a:pt x="852944" y="663160"/>
                </a:cubicBezTo>
                <a:cubicBezTo>
                  <a:pt x="852944" y="554574"/>
                  <a:pt x="802462" y="476470"/>
                  <a:pt x="711974" y="442180"/>
                </a:cubicBezTo>
                <a:cubicBezTo>
                  <a:pt x="589102" y="395507"/>
                  <a:pt x="451942" y="476470"/>
                  <a:pt x="432892" y="606010"/>
                </a:cubicBezTo>
                <a:cubicBezTo>
                  <a:pt x="430035" y="625060"/>
                  <a:pt x="428130" y="644110"/>
                  <a:pt x="425272" y="662207"/>
                </a:cubicBezTo>
                <a:cubicBezTo>
                  <a:pt x="406222" y="780317"/>
                  <a:pt x="310019" y="861280"/>
                  <a:pt x="201435" y="851755"/>
                </a:cubicBezTo>
                <a:cubicBezTo>
                  <a:pt x="81419" y="841277"/>
                  <a:pt x="-7163" y="745074"/>
                  <a:pt x="457" y="622202"/>
                </a:cubicBezTo>
                <a:cubicBezTo>
                  <a:pt x="16649" y="359312"/>
                  <a:pt x="140474" y="162145"/>
                  <a:pt x="384314" y="55464"/>
                </a:cubicBezTo>
                <a:cubicBezTo>
                  <a:pt x="806272" y="-130273"/>
                  <a:pt x="1270139" y="172622"/>
                  <a:pt x="1274902" y="634585"/>
                </a:cubicBezTo>
                <a:cubicBezTo>
                  <a:pt x="1276807" y="841277"/>
                  <a:pt x="1274902" y="1047970"/>
                  <a:pt x="1274902" y="1253710"/>
                </a:cubicBezTo>
                <a:cubicBezTo>
                  <a:pt x="1274902" y="1253710"/>
                  <a:pt x="1274902" y="1253710"/>
                  <a:pt x="1274902" y="12537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6096880" y="5286643"/>
            <a:ext cx="1484779" cy="1484840"/>
          </a:xfrm>
          <a:custGeom>
            <a:avLst/>
            <a:gdLst/>
            <a:ahLst/>
            <a:cxnLst/>
            <a:rect l="l" t="t" r="r" b="b"/>
            <a:pathLst>
              <a:path w="1274488" h="1274541" extrusionOk="0">
                <a:moveTo>
                  <a:pt x="21" y="635376"/>
                </a:moveTo>
                <a:cubicBezTo>
                  <a:pt x="2879" y="281998"/>
                  <a:pt x="292439" y="-4704"/>
                  <a:pt x="642959" y="58"/>
                </a:cubicBezTo>
                <a:cubicBezTo>
                  <a:pt x="1000146" y="4821"/>
                  <a:pt x="1277324" y="289618"/>
                  <a:pt x="1274466" y="649664"/>
                </a:cubicBezTo>
                <a:cubicBezTo>
                  <a:pt x="1271609" y="998278"/>
                  <a:pt x="983002" y="1278314"/>
                  <a:pt x="628671" y="1274503"/>
                </a:cubicBezTo>
                <a:cubicBezTo>
                  <a:pt x="281009" y="1270693"/>
                  <a:pt x="-2836" y="983039"/>
                  <a:pt x="21" y="6353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0799665" y="3732085"/>
            <a:ext cx="1379394" cy="497710"/>
          </a:xfrm>
          <a:custGeom>
            <a:avLst/>
            <a:gdLst/>
            <a:ahLst/>
            <a:cxnLst/>
            <a:rect l="l" t="t" r="r" b="b"/>
            <a:pathLst>
              <a:path w="1184029" h="427219" extrusionOk="0">
                <a:moveTo>
                  <a:pt x="1182125" y="27699"/>
                </a:moveTo>
                <a:cubicBezTo>
                  <a:pt x="1183077" y="151524"/>
                  <a:pt x="1183077" y="276301"/>
                  <a:pt x="1184029" y="400126"/>
                </a:cubicBezTo>
                <a:cubicBezTo>
                  <a:pt x="1151644" y="420129"/>
                  <a:pt x="1116402" y="426796"/>
                  <a:pt x="1079254" y="426796"/>
                </a:cubicBezTo>
                <a:cubicBezTo>
                  <a:pt x="792552" y="426796"/>
                  <a:pt x="504897" y="427749"/>
                  <a:pt x="218194" y="426796"/>
                </a:cubicBezTo>
                <a:cubicBezTo>
                  <a:pt x="93417" y="426796"/>
                  <a:pt x="2929" y="339166"/>
                  <a:pt x="72" y="222009"/>
                </a:cubicBezTo>
                <a:cubicBezTo>
                  <a:pt x="-2786" y="98184"/>
                  <a:pt x="80082" y="3886"/>
                  <a:pt x="206764" y="1981"/>
                </a:cubicBezTo>
                <a:cubicBezTo>
                  <a:pt x="502039" y="-1829"/>
                  <a:pt x="796362" y="1029"/>
                  <a:pt x="1091637" y="1029"/>
                </a:cubicBezTo>
                <a:cubicBezTo>
                  <a:pt x="1123069" y="1981"/>
                  <a:pt x="1154502" y="8649"/>
                  <a:pt x="1182125" y="276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10768266" y="2766432"/>
            <a:ext cx="1419737" cy="501569"/>
            <a:chOff x="10768266" y="2766432"/>
            <a:chExt cx="1419737" cy="501569"/>
          </a:xfrm>
        </p:grpSpPr>
        <p:sp>
          <p:nvSpPr>
            <p:cNvPr id="23" name="Google Shape;23;p2"/>
            <p:cNvSpPr/>
            <p:nvPr/>
          </p:nvSpPr>
          <p:spPr>
            <a:xfrm>
              <a:off x="10998190" y="2766432"/>
              <a:ext cx="1189813" cy="500457"/>
            </a:xfrm>
            <a:custGeom>
              <a:avLst/>
              <a:gdLst/>
              <a:ahLst/>
              <a:cxnLst/>
              <a:rect l="l" t="t" r="r" b="b"/>
              <a:pathLst>
                <a:path w="1021299" h="429577" extrusionOk="0">
                  <a:moveTo>
                    <a:pt x="1019394" y="429578"/>
                  </a:moveTo>
                  <a:cubicBezTo>
                    <a:pt x="1016537" y="429578"/>
                    <a:pt x="1013680" y="428625"/>
                    <a:pt x="1011775" y="427672"/>
                  </a:cubicBezTo>
                  <a:cubicBezTo>
                    <a:pt x="990819" y="414338"/>
                    <a:pt x="987962" y="393382"/>
                    <a:pt x="987962" y="370522"/>
                  </a:cubicBezTo>
                  <a:cubicBezTo>
                    <a:pt x="987962" y="294322"/>
                    <a:pt x="988915" y="218122"/>
                    <a:pt x="987962" y="141922"/>
                  </a:cubicBezTo>
                  <a:cubicBezTo>
                    <a:pt x="987962" y="111442"/>
                    <a:pt x="987010" y="80963"/>
                    <a:pt x="960340" y="60007"/>
                  </a:cubicBezTo>
                  <a:cubicBezTo>
                    <a:pt x="948910" y="51435"/>
                    <a:pt x="935575" y="43815"/>
                    <a:pt x="921287" y="44767"/>
                  </a:cubicBezTo>
                  <a:cubicBezTo>
                    <a:pt x="837467" y="48578"/>
                    <a:pt x="756505" y="19050"/>
                    <a:pt x="671732" y="22860"/>
                  </a:cubicBezTo>
                  <a:cubicBezTo>
                    <a:pt x="587912" y="26670"/>
                    <a:pt x="503140" y="28575"/>
                    <a:pt x="420272" y="22860"/>
                  </a:cubicBezTo>
                  <a:cubicBezTo>
                    <a:pt x="305972" y="15240"/>
                    <a:pt x="194529" y="48578"/>
                    <a:pt x="80229" y="42863"/>
                  </a:cubicBezTo>
                  <a:cubicBezTo>
                    <a:pt x="56417" y="41910"/>
                    <a:pt x="32604" y="45720"/>
                    <a:pt x="10697" y="32385"/>
                  </a:cubicBezTo>
                  <a:cubicBezTo>
                    <a:pt x="1172" y="26670"/>
                    <a:pt x="-733" y="18097"/>
                    <a:pt x="220" y="7620"/>
                  </a:cubicBezTo>
                  <a:cubicBezTo>
                    <a:pt x="23079" y="-953"/>
                    <a:pt x="46892" y="1905"/>
                    <a:pt x="70704" y="1905"/>
                  </a:cubicBezTo>
                  <a:cubicBezTo>
                    <a:pt x="368837" y="1905"/>
                    <a:pt x="666969" y="1905"/>
                    <a:pt x="964150" y="1905"/>
                  </a:cubicBezTo>
                  <a:cubicBezTo>
                    <a:pt x="983200" y="1905"/>
                    <a:pt x="1002250" y="0"/>
                    <a:pt x="1021300" y="0"/>
                  </a:cubicBezTo>
                  <a:cubicBezTo>
                    <a:pt x="1020348" y="141922"/>
                    <a:pt x="1020348" y="285750"/>
                    <a:pt x="1019394" y="4295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0768266" y="2775313"/>
              <a:ext cx="1407453" cy="492689"/>
            </a:xfrm>
            <a:custGeom>
              <a:avLst/>
              <a:gdLst/>
              <a:ahLst/>
              <a:cxnLst/>
              <a:rect l="l" t="t" r="r" b="b"/>
              <a:pathLst>
                <a:path w="1208114" h="422909" extrusionOk="0">
                  <a:moveTo>
                    <a:pt x="1208115" y="10478"/>
                  </a:moveTo>
                  <a:cubicBezTo>
                    <a:pt x="1208115" y="146685"/>
                    <a:pt x="1208115" y="283845"/>
                    <a:pt x="1208115" y="420053"/>
                  </a:cubicBezTo>
                  <a:cubicBezTo>
                    <a:pt x="1026186" y="421005"/>
                    <a:pt x="844259" y="421958"/>
                    <a:pt x="661379" y="422910"/>
                  </a:cubicBezTo>
                  <a:cubicBezTo>
                    <a:pt x="515646" y="422910"/>
                    <a:pt x="369914" y="422910"/>
                    <a:pt x="224182" y="422910"/>
                  </a:cubicBezTo>
                  <a:cubicBezTo>
                    <a:pt x="165127" y="422910"/>
                    <a:pt x="107977" y="411480"/>
                    <a:pt x="67019" y="369570"/>
                  </a:cubicBezTo>
                  <a:cubicBezTo>
                    <a:pt x="3202" y="304800"/>
                    <a:pt x="-16801" y="224790"/>
                    <a:pt x="14632" y="138113"/>
                  </a:cubicBezTo>
                  <a:cubicBezTo>
                    <a:pt x="44159" y="54293"/>
                    <a:pt x="106071" y="7620"/>
                    <a:pt x="195607" y="0"/>
                  </a:cubicBezTo>
                  <a:cubicBezTo>
                    <a:pt x="204179" y="953"/>
                    <a:pt x="212752" y="2858"/>
                    <a:pt x="221324" y="3810"/>
                  </a:cubicBezTo>
                  <a:cubicBezTo>
                    <a:pt x="238469" y="9525"/>
                    <a:pt x="255614" y="6668"/>
                    <a:pt x="272759" y="6668"/>
                  </a:cubicBezTo>
                  <a:cubicBezTo>
                    <a:pt x="567082" y="6668"/>
                    <a:pt x="861404" y="6668"/>
                    <a:pt x="1155727" y="6668"/>
                  </a:cubicBezTo>
                  <a:cubicBezTo>
                    <a:pt x="1174777" y="5715"/>
                    <a:pt x="1191921" y="1905"/>
                    <a:pt x="1208115" y="104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3560830" y="5642074"/>
            <a:ext cx="494916" cy="496027"/>
          </a:xfrm>
          <a:custGeom>
            <a:avLst/>
            <a:gdLst/>
            <a:ahLst/>
            <a:cxnLst/>
            <a:rect l="l" t="t" r="r" b="b"/>
            <a:pathLst>
              <a:path w="424821" h="425774" extrusionOk="0">
                <a:moveTo>
                  <a:pt x="214320" y="425774"/>
                </a:moveTo>
                <a:cubicBezTo>
                  <a:pt x="95257" y="425774"/>
                  <a:pt x="-946" y="329572"/>
                  <a:pt x="7" y="211462"/>
                </a:cubicBezTo>
                <a:cubicBezTo>
                  <a:pt x="959" y="96209"/>
                  <a:pt x="98114" y="959"/>
                  <a:pt x="214320" y="7"/>
                </a:cubicBezTo>
                <a:cubicBezTo>
                  <a:pt x="329572" y="-946"/>
                  <a:pt x="423870" y="95257"/>
                  <a:pt x="424822" y="214320"/>
                </a:cubicBezTo>
                <a:cubicBezTo>
                  <a:pt x="424822" y="333382"/>
                  <a:pt x="334334" y="425774"/>
                  <a:pt x="214320" y="4257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9799021" y="4475906"/>
            <a:ext cx="490479" cy="494918"/>
          </a:xfrm>
          <a:custGeom>
            <a:avLst/>
            <a:gdLst/>
            <a:ahLst/>
            <a:cxnLst/>
            <a:rect l="l" t="t" r="r" b="b"/>
            <a:pathLst>
              <a:path w="421012" h="424822" extrusionOk="0">
                <a:moveTo>
                  <a:pt x="0" y="212407"/>
                </a:moveTo>
                <a:cubicBezTo>
                  <a:pt x="0" y="94297"/>
                  <a:pt x="92393" y="953"/>
                  <a:pt x="210502" y="0"/>
                </a:cubicBezTo>
                <a:cubicBezTo>
                  <a:pt x="327660" y="0"/>
                  <a:pt x="421957" y="94297"/>
                  <a:pt x="421005" y="211455"/>
                </a:cubicBezTo>
                <a:cubicBezTo>
                  <a:pt x="421005" y="333375"/>
                  <a:pt x="328613" y="425767"/>
                  <a:pt x="207645" y="424815"/>
                </a:cubicBezTo>
                <a:cubicBezTo>
                  <a:pt x="89535" y="423863"/>
                  <a:pt x="0" y="333375"/>
                  <a:pt x="0" y="2124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7774297" y="5427209"/>
            <a:ext cx="496027" cy="490479"/>
          </a:xfrm>
          <a:custGeom>
            <a:avLst/>
            <a:gdLst/>
            <a:ahLst/>
            <a:cxnLst/>
            <a:rect l="l" t="t" r="r" b="b"/>
            <a:pathLst>
              <a:path w="425774" h="421012" extrusionOk="0">
                <a:moveTo>
                  <a:pt x="425775" y="211462"/>
                </a:moveTo>
                <a:cubicBezTo>
                  <a:pt x="425775" y="330525"/>
                  <a:pt x="334335" y="421012"/>
                  <a:pt x="214320" y="421012"/>
                </a:cubicBezTo>
                <a:cubicBezTo>
                  <a:pt x="95257" y="421012"/>
                  <a:pt x="-945" y="324810"/>
                  <a:pt x="7" y="206700"/>
                </a:cubicBezTo>
                <a:cubicBezTo>
                  <a:pt x="960" y="91447"/>
                  <a:pt x="98114" y="-945"/>
                  <a:pt x="216225" y="7"/>
                </a:cubicBezTo>
                <a:cubicBezTo>
                  <a:pt x="335287" y="960"/>
                  <a:pt x="425775" y="92400"/>
                  <a:pt x="425775" y="2114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2359301" y="6045077"/>
            <a:ext cx="494926" cy="494925"/>
          </a:xfrm>
          <a:custGeom>
            <a:avLst/>
            <a:gdLst/>
            <a:ahLst/>
            <a:cxnLst/>
            <a:rect l="l" t="t" r="r" b="b"/>
            <a:pathLst>
              <a:path w="424829" h="424828" extrusionOk="0">
                <a:moveTo>
                  <a:pt x="424822" y="211462"/>
                </a:moveTo>
                <a:cubicBezTo>
                  <a:pt x="425775" y="327667"/>
                  <a:pt x="330525" y="423870"/>
                  <a:pt x="214319" y="424822"/>
                </a:cubicBezTo>
                <a:cubicBezTo>
                  <a:pt x="96210" y="425775"/>
                  <a:pt x="-945" y="329572"/>
                  <a:pt x="7" y="210509"/>
                </a:cubicBezTo>
                <a:cubicBezTo>
                  <a:pt x="7" y="94305"/>
                  <a:pt x="95257" y="7"/>
                  <a:pt x="213367" y="7"/>
                </a:cubicBezTo>
                <a:cubicBezTo>
                  <a:pt x="328619" y="-945"/>
                  <a:pt x="423869" y="94305"/>
                  <a:pt x="424822" y="2114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642277" y="2718692"/>
            <a:ext cx="493807" cy="492698"/>
          </a:xfrm>
          <a:custGeom>
            <a:avLst/>
            <a:gdLst/>
            <a:ahLst/>
            <a:cxnLst/>
            <a:rect l="l" t="t" r="r" b="b"/>
            <a:pathLst>
              <a:path w="423869" h="422917" extrusionOk="0">
                <a:moveTo>
                  <a:pt x="423870" y="209557"/>
                </a:moveTo>
                <a:cubicBezTo>
                  <a:pt x="423870" y="330525"/>
                  <a:pt x="331477" y="422917"/>
                  <a:pt x="209557" y="422917"/>
                </a:cubicBezTo>
                <a:cubicBezTo>
                  <a:pt x="93352" y="422917"/>
                  <a:pt x="1912" y="331477"/>
                  <a:pt x="7" y="215272"/>
                </a:cubicBezTo>
                <a:cubicBezTo>
                  <a:pt x="-945" y="93352"/>
                  <a:pt x="90495" y="7"/>
                  <a:pt x="211462" y="7"/>
                </a:cubicBezTo>
                <a:cubicBezTo>
                  <a:pt x="330525" y="-945"/>
                  <a:pt x="422917" y="91447"/>
                  <a:pt x="423870" y="20955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" name="Google Shape;30;p2"/>
          <p:cNvGrpSpPr/>
          <p:nvPr/>
        </p:nvGrpSpPr>
        <p:grpSpPr>
          <a:xfrm>
            <a:off x="4365315" y="385581"/>
            <a:ext cx="1512009" cy="493414"/>
            <a:chOff x="5715920" y="1422081"/>
            <a:chExt cx="1297416" cy="423386"/>
          </a:xfrm>
        </p:grpSpPr>
        <p:sp>
          <p:nvSpPr>
            <p:cNvPr id="31" name="Google Shape;31;p2"/>
            <p:cNvSpPr/>
            <p:nvPr/>
          </p:nvSpPr>
          <p:spPr>
            <a:xfrm>
              <a:off x="5715920" y="1424939"/>
              <a:ext cx="1297416" cy="420528"/>
            </a:xfrm>
            <a:custGeom>
              <a:avLst/>
              <a:gdLst/>
              <a:ahLst/>
              <a:cxnLst/>
              <a:rect l="l" t="t" r="r" b="b"/>
              <a:pathLst>
                <a:path w="1297416" h="420528" extrusionOk="0">
                  <a:moveTo>
                    <a:pt x="1113504" y="0"/>
                  </a:moveTo>
                  <a:cubicBezTo>
                    <a:pt x="1225899" y="11430"/>
                    <a:pt x="1300194" y="98108"/>
                    <a:pt x="1297337" y="214313"/>
                  </a:cubicBezTo>
                  <a:cubicBezTo>
                    <a:pt x="1294479" y="327660"/>
                    <a:pt x="1211612" y="418148"/>
                    <a:pt x="1101122" y="419100"/>
                  </a:cubicBezTo>
                  <a:cubicBezTo>
                    <a:pt x="800132" y="421005"/>
                    <a:pt x="499142" y="421005"/>
                    <a:pt x="197199" y="419100"/>
                  </a:cubicBezTo>
                  <a:cubicBezTo>
                    <a:pt x="91472" y="418148"/>
                    <a:pt x="1937" y="320993"/>
                    <a:pt x="32" y="213360"/>
                  </a:cubicBezTo>
                  <a:cubicBezTo>
                    <a:pt x="-1873" y="103823"/>
                    <a:pt x="81947" y="9525"/>
                    <a:pt x="189579" y="952"/>
                  </a:cubicBezTo>
                  <a:cubicBezTo>
                    <a:pt x="198152" y="6668"/>
                    <a:pt x="207677" y="5715"/>
                    <a:pt x="217202" y="5715"/>
                  </a:cubicBezTo>
                  <a:cubicBezTo>
                    <a:pt x="506762" y="5715"/>
                    <a:pt x="795369" y="5715"/>
                    <a:pt x="1084929" y="5715"/>
                  </a:cubicBezTo>
                  <a:cubicBezTo>
                    <a:pt x="1094454" y="4763"/>
                    <a:pt x="1104932" y="5715"/>
                    <a:pt x="1113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05500" y="1422081"/>
              <a:ext cx="923925" cy="12382"/>
            </a:xfrm>
            <a:custGeom>
              <a:avLst/>
              <a:gdLst/>
              <a:ahLst/>
              <a:cxnLst/>
              <a:rect l="l" t="t" r="r" b="b"/>
              <a:pathLst>
                <a:path w="923925" h="12382" extrusionOk="0">
                  <a:moveTo>
                    <a:pt x="923925" y="2858"/>
                  </a:moveTo>
                  <a:cubicBezTo>
                    <a:pt x="900113" y="12383"/>
                    <a:pt x="874395" y="12383"/>
                    <a:pt x="848677" y="12383"/>
                  </a:cubicBezTo>
                  <a:cubicBezTo>
                    <a:pt x="590550" y="12383"/>
                    <a:pt x="333375" y="12383"/>
                    <a:pt x="75248" y="12383"/>
                  </a:cubicBezTo>
                  <a:cubicBezTo>
                    <a:pt x="49530" y="12383"/>
                    <a:pt x="24765" y="12383"/>
                    <a:pt x="0" y="2858"/>
                  </a:cubicBezTo>
                  <a:cubicBezTo>
                    <a:pt x="308610" y="-953"/>
                    <a:pt x="616268" y="-953"/>
                    <a:pt x="923925" y="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0930756" y="907038"/>
            <a:ext cx="494978" cy="491624"/>
          </a:xfrm>
          <a:custGeom>
            <a:avLst/>
            <a:gdLst/>
            <a:ahLst/>
            <a:cxnLst/>
            <a:rect l="l" t="t" r="r" b="b"/>
            <a:pathLst>
              <a:path w="424874" h="421995" extrusionOk="0">
                <a:moveTo>
                  <a:pt x="218152" y="30"/>
                </a:moveTo>
                <a:cubicBezTo>
                  <a:pt x="337215" y="1935"/>
                  <a:pt x="426749" y="95280"/>
                  <a:pt x="424845" y="215295"/>
                </a:cubicBezTo>
                <a:cubicBezTo>
                  <a:pt x="422940" y="334358"/>
                  <a:pt x="331499" y="422940"/>
                  <a:pt x="209580" y="421988"/>
                </a:cubicBezTo>
                <a:cubicBezTo>
                  <a:pt x="88612" y="421035"/>
                  <a:pt x="-1876" y="326738"/>
                  <a:pt x="30" y="204818"/>
                </a:cubicBezTo>
                <a:cubicBezTo>
                  <a:pt x="3840" y="85755"/>
                  <a:pt x="96232" y="-1875"/>
                  <a:pt x="218152" y="3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415591" y="13983"/>
            <a:ext cx="1481287" cy="1236614"/>
          </a:xfrm>
          <a:custGeom>
            <a:avLst/>
            <a:gdLst/>
            <a:ahLst/>
            <a:cxnLst/>
            <a:rect l="l" t="t" r="r" b="b"/>
            <a:pathLst>
              <a:path w="1271491" h="1061471" extrusionOk="0">
                <a:moveTo>
                  <a:pt x="0" y="0"/>
                </a:moveTo>
                <a:lnTo>
                  <a:pt x="446208" y="0"/>
                </a:lnTo>
                <a:lnTo>
                  <a:pt x="446626" y="15690"/>
                </a:lnTo>
                <a:cubicBezTo>
                  <a:pt x="447578" y="128085"/>
                  <a:pt x="446626" y="240480"/>
                  <a:pt x="446626" y="352875"/>
                </a:cubicBezTo>
                <a:cubicBezTo>
                  <a:pt x="446626" y="393833"/>
                  <a:pt x="449483" y="435743"/>
                  <a:pt x="461866" y="474795"/>
                </a:cubicBezTo>
                <a:cubicBezTo>
                  <a:pt x="484726" y="550995"/>
                  <a:pt x="553306" y="604335"/>
                  <a:pt x="629506" y="607193"/>
                </a:cubicBezTo>
                <a:cubicBezTo>
                  <a:pt x="705706" y="610050"/>
                  <a:pt x="774285" y="565283"/>
                  <a:pt x="805718" y="492893"/>
                </a:cubicBezTo>
                <a:cubicBezTo>
                  <a:pt x="822863" y="452888"/>
                  <a:pt x="827626" y="410025"/>
                  <a:pt x="827626" y="367163"/>
                </a:cubicBezTo>
                <a:cubicBezTo>
                  <a:pt x="827626" y="250005"/>
                  <a:pt x="827626" y="132848"/>
                  <a:pt x="827626" y="15690"/>
                </a:cubicBezTo>
                <a:lnTo>
                  <a:pt x="829228" y="0"/>
                </a:lnTo>
                <a:lnTo>
                  <a:pt x="1271490" y="0"/>
                </a:lnTo>
                <a:lnTo>
                  <a:pt x="1271490" y="456694"/>
                </a:lnTo>
                <a:lnTo>
                  <a:pt x="1271491" y="456698"/>
                </a:lnTo>
                <a:lnTo>
                  <a:pt x="1271490" y="456707"/>
                </a:lnTo>
                <a:lnTo>
                  <a:pt x="1271490" y="490883"/>
                </a:lnTo>
                <a:lnTo>
                  <a:pt x="1267678" y="490883"/>
                </a:lnTo>
                <a:lnTo>
                  <a:pt x="1261334" y="547766"/>
                </a:lnTo>
                <a:cubicBezTo>
                  <a:pt x="1225652" y="752687"/>
                  <a:pt x="1106470" y="904373"/>
                  <a:pt x="911446" y="997718"/>
                </a:cubicBezTo>
                <a:cubicBezTo>
                  <a:pt x="483773" y="1201553"/>
                  <a:pt x="1808" y="891990"/>
                  <a:pt x="855" y="41859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/>
          <p:nvPr/>
        </p:nvSpPr>
        <p:spPr>
          <a:xfrm rot="-5400000">
            <a:off x="4484013" y="-1205713"/>
            <a:ext cx="1274612" cy="4246363"/>
          </a:xfrm>
          <a:custGeom>
            <a:avLst/>
            <a:gdLst/>
            <a:ahLst/>
            <a:cxnLst/>
            <a:rect l="l" t="t" r="r" b="b"/>
            <a:pathLst>
              <a:path w="1274612" h="4246363" extrusionOk="0">
                <a:moveTo>
                  <a:pt x="714" y="2121277"/>
                </a:moveTo>
                <a:cubicBezTo>
                  <a:pt x="714" y="1770757"/>
                  <a:pt x="714" y="1420237"/>
                  <a:pt x="714" y="1068765"/>
                </a:cubicBezTo>
                <a:cubicBezTo>
                  <a:pt x="714" y="569655"/>
                  <a:pt x="333137" y="145792"/>
                  <a:pt x="817007" y="28635"/>
                </a:cubicBezTo>
                <a:cubicBezTo>
                  <a:pt x="896064" y="9585"/>
                  <a:pt x="976074" y="-893"/>
                  <a:pt x="1057037" y="60"/>
                </a:cubicBezTo>
                <a:cubicBezTo>
                  <a:pt x="1178957" y="1012"/>
                  <a:pt x="1271349" y="88642"/>
                  <a:pt x="1274207" y="206752"/>
                </a:cubicBezTo>
                <a:cubicBezTo>
                  <a:pt x="1278017" y="326767"/>
                  <a:pt x="1190387" y="421065"/>
                  <a:pt x="1064657" y="425827"/>
                </a:cubicBezTo>
                <a:cubicBezTo>
                  <a:pt x="841772" y="432495"/>
                  <a:pt x="663655" y="523935"/>
                  <a:pt x="536019" y="706815"/>
                </a:cubicBezTo>
                <a:cubicBezTo>
                  <a:pt x="457914" y="818257"/>
                  <a:pt x="425529" y="943035"/>
                  <a:pt x="426482" y="1079242"/>
                </a:cubicBezTo>
                <a:cubicBezTo>
                  <a:pt x="427434" y="1546920"/>
                  <a:pt x="426482" y="2015550"/>
                  <a:pt x="426482" y="2483227"/>
                </a:cubicBezTo>
                <a:cubicBezTo>
                  <a:pt x="426482" y="2707065"/>
                  <a:pt x="432197" y="2930902"/>
                  <a:pt x="425529" y="3154740"/>
                </a:cubicBezTo>
                <a:cubicBezTo>
                  <a:pt x="414099" y="3511927"/>
                  <a:pt x="690324" y="3816727"/>
                  <a:pt x="1065609" y="3823395"/>
                </a:cubicBezTo>
                <a:cubicBezTo>
                  <a:pt x="1175147" y="3825300"/>
                  <a:pt x="1254205" y="3895785"/>
                  <a:pt x="1271349" y="3998655"/>
                </a:cubicBezTo>
                <a:cubicBezTo>
                  <a:pt x="1288494" y="4099620"/>
                  <a:pt x="1237059" y="4192012"/>
                  <a:pt x="1140857" y="4232970"/>
                </a:cubicBezTo>
                <a:cubicBezTo>
                  <a:pt x="1114187" y="4244400"/>
                  <a:pt x="1085612" y="4246305"/>
                  <a:pt x="1057037" y="4246305"/>
                </a:cubicBezTo>
                <a:cubicBezTo>
                  <a:pt x="532209" y="4252020"/>
                  <a:pt x="65484" y="3837682"/>
                  <a:pt x="9287" y="3315712"/>
                </a:cubicBezTo>
                <a:cubicBezTo>
                  <a:pt x="3572" y="3262372"/>
                  <a:pt x="714" y="3208080"/>
                  <a:pt x="714" y="3153787"/>
                </a:cubicBezTo>
                <a:cubicBezTo>
                  <a:pt x="714" y="2809935"/>
                  <a:pt x="-238" y="2465130"/>
                  <a:pt x="714" y="2121277"/>
                </a:cubicBezTo>
                <a:cubicBezTo>
                  <a:pt x="-238" y="2121277"/>
                  <a:pt x="-238" y="2121277"/>
                  <a:pt x="714" y="21212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 rot="-5400000">
            <a:off x="8898841" y="5980580"/>
            <a:ext cx="1296963" cy="418570"/>
          </a:xfrm>
          <a:custGeom>
            <a:avLst/>
            <a:gdLst/>
            <a:ahLst/>
            <a:cxnLst/>
            <a:rect l="l" t="t" r="r" b="b"/>
            <a:pathLst>
              <a:path w="1296963" h="418570" extrusionOk="0">
                <a:moveTo>
                  <a:pt x="162920" y="416666"/>
                </a:moveTo>
                <a:cubicBezTo>
                  <a:pt x="69575" y="398568"/>
                  <a:pt x="1947" y="315701"/>
                  <a:pt x="43" y="217593"/>
                </a:cubicBezTo>
                <a:cubicBezTo>
                  <a:pt x="-1862" y="114723"/>
                  <a:pt x="60050" y="33761"/>
                  <a:pt x="161968" y="8043"/>
                </a:cubicBezTo>
                <a:cubicBezTo>
                  <a:pt x="178160" y="18521"/>
                  <a:pt x="196258" y="12806"/>
                  <a:pt x="212450" y="12806"/>
                </a:cubicBezTo>
                <a:cubicBezTo>
                  <a:pt x="474388" y="12806"/>
                  <a:pt x="735372" y="12806"/>
                  <a:pt x="997310" y="12806"/>
                </a:cubicBezTo>
                <a:cubicBezTo>
                  <a:pt x="737277" y="12806"/>
                  <a:pt x="478197" y="12806"/>
                  <a:pt x="218165" y="12806"/>
                </a:cubicBezTo>
                <a:cubicBezTo>
                  <a:pt x="201972" y="12806"/>
                  <a:pt x="183875" y="19473"/>
                  <a:pt x="168635" y="7091"/>
                </a:cubicBezTo>
                <a:cubicBezTo>
                  <a:pt x="185780" y="5186"/>
                  <a:pt x="202925" y="423"/>
                  <a:pt x="220070" y="423"/>
                </a:cubicBezTo>
                <a:cubicBezTo>
                  <a:pt x="510583" y="423"/>
                  <a:pt x="801095" y="-529"/>
                  <a:pt x="1090655" y="423"/>
                </a:cubicBezTo>
                <a:cubicBezTo>
                  <a:pt x="1199240" y="423"/>
                  <a:pt x="1288775" y="86148"/>
                  <a:pt x="1296395" y="192828"/>
                </a:cubicBezTo>
                <a:cubicBezTo>
                  <a:pt x="1304015" y="309033"/>
                  <a:pt x="1234483" y="400473"/>
                  <a:pt x="1124945" y="418571"/>
                </a:cubicBezTo>
                <a:cubicBezTo>
                  <a:pt x="829670" y="416666"/>
                  <a:pt x="535347" y="416666"/>
                  <a:pt x="240072" y="418571"/>
                </a:cubicBezTo>
                <a:cubicBezTo>
                  <a:pt x="214355" y="418571"/>
                  <a:pt x="188638" y="411903"/>
                  <a:pt x="162920" y="4166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1598902" y="1687817"/>
            <a:ext cx="493807" cy="492698"/>
          </a:xfrm>
          <a:custGeom>
            <a:avLst/>
            <a:gdLst/>
            <a:ahLst/>
            <a:cxnLst/>
            <a:rect l="l" t="t" r="r" b="b"/>
            <a:pathLst>
              <a:path w="423869" h="422917" extrusionOk="0">
                <a:moveTo>
                  <a:pt x="423870" y="209557"/>
                </a:moveTo>
                <a:cubicBezTo>
                  <a:pt x="423870" y="330525"/>
                  <a:pt x="331477" y="422917"/>
                  <a:pt x="209557" y="422917"/>
                </a:cubicBezTo>
                <a:cubicBezTo>
                  <a:pt x="93352" y="422917"/>
                  <a:pt x="1912" y="331477"/>
                  <a:pt x="7" y="215272"/>
                </a:cubicBezTo>
                <a:cubicBezTo>
                  <a:pt x="-945" y="93352"/>
                  <a:pt x="90495" y="7"/>
                  <a:pt x="211462" y="7"/>
                </a:cubicBezTo>
                <a:cubicBezTo>
                  <a:pt x="330525" y="-945"/>
                  <a:pt x="422917" y="91447"/>
                  <a:pt x="423870" y="20955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 txBox="1"/>
          <p:nvPr/>
        </p:nvSpPr>
        <p:spPr>
          <a:xfrm rot="5400000">
            <a:off x="-691125" y="5781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5910123" y="1583975"/>
            <a:ext cx="49518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ldrich"/>
              <a:buNone/>
              <a:defRPr sz="7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bril Fatface"/>
              <a:buNone/>
              <a:defRPr sz="7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bril Fatface"/>
              <a:buNone/>
              <a:defRPr sz="7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bril Fatface"/>
              <a:buNone/>
              <a:defRPr sz="7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bril Fatface"/>
              <a:buNone/>
              <a:defRPr sz="7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bril Fatface"/>
              <a:buNone/>
              <a:defRPr sz="7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bril Fatface"/>
              <a:buNone/>
              <a:defRPr sz="7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bril Fatface"/>
              <a:buNone/>
              <a:defRPr sz="7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bril Fatface"/>
              <a:buNone/>
              <a:defRPr sz="7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5910100" y="2988275"/>
            <a:ext cx="49518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 algn="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algn="r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r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r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r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r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r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r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r"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/>
          <p:nvPr/>
        </p:nvSpPr>
        <p:spPr>
          <a:xfrm rot="5400000">
            <a:off x="2466199" y="-950279"/>
            <a:ext cx="822125" cy="2738904"/>
          </a:xfrm>
          <a:custGeom>
            <a:avLst/>
            <a:gdLst/>
            <a:ahLst/>
            <a:cxnLst/>
            <a:rect l="l" t="t" r="r" b="b"/>
            <a:pathLst>
              <a:path w="1274612" h="4246363" extrusionOk="0">
                <a:moveTo>
                  <a:pt x="714" y="2121277"/>
                </a:moveTo>
                <a:cubicBezTo>
                  <a:pt x="714" y="1770757"/>
                  <a:pt x="714" y="1420237"/>
                  <a:pt x="714" y="1068765"/>
                </a:cubicBezTo>
                <a:cubicBezTo>
                  <a:pt x="714" y="569655"/>
                  <a:pt x="333137" y="145792"/>
                  <a:pt x="817007" y="28635"/>
                </a:cubicBezTo>
                <a:cubicBezTo>
                  <a:pt x="896064" y="9585"/>
                  <a:pt x="976074" y="-893"/>
                  <a:pt x="1057037" y="60"/>
                </a:cubicBezTo>
                <a:cubicBezTo>
                  <a:pt x="1178957" y="1012"/>
                  <a:pt x="1271349" y="88642"/>
                  <a:pt x="1274207" y="206752"/>
                </a:cubicBezTo>
                <a:cubicBezTo>
                  <a:pt x="1278017" y="326767"/>
                  <a:pt x="1190387" y="421065"/>
                  <a:pt x="1064657" y="425827"/>
                </a:cubicBezTo>
                <a:cubicBezTo>
                  <a:pt x="841772" y="432495"/>
                  <a:pt x="663655" y="523935"/>
                  <a:pt x="536019" y="706815"/>
                </a:cubicBezTo>
                <a:cubicBezTo>
                  <a:pt x="457914" y="818257"/>
                  <a:pt x="425529" y="943035"/>
                  <a:pt x="426482" y="1079242"/>
                </a:cubicBezTo>
                <a:cubicBezTo>
                  <a:pt x="427434" y="1546920"/>
                  <a:pt x="426482" y="2015550"/>
                  <a:pt x="426482" y="2483227"/>
                </a:cubicBezTo>
                <a:cubicBezTo>
                  <a:pt x="426482" y="2707065"/>
                  <a:pt x="432197" y="2930902"/>
                  <a:pt x="425529" y="3154740"/>
                </a:cubicBezTo>
                <a:cubicBezTo>
                  <a:pt x="414099" y="3511927"/>
                  <a:pt x="690324" y="3816727"/>
                  <a:pt x="1065609" y="3823395"/>
                </a:cubicBezTo>
                <a:cubicBezTo>
                  <a:pt x="1175147" y="3825300"/>
                  <a:pt x="1254205" y="3895785"/>
                  <a:pt x="1271349" y="3998655"/>
                </a:cubicBezTo>
                <a:cubicBezTo>
                  <a:pt x="1288494" y="4099620"/>
                  <a:pt x="1237059" y="4192012"/>
                  <a:pt x="1140857" y="4232970"/>
                </a:cubicBezTo>
                <a:cubicBezTo>
                  <a:pt x="1114187" y="4244400"/>
                  <a:pt x="1085612" y="4246305"/>
                  <a:pt x="1057037" y="4246305"/>
                </a:cubicBezTo>
                <a:cubicBezTo>
                  <a:pt x="532209" y="4252020"/>
                  <a:pt x="65484" y="3837682"/>
                  <a:pt x="9287" y="3315712"/>
                </a:cubicBezTo>
                <a:cubicBezTo>
                  <a:pt x="3572" y="3262372"/>
                  <a:pt x="714" y="3208080"/>
                  <a:pt x="714" y="3153787"/>
                </a:cubicBezTo>
                <a:cubicBezTo>
                  <a:pt x="714" y="2809935"/>
                  <a:pt x="-238" y="2465130"/>
                  <a:pt x="714" y="2121277"/>
                </a:cubicBezTo>
                <a:cubicBezTo>
                  <a:pt x="-238" y="2121277"/>
                  <a:pt x="-238" y="2121277"/>
                  <a:pt x="714" y="21212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1" y="960091"/>
            <a:ext cx="1158621" cy="1371178"/>
          </a:xfrm>
          <a:custGeom>
            <a:avLst/>
            <a:gdLst/>
            <a:ahLst/>
            <a:cxnLst/>
            <a:rect l="l" t="t" r="r" b="b"/>
            <a:pathLst>
              <a:path w="1796311" h="2125857" extrusionOk="0">
                <a:moveTo>
                  <a:pt x="4286" y="294358"/>
                </a:moveTo>
                <a:cubicBezTo>
                  <a:pt x="117634" y="176248"/>
                  <a:pt x="256699" y="99096"/>
                  <a:pt x="411004" y="49566"/>
                </a:cubicBezTo>
                <a:cubicBezTo>
                  <a:pt x="512921" y="17181"/>
                  <a:pt x="617696" y="-917"/>
                  <a:pt x="724376" y="36"/>
                </a:cubicBezTo>
                <a:cubicBezTo>
                  <a:pt x="852011" y="988"/>
                  <a:pt x="943451" y="86713"/>
                  <a:pt x="944404" y="207681"/>
                </a:cubicBezTo>
                <a:cubicBezTo>
                  <a:pt x="946309" y="330553"/>
                  <a:pt x="856774" y="424851"/>
                  <a:pt x="729139" y="426756"/>
                </a:cubicBezTo>
                <a:cubicBezTo>
                  <a:pt x="591026" y="428661"/>
                  <a:pt x="467201" y="470571"/>
                  <a:pt x="356711" y="550581"/>
                </a:cubicBezTo>
                <a:cubicBezTo>
                  <a:pt x="123349" y="718221"/>
                  <a:pt x="35719" y="1030641"/>
                  <a:pt x="145256" y="1302103"/>
                </a:cubicBezTo>
                <a:cubicBezTo>
                  <a:pt x="251936" y="1567851"/>
                  <a:pt x="531971" y="1730728"/>
                  <a:pt x="813911" y="1692628"/>
                </a:cubicBezTo>
                <a:cubicBezTo>
                  <a:pt x="1122521" y="1649766"/>
                  <a:pt x="1345406" y="1410688"/>
                  <a:pt x="1369219" y="1095411"/>
                </a:cubicBezTo>
                <a:cubicBezTo>
                  <a:pt x="1373029" y="1042071"/>
                  <a:pt x="1373029" y="987778"/>
                  <a:pt x="1408271" y="941106"/>
                </a:cubicBezTo>
                <a:cubicBezTo>
                  <a:pt x="1465421" y="864906"/>
                  <a:pt x="1554956" y="831568"/>
                  <a:pt x="1643539" y="858238"/>
                </a:cubicBezTo>
                <a:cubicBezTo>
                  <a:pt x="1736884" y="886813"/>
                  <a:pt x="1793081" y="961108"/>
                  <a:pt x="1795939" y="1059216"/>
                </a:cubicBezTo>
                <a:cubicBezTo>
                  <a:pt x="1808321" y="1495461"/>
                  <a:pt x="1511141" y="1921228"/>
                  <a:pt x="1085374" y="2063151"/>
                </a:cubicBezTo>
                <a:cubicBezTo>
                  <a:pt x="693896" y="2193643"/>
                  <a:pt x="338614" y="2119348"/>
                  <a:pt x="24289" y="1850743"/>
                </a:cubicBezTo>
                <a:cubicBezTo>
                  <a:pt x="16669" y="1845028"/>
                  <a:pt x="10954" y="1836456"/>
                  <a:pt x="5239" y="1829788"/>
                </a:cubicBezTo>
                <a:cubicBezTo>
                  <a:pt x="-476" y="1817406"/>
                  <a:pt x="1429" y="1805023"/>
                  <a:pt x="1429" y="1792641"/>
                </a:cubicBezTo>
                <a:cubicBezTo>
                  <a:pt x="1429" y="1305913"/>
                  <a:pt x="1429" y="818233"/>
                  <a:pt x="1429" y="331506"/>
                </a:cubicBezTo>
                <a:cubicBezTo>
                  <a:pt x="476" y="319123"/>
                  <a:pt x="-2381" y="306741"/>
                  <a:pt x="4286" y="29435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4364257" y="137137"/>
            <a:ext cx="411014" cy="410400"/>
          </a:xfrm>
          <a:custGeom>
            <a:avLst/>
            <a:gdLst/>
            <a:ahLst/>
            <a:cxnLst/>
            <a:rect l="l" t="t" r="r" b="b"/>
            <a:pathLst>
              <a:path w="637231" h="636279" extrusionOk="0">
                <a:moveTo>
                  <a:pt x="320997" y="214318"/>
                </a:moveTo>
                <a:cubicBezTo>
                  <a:pt x="261942" y="213365"/>
                  <a:pt x="214317" y="259085"/>
                  <a:pt x="214317" y="318140"/>
                </a:cubicBezTo>
                <a:cubicBezTo>
                  <a:pt x="214317" y="376243"/>
                  <a:pt x="262895" y="424820"/>
                  <a:pt x="320045" y="424820"/>
                </a:cubicBezTo>
                <a:cubicBezTo>
                  <a:pt x="377195" y="423868"/>
                  <a:pt x="425772" y="374338"/>
                  <a:pt x="424820" y="317188"/>
                </a:cubicBezTo>
                <a:cubicBezTo>
                  <a:pt x="423867" y="260990"/>
                  <a:pt x="377195" y="215270"/>
                  <a:pt x="320997" y="214318"/>
                </a:cubicBezTo>
                <a:close/>
                <a:moveTo>
                  <a:pt x="320045" y="5"/>
                </a:moveTo>
                <a:cubicBezTo>
                  <a:pt x="497210" y="957"/>
                  <a:pt x="636275" y="140975"/>
                  <a:pt x="637227" y="318140"/>
                </a:cubicBezTo>
                <a:cubicBezTo>
                  <a:pt x="638180" y="495305"/>
                  <a:pt x="499115" y="636275"/>
                  <a:pt x="321950" y="636275"/>
                </a:cubicBezTo>
                <a:cubicBezTo>
                  <a:pt x="142880" y="637227"/>
                  <a:pt x="-948" y="493400"/>
                  <a:pt x="5" y="317187"/>
                </a:cubicBezTo>
                <a:cubicBezTo>
                  <a:pt x="957" y="142880"/>
                  <a:pt x="146690" y="-948"/>
                  <a:pt x="320045" y="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2069414" y="534763"/>
            <a:ext cx="274010" cy="274624"/>
          </a:xfrm>
          <a:custGeom>
            <a:avLst/>
            <a:gdLst/>
            <a:ahLst/>
            <a:cxnLst/>
            <a:rect l="l" t="t" r="r" b="b"/>
            <a:pathLst>
              <a:path w="424821" h="425774" extrusionOk="0">
                <a:moveTo>
                  <a:pt x="214320" y="425774"/>
                </a:moveTo>
                <a:cubicBezTo>
                  <a:pt x="95257" y="425774"/>
                  <a:pt x="-946" y="329572"/>
                  <a:pt x="7" y="211462"/>
                </a:cubicBezTo>
                <a:cubicBezTo>
                  <a:pt x="959" y="96209"/>
                  <a:pt x="98114" y="959"/>
                  <a:pt x="214320" y="7"/>
                </a:cubicBezTo>
                <a:cubicBezTo>
                  <a:pt x="329572" y="-946"/>
                  <a:pt x="423870" y="95257"/>
                  <a:pt x="424822" y="214320"/>
                </a:cubicBezTo>
                <a:cubicBezTo>
                  <a:pt x="424822" y="333382"/>
                  <a:pt x="334334" y="425774"/>
                  <a:pt x="214320" y="42577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355981" y="1531440"/>
            <a:ext cx="273396" cy="272781"/>
          </a:xfrm>
          <a:custGeom>
            <a:avLst/>
            <a:gdLst/>
            <a:ahLst/>
            <a:cxnLst/>
            <a:rect l="l" t="t" r="r" b="b"/>
            <a:pathLst>
              <a:path w="423869" h="422917" extrusionOk="0">
                <a:moveTo>
                  <a:pt x="423870" y="209557"/>
                </a:moveTo>
                <a:cubicBezTo>
                  <a:pt x="423870" y="330525"/>
                  <a:pt x="331477" y="422917"/>
                  <a:pt x="209557" y="422917"/>
                </a:cubicBezTo>
                <a:cubicBezTo>
                  <a:pt x="93352" y="422917"/>
                  <a:pt x="1912" y="331477"/>
                  <a:pt x="7" y="215272"/>
                </a:cubicBezTo>
                <a:cubicBezTo>
                  <a:pt x="-945" y="93352"/>
                  <a:pt x="90495" y="7"/>
                  <a:pt x="211462" y="7"/>
                </a:cubicBezTo>
                <a:cubicBezTo>
                  <a:pt x="330525" y="-945"/>
                  <a:pt x="422917" y="91447"/>
                  <a:pt x="423870" y="2095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214933" y="0"/>
            <a:ext cx="820112" cy="684649"/>
          </a:xfrm>
          <a:custGeom>
            <a:avLst/>
            <a:gdLst/>
            <a:ahLst/>
            <a:cxnLst/>
            <a:rect l="l" t="t" r="r" b="b"/>
            <a:pathLst>
              <a:path w="1271491" h="1061471" extrusionOk="0">
                <a:moveTo>
                  <a:pt x="0" y="0"/>
                </a:moveTo>
                <a:lnTo>
                  <a:pt x="446208" y="0"/>
                </a:lnTo>
                <a:lnTo>
                  <a:pt x="446626" y="15690"/>
                </a:lnTo>
                <a:cubicBezTo>
                  <a:pt x="447578" y="128085"/>
                  <a:pt x="446626" y="240480"/>
                  <a:pt x="446626" y="352875"/>
                </a:cubicBezTo>
                <a:cubicBezTo>
                  <a:pt x="446626" y="393833"/>
                  <a:pt x="449483" y="435743"/>
                  <a:pt x="461866" y="474795"/>
                </a:cubicBezTo>
                <a:cubicBezTo>
                  <a:pt x="484726" y="550995"/>
                  <a:pt x="553306" y="604335"/>
                  <a:pt x="629506" y="607193"/>
                </a:cubicBezTo>
                <a:cubicBezTo>
                  <a:pt x="705706" y="610050"/>
                  <a:pt x="774285" y="565283"/>
                  <a:pt x="805718" y="492893"/>
                </a:cubicBezTo>
                <a:cubicBezTo>
                  <a:pt x="822863" y="452888"/>
                  <a:pt x="827626" y="410025"/>
                  <a:pt x="827626" y="367163"/>
                </a:cubicBezTo>
                <a:cubicBezTo>
                  <a:pt x="827626" y="250005"/>
                  <a:pt x="827626" y="132848"/>
                  <a:pt x="827626" y="15690"/>
                </a:cubicBezTo>
                <a:lnTo>
                  <a:pt x="829228" y="0"/>
                </a:lnTo>
                <a:lnTo>
                  <a:pt x="1271490" y="0"/>
                </a:lnTo>
                <a:lnTo>
                  <a:pt x="1271490" y="456694"/>
                </a:lnTo>
                <a:lnTo>
                  <a:pt x="1271491" y="456698"/>
                </a:lnTo>
                <a:lnTo>
                  <a:pt x="1271490" y="456707"/>
                </a:lnTo>
                <a:lnTo>
                  <a:pt x="1271490" y="490883"/>
                </a:lnTo>
                <a:lnTo>
                  <a:pt x="1267678" y="490883"/>
                </a:lnTo>
                <a:lnTo>
                  <a:pt x="1261334" y="547766"/>
                </a:lnTo>
                <a:cubicBezTo>
                  <a:pt x="1225652" y="752687"/>
                  <a:pt x="1106470" y="904373"/>
                  <a:pt x="911446" y="997718"/>
                </a:cubicBezTo>
                <a:cubicBezTo>
                  <a:pt x="483773" y="1201553"/>
                  <a:pt x="1808" y="891990"/>
                  <a:pt x="855" y="4185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0" y="5790802"/>
            <a:ext cx="552973" cy="797097"/>
          </a:xfrm>
          <a:custGeom>
            <a:avLst/>
            <a:gdLst/>
            <a:ahLst/>
            <a:cxnLst/>
            <a:rect l="l" t="t" r="r" b="b"/>
            <a:pathLst>
              <a:path w="737297" h="1062796" extrusionOk="0">
                <a:moveTo>
                  <a:pt x="207645" y="427216"/>
                </a:moveTo>
                <a:cubicBezTo>
                  <a:pt x="149542" y="427216"/>
                  <a:pt x="101917" y="475794"/>
                  <a:pt x="101917" y="533896"/>
                </a:cubicBezTo>
                <a:cubicBezTo>
                  <a:pt x="101917" y="591046"/>
                  <a:pt x="152399" y="639624"/>
                  <a:pt x="209549" y="638671"/>
                </a:cubicBezTo>
                <a:cubicBezTo>
                  <a:pt x="264795" y="637719"/>
                  <a:pt x="312420" y="589141"/>
                  <a:pt x="313372" y="533896"/>
                </a:cubicBezTo>
                <a:cubicBezTo>
                  <a:pt x="314325" y="476746"/>
                  <a:pt x="264795" y="427216"/>
                  <a:pt x="207645" y="427216"/>
                </a:cubicBezTo>
                <a:close/>
                <a:moveTo>
                  <a:pt x="248007" y="1732"/>
                </a:moveTo>
                <a:cubicBezTo>
                  <a:pt x="485894" y="21511"/>
                  <a:pt x="703421" y="208856"/>
                  <a:pt x="733425" y="465316"/>
                </a:cubicBezTo>
                <a:cubicBezTo>
                  <a:pt x="779145" y="857746"/>
                  <a:pt x="412433" y="1157783"/>
                  <a:pt x="36195" y="1034911"/>
                </a:cubicBezTo>
                <a:cubicBezTo>
                  <a:pt x="23813" y="1031101"/>
                  <a:pt x="12382" y="1027291"/>
                  <a:pt x="0" y="1023481"/>
                </a:cubicBezTo>
                <a:cubicBezTo>
                  <a:pt x="0" y="727254"/>
                  <a:pt x="0" y="431026"/>
                  <a:pt x="0" y="134799"/>
                </a:cubicBezTo>
                <a:cubicBezTo>
                  <a:pt x="953" y="104319"/>
                  <a:pt x="-953" y="71934"/>
                  <a:pt x="9525" y="41454"/>
                </a:cubicBezTo>
                <a:cubicBezTo>
                  <a:pt x="87154" y="7164"/>
                  <a:pt x="168712" y="-4862"/>
                  <a:pt x="248007" y="173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77961" y="5792601"/>
            <a:ext cx="957104" cy="1066561"/>
          </a:xfrm>
          <a:custGeom>
            <a:avLst/>
            <a:gdLst/>
            <a:ahLst/>
            <a:cxnLst/>
            <a:rect l="l" t="t" r="r" b="b"/>
            <a:pathLst>
              <a:path w="1276138" h="1422082" extrusionOk="0">
                <a:moveTo>
                  <a:pt x="56818" y="1420178"/>
                </a:moveTo>
                <a:cubicBezTo>
                  <a:pt x="40625" y="1333500"/>
                  <a:pt x="14908" y="1248728"/>
                  <a:pt x="5383" y="1160145"/>
                </a:cubicBezTo>
                <a:cubicBezTo>
                  <a:pt x="-57482" y="551498"/>
                  <a:pt x="438770" y="0"/>
                  <a:pt x="1051228" y="0"/>
                </a:cubicBezTo>
                <a:cubicBezTo>
                  <a:pt x="1178863" y="0"/>
                  <a:pt x="1272208" y="83820"/>
                  <a:pt x="1276018" y="202883"/>
                </a:cubicBezTo>
                <a:cubicBezTo>
                  <a:pt x="1279828" y="328613"/>
                  <a:pt x="1193150" y="421958"/>
                  <a:pt x="1061705" y="425768"/>
                </a:cubicBezTo>
                <a:cubicBezTo>
                  <a:pt x="913115" y="429578"/>
                  <a:pt x="781670" y="474345"/>
                  <a:pt x="666418" y="567690"/>
                </a:cubicBezTo>
                <a:cubicBezTo>
                  <a:pt x="420673" y="766763"/>
                  <a:pt x="357808" y="1102043"/>
                  <a:pt x="513065" y="1378268"/>
                </a:cubicBezTo>
                <a:cubicBezTo>
                  <a:pt x="520685" y="1391603"/>
                  <a:pt x="528305" y="1405890"/>
                  <a:pt x="535925" y="1420178"/>
                </a:cubicBezTo>
                <a:cubicBezTo>
                  <a:pt x="465440" y="1421130"/>
                  <a:pt x="394955" y="1421130"/>
                  <a:pt x="325423" y="1422082"/>
                </a:cubicBezTo>
                <a:cubicBezTo>
                  <a:pt x="234935" y="1421130"/>
                  <a:pt x="146353" y="1420178"/>
                  <a:pt x="56818" y="14201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1507805" y="6429122"/>
            <a:ext cx="318622" cy="318621"/>
          </a:xfrm>
          <a:custGeom>
            <a:avLst/>
            <a:gdLst/>
            <a:ahLst/>
            <a:cxnLst/>
            <a:rect l="l" t="t" r="r" b="b"/>
            <a:pathLst>
              <a:path w="424829" h="424828" extrusionOk="0">
                <a:moveTo>
                  <a:pt x="424822" y="211462"/>
                </a:moveTo>
                <a:cubicBezTo>
                  <a:pt x="425775" y="327667"/>
                  <a:pt x="330525" y="423870"/>
                  <a:pt x="214319" y="424822"/>
                </a:cubicBezTo>
                <a:cubicBezTo>
                  <a:pt x="96210" y="425775"/>
                  <a:pt x="-945" y="329572"/>
                  <a:pt x="7" y="210509"/>
                </a:cubicBezTo>
                <a:cubicBezTo>
                  <a:pt x="7" y="94305"/>
                  <a:pt x="95257" y="7"/>
                  <a:pt x="213367" y="7"/>
                </a:cubicBezTo>
                <a:cubicBezTo>
                  <a:pt x="328619" y="-945"/>
                  <a:pt x="423869" y="94305"/>
                  <a:pt x="424822" y="2114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2162122" y="6428392"/>
            <a:ext cx="318680" cy="319352"/>
          </a:xfrm>
          <a:custGeom>
            <a:avLst/>
            <a:gdLst/>
            <a:ahLst/>
            <a:cxnLst/>
            <a:rect l="l" t="t" r="r" b="b"/>
            <a:pathLst>
              <a:path w="424907" h="425803" extrusionOk="0">
                <a:moveTo>
                  <a:pt x="216281" y="29"/>
                </a:moveTo>
                <a:cubicBezTo>
                  <a:pt x="333439" y="2887"/>
                  <a:pt x="426784" y="99089"/>
                  <a:pt x="424879" y="216246"/>
                </a:cubicBezTo>
                <a:cubicBezTo>
                  <a:pt x="422974" y="332451"/>
                  <a:pt x="324866" y="426749"/>
                  <a:pt x="209614" y="425796"/>
                </a:cubicBezTo>
                <a:cubicBezTo>
                  <a:pt x="90551" y="423892"/>
                  <a:pt x="-2794" y="325784"/>
                  <a:pt x="64" y="206721"/>
                </a:cubicBezTo>
                <a:cubicBezTo>
                  <a:pt x="1969" y="89564"/>
                  <a:pt x="98171" y="-1876"/>
                  <a:pt x="216281" y="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10597080" y="-10322"/>
            <a:ext cx="1535942" cy="1364789"/>
          </a:xfrm>
          <a:custGeom>
            <a:avLst/>
            <a:gdLst/>
            <a:ahLst/>
            <a:cxnLst/>
            <a:rect l="l" t="t" r="r" b="b"/>
            <a:pathLst>
              <a:path w="2178641" h="1935871" extrusionOk="0">
                <a:moveTo>
                  <a:pt x="1092637" y="211906"/>
                </a:moveTo>
                <a:cubicBezTo>
                  <a:pt x="742117" y="211906"/>
                  <a:pt x="458272" y="494798"/>
                  <a:pt x="458272" y="847224"/>
                </a:cubicBezTo>
                <a:cubicBezTo>
                  <a:pt x="458272" y="1199649"/>
                  <a:pt x="739260" y="1482541"/>
                  <a:pt x="1090732" y="1484446"/>
                </a:cubicBezTo>
                <a:cubicBezTo>
                  <a:pt x="1441252" y="1485399"/>
                  <a:pt x="1727002" y="1199649"/>
                  <a:pt x="1727002" y="849129"/>
                </a:cubicBezTo>
                <a:cubicBezTo>
                  <a:pt x="1727002" y="497656"/>
                  <a:pt x="1443157" y="211906"/>
                  <a:pt x="1092637" y="211906"/>
                </a:cubicBezTo>
                <a:close/>
                <a:moveTo>
                  <a:pt x="408890" y="0"/>
                </a:moveTo>
                <a:lnTo>
                  <a:pt x="1765765" y="0"/>
                </a:lnTo>
                <a:lnTo>
                  <a:pt x="1857139" y="81890"/>
                </a:lnTo>
                <a:cubicBezTo>
                  <a:pt x="1910598" y="133563"/>
                  <a:pt x="1960366" y="189046"/>
                  <a:pt x="2001323" y="253816"/>
                </a:cubicBezTo>
                <a:cubicBezTo>
                  <a:pt x="2144198" y="478606"/>
                  <a:pt x="2202300" y="720541"/>
                  <a:pt x="2169916" y="984383"/>
                </a:cubicBezTo>
                <a:cubicBezTo>
                  <a:pt x="2133720" y="1280611"/>
                  <a:pt x="1990845" y="1517783"/>
                  <a:pt x="1762245" y="1702568"/>
                </a:cubicBezTo>
                <a:cubicBezTo>
                  <a:pt x="1563173" y="1863541"/>
                  <a:pt x="1327906" y="1945456"/>
                  <a:pt x="1072635" y="1934978"/>
                </a:cubicBezTo>
                <a:cubicBezTo>
                  <a:pt x="649726" y="1918786"/>
                  <a:pt x="323018" y="1724476"/>
                  <a:pt x="127756" y="1346333"/>
                </a:cubicBezTo>
                <a:cubicBezTo>
                  <a:pt x="-60840" y="980573"/>
                  <a:pt x="-37027" y="613861"/>
                  <a:pt x="175381" y="262388"/>
                </a:cubicBezTo>
                <a:cubicBezTo>
                  <a:pt x="230626" y="171901"/>
                  <a:pt x="301110" y="90938"/>
                  <a:pt x="383978" y="23311"/>
                </a:cubicBezTo>
                <a:cubicBezTo>
                  <a:pt x="390645" y="18072"/>
                  <a:pt x="397551" y="12833"/>
                  <a:pt x="404457" y="59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10097035" y="-26624"/>
            <a:ext cx="293838" cy="1213707"/>
          </a:xfrm>
          <a:custGeom>
            <a:avLst/>
            <a:gdLst/>
            <a:ahLst/>
            <a:cxnLst/>
            <a:rect l="l" t="t" r="r" b="b"/>
            <a:pathLst>
              <a:path w="416791" h="1721570" extrusionOk="0">
                <a:moveTo>
                  <a:pt x="416791" y="0"/>
                </a:moveTo>
                <a:cubicBezTo>
                  <a:pt x="416791" y="500063"/>
                  <a:pt x="416791" y="999173"/>
                  <a:pt x="415839" y="1499235"/>
                </a:cubicBezTo>
                <a:cubicBezTo>
                  <a:pt x="415839" y="1649730"/>
                  <a:pt x="288204" y="1751648"/>
                  <a:pt x="148186" y="1713548"/>
                </a:cubicBezTo>
                <a:cubicBezTo>
                  <a:pt x="78654" y="1694498"/>
                  <a:pt x="28172" y="1651635"/>
                  <a:pt x="6264" y="1580198"/>
                </a:cubicBezTo>
                <a:cubicBezTo>
                  <a:pt x="-6119" y="1062038"/>
                  <a:pt x="4359" y="542925"/>
                  <a:pt x="549" y="24765"/>
                </a:cubicBezTo>
                <a:cubicBezTo>
                  <a:pt x="549" y="17145"/>
                  <a:pt x="549" y="8573"/>
                  <a:pt x="4359" y="1905"/>
                </a:cubicBezTo>
                <a:cubicBezTo>
                  <a:pt x="141519" y="0"/>
                  <a:pt x="278679" y="0"/>
                  <a:pt x="416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12168383" y="2252597"/>
            <a:ext cx="22935" cy="263233"/>
          </a:xfrm>
          <a:custGeom>
            <a:avLst/>
            <a:gdLst/>
            <a:ahLst/>
            <a:cxnLst/>
            <a:rect l="l" t="t" r="r" b="b"/>
            <a:pathLst>
              <a:path w="32532" h="373380" extrusionOk="0">
                <a:moveTo>
                  <a:pt x="31579" y="372428"/>
                </a:moveTo>
                <a:cubicBezTo>
                  <a:pt x="29675" y="373380"/>
                  <a:pt x="27770" y="373380"/>
                  <a:pt x="24912" y="373380"/>
                </a:cubicBezTo>
                <a:cubicBezTo>
                  <a:pt x="1100" y="366713"/>
                  <a:pt x="1100" y="345757"/>
                  <a:pt x="1100" y="327660"/>
                </a:cubicBezTo>
                <a:cubicBezTo>
                  <a:pt x="-805" y="234315"/>
                  <a:pt x="147" y="140970"/>
                  <a:pt x="1100" y="48578"/>
                </a:cubicBezTo>
                <a:cubicBezTo>
                  <a:pt x="1100" y="29528"/>
                  <a:pt x="2052" y="10478"/>
                  <a:pt x="23960" y="953"/>
                </a:cubicBezTo>
                <a:cubicBezTo>
                  <a:pt x="26817" y="953"/>
                  <a:pt x="29675" y="0"/>
                  <a:pt x="32533" y="0"/>
                </a:cubicBezTo>
                <a:cubicBezTo>
                  <a:pt x="31579" y="123825"/>
                  <a:pt x="31579" y="247650"/>
                  <a:pt x="31579" y="372428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11351537" y="2233061"/>
            <a:ext cx="834740" cy="301189"/>
          </a:xfrm>
          <a:custGeom>
            <a:avLst/>
            <a:gdLst/>
            <a:ahLst/>
            <a:cxnLst/>
            <a:rect l="l" t="t" r="r" b="b"/>
            <a:pathLst>
              <a:path w="1184029" h="427219" extrusionOk="0">
                <a:moveTo>
                  <a:pt x="1182125" y="27699"/>
                </a:moveTo>
                <a:cubicBezTo>
                  <a:pt x="1183077" y="151524"/>
                  <a:pt x="1183077" y="276301"/>
                  <a:pt x="1184029" y="400126"/>
                </a:cubicBezTo>
                <a:cubicBezTo>
                  <a:pt x="1151644" y="420129"/>
                  <a:pt x="1116402" y="426796"/>
                  <a:pt x="1079254" y="426796"/>
                </a:cubicBezTo>
                <a:cubicBezTo>
                  <a:pt x="792552" y="426796"/>
                  <a:pt x="504897" y="427749"/>
                  <a:pt x="218194" y="426796"/>
                </a:cubicBezTo>
                <a:cubicBezTo>
                  <a:pt x="93417" y="426796"/>
                  <a:pt x="2929" y="339166"/>
                  <a:pt x="72" y="222009"/>
                </a:cubicBezTo>
                <a:cubicBezTo>
                  <a:pt x="-2786" y="98184"/>
                  <a:pt x="80082" y="3886"/>
                  <a:pt x="206764" y="1981"/>
                </a:cubicBezTo>
                <a:cubicBezTo>
                  <a:pt x="502039" y="-1829"/>
                  <a:pt x="796362" y="1029"/>
                  <a:pt x="1091637" y="1029"/>
                </a:cubicBezTo>
                <a:cubicBezTo>
                  <a:pt x="1123069" y="1981"/>
                  <a:pt x="1154502" y="8649"/>
                  <a:pt x="1182125" y="276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" name="Google Shape;70;p5"/>
          <p:cNvGrpSpPr/>
          <p:nvPr/>
        </p:nvGrpSpPr>
        <p:grpSpPr>
          <a:xfrm>
            <a:off x="11332534" y="1648654"/>
            <a:ext cx="859165" cy="303525"/>
            <a:chOff x="11332534" y="1648654"/>
            <a:chExt cx="859165" cy="303525"/>
          </a:xfrm>
        </p:grpSpPr>
        <p:sp>
          <p:nvSpPr>
            <p:cNvPr id="71" name="Google Shape;71;p5"/>
            <p:cNvSpPr/>
            <p:nvPr/>
          </p:nvSpPr>
          <p:spPr>
            <a:xfrm>
              <a:off x="11471683" y="1648654"/>
              <a:ext cx="720016" cy="302852"/>
            </a:xfrm>
            <a:custGeom>
              <a:avLst/>
              <a:gdLst/>
              <a:ahLst/>
              <a:cxnLst/>
              <a:rect l="l" t="t" r="r" b="b"/>
              <a:pathLst>
                <a:path w="1021299" h="429577" extrusionOk="0">
                  <a:moveTo>
                    <a:pt x="1019394" y="429578"/>
                  </a:moveTo>
                  <a:cubicBezTo>
                    <a:pt x="1016537" y="429578"/>
                    <a:pt x="1013680" y="428625"/>
                    <a:pt x="1011775" y="427672"/>
                  </a:cubicBezTo>
                  <a:cubicBezTo>
                    <a:pt x="990819" y="414338"/>
                    <a:pt x="987962" y="393382"/>
                    <a:pt x="987962" y="370522"/>
                  </a:cubicBezTo>
                  <a:cubicBezTo>
                    <a:pt x="987962" y="294322"/>
                    <a:pt x="988915" y="218122"/>
                    <a:pt x="987962" y="141922"/>
                  </a:cubicBezTo>
                  <a:cubicBezTo>
                    <a:pt x="987962" y="111442"/>
                    <a:pt x="987010" y="80963"/>
                    <a:pt x="960340" y="60007"/>
                  </a:cubicBezTo>
                  <a:cubicBezTo>
                    <a:pt x="948910" y="51435"/>
                    <a:pt x="935575" y="43815"/>
                    <a:pt x="921287" y="44767"/>
                  </a:cubicBezTo>
                  <a:cubicBezTo>
                    <a:pt x="837467" y="48578"/>
                    <a:pt x="756505" y="19050"/>
                    <a:pt x="671732" y="22860"/>
                  </a:cubicBezTo>
                  <a:cubicBezTo>
                    <a:pt x="587912" y="26670"/>
                    <a:pt x="503140" y="28575"/>
                    <a:pt x="420272" y="22860"/>
                  </a:cubicBezTo>
                  <a:cubicBezTo>
                    <a:pt x="305972" y="15240"/>
                    <a:pt x="194529" y="48578"/>
                    <a:pt x="80229" y="42863"/>
                  </a:cubicBezTo>
                  <a:cubicBezTo>
                    <a:pt x="56417" y="41910"/>
                    <a:pt x="32604" y="45720"/>
                    <a:pt x="10697" y="32385"/>
                  </a:cubicBezTo>
                  <a:cubicBezTo>
                    <a:pt x="1172" y="26670"/>
                    <a:pt x="-733" y="18097"/>
                    <a:pt x="220" y="7620"/>
                  </a:cubicBezTo>
                  <a:cubicBezTo>
                    <a:pt x="23079" y="-953"/>
                    <a:pt x="46892" y="1905"/>
                    <a:pt x="70704" y="1905"/>
                  </a:cubicBezTo>
                  <a:cubicBezTo>
                    <a:pt x="368837" y="1905"/>
                    <a:pt x="666969" y="1905"/>
                    <a:pt x="964150" y="1905"/>
                  </a:cubicBezTo>
                  <a:cubicBezTo>
                    <a:pt x="983200" y="1905"/>
                    <a:pt x="1002250" y="0"/>
                    <a:pt x="1021300" y="0"/>
                  </a:cubicBezTo>
                  <a:cubicBezTo>
                    <a:pt x="1020348" y="141922"/>
                    <a:pt x="1020348" y="285750"/>
                    <a:pt x="1019394" y="429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11332534" y="1654028"/>
              <a:ext cx="851720" cy="298151"/>
            </a:xfrm>
            <a:custGeom>
              <a:avLst/>
              <a:gdLst/>
              <a:ahLst/>
              <a:cxnLst/>
              <a:rect l="l" t="t" r="r" b="b"/>
              <a:pathLst>
                <a:path w="1208114" h="422909" extrusionOk="0">
                  <a:moveTo>
                    <a:pt x="1208115" y="10478"/>
                  </a:moveTo>
                  <a:cubicBezTo>
                    <a:pt x="1208115" y="146685"/>
                    <a:pt x="1208115" y="283845"/>
                    <a:pt x="1208115" y="420053"/>
                  </a:cubicBezTo>
                  <a:cubicBezTo>
                    <a:pt x="1026186" y="421005"/>
                    <a:pt x="844259" y="421958"/>
                    <a:pt x="661379" y="422910"/>
                  </a:cubicBezTo>
                  <a:cubicBezTo>
                    <a:pt x="515646" y="422910"/>
                    <a:pt x="369914" y="422910"/>
                    <a:pt x="224182" y="422910"/>
                  </a:cubicBezTo>
                  <a:cubicBezTo>
                    <a:pt x="165127" y="422910"/>
                    <a:pt x="107977" y="411480"/>
                    <a:pt x="67019" y="369570"/>
                  </a:cubicBezTo>
                  <a:cubicBezTo>
                    <a:pt x="3202" y="304800"/>
                    <a:pt x="-16801" y="224790"/>
                    <a:pt x="14632" y="138113"/>
                  </a:cubicBezTo>
                  <a:cubicBezTo>
                    <a:pt x="44159" y="54293"/>
                    <a:pt x="106071" y="7620"/>
                    <a:pt x="195607" y="0"/>
                  </a:cubicBezTo>
                  <a:cubicBezTo>
                    <a:pt x="204179" y="953"/>
                    <a:pt x="212752" y="2858"/>
                    <a:pt x="221324" y="3810"/>
                  </a:cubicBezTo>
                  <a:cubicBezTo>
                    <a:pt x="238469" y="9525"/>
                    <a:pt x="255614" y="6668"/>
                    <a:pt x="272759" y="6668"/>
                  </a:cubicBezTo>
                  <a:cubicBezTo>
                    <a:pt x="567082" y="6668"/>
                    <a:pt x="861404" y="6668"/>
                    <a:pt x="1155727" y="6668"/>
                  </a:cubicBezTo>
                  <a:cubicBezTo>
                    <a:pt x="1174777" y="5715"/>
                    <a:pt x="1191921" y="1905"/>
                    <a:pt x="1208115" y="104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5"/>
          <p:cNvSpPr/>
          <p:nvPr/>
        </p:nvSpPr>
        <p:spPr>
          <a:xfrm>
            <a:off x="11217208" y="438731"/>
            <a:ext cx="299536" cy="297506"/>
          </a:xfrm>
          <a:custGeom>
            <a:avLst/>
            <a:gdLst/>
            <a:ahLst/>
            <a:cxnLst/>
            <a:rect l="l" t="t" r="r" b="b"/>
            <a:pathLst>
              <a:path w="424874" h="421995" extrusionOk="0">
                <a:moveTo>
                  <a:pt x="218152" y="30"/>
                </a:moveTo>
                <a:cubicBezTo>
                  <a:pt x="337215" y="1935"/>
                  <a:pt x="426749" y="95280"/>
                  <a:pt x="424845" y="215295"/>
                </a:cubicBezTo>
                <a:cubicBezTo>
                  <a:pt x="422940" y="334358"/>
                  <a:pt x="331499" y="422940"/>
                  <a:pt x="209580" y="421988"/>
                </a:cubicBezTo>
                <a:cubicBezTo>
                  <a:pt x="88612" y="421035"/>
                  <a:pt x="-1876" y="326738"/>
                  <a:pt x="30" y="204818"/>
                </a:cubicBezTo>
                <a:cubicBezTo>
                  <a:pt x="3840" y="85755"/>
                  <a:pt x="96232" y="-1875"/>
                  <a:pt x="218152" y="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1418396" y="5782430"/>
            <a:ext cx="772459" cy="1075147"/>
          </a:xfrm>
          <a:custGeom>
            <a:avLst/>
            <a:gdLst/>
            <a:ahLst/>
            <a:cxnLst/>
            <a:rect l="l" t="t" r="r" b="b"/>
            <a:pathLst>
              <a:path w="1174842" h="1635204" extrusionOk="0">
                <a:moveTo>
                  <a:pt x="159881" y="1634490"/>
                </a:moveTo>
                <a:cubicBezTo>
                  <a:pt x="121781" y="1549717"/>
                  <a:pt x="74156" y="1468755"/>
                  <a:pt x="46534" y="1378267"/>
                </a:cubicBezTo>
                <a:cubicBezTo>
                  <a:pt x="-106819" y="873442"/>
                  <a:pt x="129401" y="336232"/>
                  <a:pt x="599937" y="108585"/>
                </a:cubicBezTo>
                <a:cubicBezTo>
                  <a:pt x="759004" y="31432"/>
                  <a:pt x="927597" y="953"/>
                  <a:pt x="1101904" y="0"/>
                </a:cubicBezTo>
                <a:cubicBezTo>
                  <a:pt x="1123812" y="0"/>
                  <a:pt x="1145720" y="3810"/>
                  <a:pt x="1167626" y="6667"/>
                </a:cubicBezTo>
                <a:cubicBezTo>
                  <a:pt x="1170484" y="10478"/>
                  <a:pt x="1174295" y="13335"/>
                  <a:pt x="1174295" y="19050"/>
                </a:cubicBezTo>
                <a:cubicBezTo>
                  <a:pt x="1173341" y="155257"/>
                  <a:pt x="1177151" y="290513"/>
                  <a:pt x="1172389" y="426720"/>
                </a:cubicBezTo>
                <a:lnTo>
                  <a:pt x="1168579" y="426720"/>
                </a:lnTo>
                <a:cubicBezTo>
                  <a:pt x="1152387" y="452438"/>
                  <a:pt x="1125716" y="449580"/>
                  <a:pt x="1100951" y="450532"/>
                </a:cubicBezTo>
                <a:cubicBezTo>
                  <a:pt x="994272" y="454342"/>
                  <a:pt x="890449" y="469582"/>
                  <a:pt x="792341" y="518160"/>
                </a:cubicBezTo>
                <a:cubicBezTo>
                  <a:pt x="416104" y="705803"/>
                  <a:pt x="336094" y="1207770"/>
                  <a:pt x="637084" y="1502092"/>
                </a:cubicBezTo>
                <a:cubicBezTo>
                  <a:pt x="672326" y="1536383"/>
                  <a:pt x="714237" y="1563053"/>
                  <a:pt x="754242" y="1590675"/>
                </a:cubicBezTo>
                <a:cubicBezTo>
                  <a:pt x="769481" y="1601153"/>
                  <a:pt x="789484" y="1610678"/>
                  <a:pt x="770434" y="1634490"/>
                </a:cubicBezTo>
                <a:cubicBezTo>
                  <a:pt x="567551" y="1635442"/>
                  <a:pt x="363717" y="1635442"/>
                  <a:pt x="159881" y="16344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11977572" y="6343997"/>
            <a:ext cx="211873" cy="279092"/>
          </a:xfrm>
          <a:custGeom>
            <a:avLst/>
            <a:gdLst/>
            <a:ahLst/>
            <a:cxnLst/>
            <a:rect l="l" t="t" r="r" b="b"/>
            <a:pathLst>
              <a:path w="322240" h="424474" extrusionOk="0">
                <a:moveTo>
                  <a:pt x="321288" y="402568"/>
                </a:moveTo>
                <a:cubicBezTo>
                  <a:pt x="286998" y="409235"/>
                  <a:pt x="255565" y="424475"/>
                  <a:pt x="220323" y="424475"/>
                </a:cubicBezTo>
                <a:cubicBezTo>
                  <a:pt x="128882" y="423522"/>
                  <a:pt x="61255" y="384470"/>
                  <a:pt x="22203" y="301602"/>
                </a:cubicBezTo>
                <a:cubicBezTo>
                  <a:pt x="-15897" y="220640"/>
                  <a:pt x="-4468" y="142535"/>
                  <a:pt x="52682" y="74907"/>
                </a:cubicBezTo>
                <a:cubicBezTo>
                  <a:pt x="111738" y="5375"/>
                  <a:pt x="188890" y="-13675"/>
                  <a:pt x="276520" y="9185"/>
                </a:cubicBezTo>
                <a:cubicBezTo>
                  <a:pt x="291761" y="12995"/>
                  <a:pt x="307000" y="17757"/>
                  <a:pt x="322240" y="21568"/>
                </a:cubicBezTo>
                <a:cubicBezTo>
                  <a:pt x="321288" y="149202"/>
                  <a:pt x="321288" y="275885"/>
                  <a:pt x="321288" y="4025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5"/>
          <p:cNvSpPr/>
          <p:nvPr/>
        </p:nvSpPr>
        <p:spPr>
          <a:xfrm>
            <a:off x="12167083" y="5242412"/>
            <a:ext cx="21390" cy="245497"/>
          </a:xfrm>
          <a:custGeom>
            <a:avLst/>
            <a:gdLst/>
            <a:ahLst/>
            <a:cxnLst/>
            <a:rect l="l" t="t" r="r" b="b"/>
            <a:pathLst>
              <a:path w="32532" h="373380" extrusionOk="0">
                <a:moveTo>
                  <a:pt x="31579" y="372428"/>
                </a:moveTo>
                <a:cubicBezTo>
                  <a:pt x="29675" y="373380"/>
                  <a:pt x="27770" y="373380"/>
                  <a:pt x="24912" y="373380"/>
                </a:cubicBezTo>
                <a:cubicBezTo>
                  <a:pt x="1100" y="366713"/>
                  <a:pt x="1100" y="345757"/>
                  <a:pt x="1100" y="327660"/>
                </a:cubicBezTo>
                <a:cubicBezTo>
                  <a:pt x="-805" y="234315"/>
                  <a:pt x="147" y="140970"/>
                  <a:pt x="1100" y="48578"/>
                </a:cubicBezTo>
                <a:cubicBezTo>
                  <a:pt x="1100" y="29528"/>
                  <a:pt x="2052" y="10478"/>
                  <a:pt x="23960" y="953"/>
                </a:cubicBezTo>
                <a:cubicBezTo>
                  <a:pt x="26817" y="953"/>
                  <a:pt x="29675" y="0"/>
                  <a:pt x="32533" y="0"/>
                </a:cubicBezTo>
                <a:cubicBezTo>
                  <a:pt x="31579" y="123825"/>
                  <a:pt x="31579" y="247650"/>
                  <a:pt x="31579" y="372428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5"/>
          <p:cNvSpPr/>
          <p:nvPr/>
        </p:nvSpPr>
        <p:spPr>
          <a:xfrm>
            <a:off x="10027503" y="5355790"/>
            <a:ext cx="838804" cy="1398524"/>
          </a:xfrm>
          <a:custGeom>
            <a:avLst/>
            <a:gdLst/>
            <a:ahLst/>
            <a:cxnLst/>
            <a:rect l="l" t="t" r="r" b="b"/>
            <a:pathLst>
              <a:path w="1275748" h="2127032" extrusionOk="0">
                <a:moveTo>
                  <a:pt x="1274902" y="1253710"/>
                </a:moveTo>
                <a:cubicBezTo>
                  <a:pt x="1274902" y="1472785"/>
                  <a:pt x="1275855" y="1691860"/>
                  <a:pt x="1274902" y="1909982"/>
                </a:cubicBezTo>
                <a:cubicBezTo>
                  <a:pt x="1273949" y="2021424"/>
                  <a:pt x="1210132" y="2098577"/>
                  <a:pt x="1101547" y="2122390"/>
                </a:cubicBezTo>
                <a:cubicBezTo>
                  <a:pt x="1009155" y="2143344"/>
                  <a:pt x="914857" y="2091910"/>
                  <a:pt x="869137" y="1997612"/>
                </a:cubicBezTo>
                <a:cubicBezTo>
                  <a:pt x="851992" y="1963322"/>
                  <a:pt x="852944" y="1927127"/>
                  <a:pt x="852944" y="1890932"/>
                </a:cubicBezTo>
                <a:cubicBezTo>
                  <a:pt x="852944" y="1481357"/>
                  <a:pt x="852944" y="1072735"/>
                  <a:pt x="852944" y="663160"/>
                </a:cubicBezTo>
                <a:cubicBezTo>
                  <a:pt x="852944" y="554574"/>
                  <a:pt x="802462" y="476470"/>
                  <a:pt x="711974" y="442180"/>
                </a:cubicBezTo>
                <a:cubicBezTo>
                  <a:pt x="589102" y="395507"/>
                  <a:pt x="451942" y="476470"/>
                  <a:pt x="432892" y="606010"/>
                </a:cubicBezTo>
                <a:cubicBezTo>
                  <a:pt x="430035" y="625060"/>
                  <a:pt x="428130" y="644110"/>
                  <a:pt x="425272" y="662207"/>
                </a:cubicBezTo>
                <a:cubicBezTo>
                  <a:pt x="406222" y="780317"/>
                  <a:pt x="310019" y="861280"/>
                  <a:pt x="201435" y="851755"/>
                </a:cubicBezTo>
                <a:cubicBezTo>
                  <a:pt x="81419" y="841277"/>
                  <a:pt x="-7163" y="745074"/>
                  <a:pt x="457" y="622202"/>
                </a:cubicBezTo>
                <a:cubicBezTo>
                  <a:pt x="16649" y="359312"/>
                  <a:pt x="140474" y="162145"/>
                  <a:pt x="384314" y="55464"/>
                </a:cubicBezTo>
                <a:cubicBezTo>
                  <a:pt x="806272" y="-130273"/>
                  <a:pt x="1270139" y="172622"/>
                  <a:pt x="1274902" y="634585"/>
                </a:cubicBezTo>
                <a:cubicBezTo>
                  <a:pt x="1276807" y="841277"/>
                  <a:pt x="1274902" y="1047970"/>
                  <a:pt x="1274902" y="1253710"/>
                </a:cubicBezTo>
                <a:cubicBezTo>
                  <a:pt x="1274902" y="1253710"/>
                  <a:pt x="1274902" y="1253710"/>
                  <a:pt x="1274902" y="12537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11404459" y="5224173"/>
            <a:ext cx="778499" cy="280896"/>
          </a:xfrm>
          <a:custGeom>
            <a:avLst/>
            <a:gdLst/>
            <a:ahLst/>
            <a:cxnLst/>
            <a:rect l="l" t="t" r="r" b="b"/>
            <a:pathLst>
              <a:path w="1184029" h="427219" extrusionOk="0">
                <a:moveTo>
                  <a:pt x="1182125" y="27699"/>
                </a:moveTo>
                <a:cubicBezTo>
                  <a:pt x="1183077" y="151524"/>
                  <a:pt x="1183077" y="276301"/>
                  <a:pt x="1184029" y="400126"/>
                </a:cubicBezTo>
                <a:cubicBezTo>
                  <a:pt x="1151644" y="420129"/>
                  <a:pt x="1116402" y="426796"/>
                  <a:pt x="1079254" y="426796"/>
                </a:cubicBezTo>
                <a:cubicBezTo>
                  <a:pt x="792552" y="426796"/>
                  <a:pt x="504897" y="427749"/>
                  <a:pt x="218194" y="426796"/>
                </a:cubicBezTo>
                <a:cubicBezTo>
                  <a:pt x="93417" y="426796"/>
                  <a:pt x="2929" y="339166"/>
                  <a:pt x="72" y="222009"/>
                </a:cubicBezTo>
                <a:cubicBezTo>
                  <a:pt x="-2786" y="98184"/>
                  <a:pt x="80082" y="3886"/>
                  <a:pt x="206764" y="1981"/>
                </a:cubicBezTo>
                <a:cubicBezTo>
                  <a:pt x="502039" y="-1829"/>
                  <a:pt x="796362" y="1029"/>
                  <a:pt x="1091637" y="1029"/>
                </a:cubicBezTo>
                <a:cubicBezTo>
                  <a:pt x="1123069" y="1981"/>
                  <a:pt x="1154502" y="8649"/>
                  <a:pt x="1182125" y="276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11140455" y="5644446"/>
            <a:ext cx="276815" cy="279320"/>
          </a:xfrm>
          <a:custGeom>
            <a:avLst/>
            <a:gdLst/>
            <a:ahLst/>
            <a:cxnLst/>
            <a:rect l="l" t="t" r="r" b="b"/>
            <a:pathLst>
              <a:path w="421012" h="424822" extrusionOk="0">
                <a:moveTo>
                  <a:pt x="0" y="212407"/>
                </a:moveTo>
                <a:cubicBezTo>
                  <a:pt x="0" y="94297"/>
                  <a:pt x="92393" y="953"/>
                  <a:pt x="210502" y="0"/>
                </a:cubicBezTo>
                <a:cubicBezTo>
                  <a:pt x="327660" y="0"/>
                  <a:pt x="421957" y="94297"/>
                  <a:pt x="421005" y="211455"/>
                </a:cubicBezTo>
                <a:cubicBezTo>
                  <a:pt x="421005" y="333375"/>
                  <a:pt x="328613" y="425767"/>
                  <a:pt x="207645" y="424815"/>
                </a:cubicBezTo>
                <a:cubicBezTo>
                  <a:pt x="89535" y="423863"/>
                  <a:pt x="0" y="333375"/>
                  <a:pt x="0" y="2124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9996440" y="6181950"/>
            <a:ext cx="279946" cy="276815"/>
          </a:xfrm>
          <a:custGeom>
            <a:avLst/>
            <a:gdLst/>
            <a:ahLst/>
            <a:cxnLst/>
            <a:rect l="l" t="t" r="r" b="b"/>
            <a:pathLst>
              <a:path w="425774" h="421012" extrusionOk="0">
                <a:moveTo>
                  <a:pt x="425775" y="211462"/>
                </a:moveTo>
                <a:cubicBezTo>
                  <a:pt x="425775" y="330525"/>
                  <a:pt x="334335" y="421012"/>
                  <a:pt x="214320" y="421012"/>
                </a:cubicBezTo>
                <a:cubicBezTo>
                  <a:pt x="95257" y="421012"/>
                  <a:pt x="-945" y="324810"/>
                  <a:pt x="7" y="206700"/>
                </a:cubicBezTo>
                <a:cubicBezTo>
                  <a:pt x="960" y="91447"/>
                  <a:pt x="98114" y="-945"/>
                  <a:pt x="216225" y="7"/>
                </a:cubicBezTo>
                <a:cubicBezTo>
                  <a:pt x="335287" y="960"/>
                  <a:pt x="425775" y="92400"/>
                  <a:pt x="425775" y="2114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955581" y="960090"/>
            <a:ext cx="273396" cy="272781"/>
          </a:xfrm>
          <a:custGeom>
            <a:avLst/>
            <a:gdLst/>
            <a:ahLst/>
            <a:cxnLst/>
            <a:rect l="l" t="t" r="r" b="b"/>
            <a:pathLst>
              <a:path w="423869" h="422917" extrusionOk="0">
                <a:moveTo>
                  <a:pt x="423870" y="209557"/>
                </a:moveTo>
                <a:cubicBezTo>
                  <a:pt x="423870" y="330525"/>
                  <a:pt x="331477" y="422917"/>
                  <a:pt x="209557" y="422917"/>
                </a:cubicBezTo>
                <a:cubicBezTo>
                  <a:pt x="93352" y="422917"/>
                  <a:pt x="1912" y="331477"/>
                  <a:pt x="7" y="215272"/>
                </a:cubicBezTo>
                <a:cubicBezTo>
                  <a:pt x="-945" y="93352"/>
                  <a:pt x="90495" y="7"/>
                  <a:pt x="211462" y="7"/>
                </a:cubicBezTo>
                <a:cubicBezTo>
                  <a:pt x="330525" y="-945"/>
                  <a:pt x="422917" y="91447"/>
                  <a:pt x="423870" y="2095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 txBox="1"/>
          <p:nvPr/>
        </p:nvSpPr>
        <p:spPr>
          <a:xfrm rot="5400000">
            <a:off x="-679350" y="30509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>
            <a:spLocks noGrp="1"/>
          </p:cNvSpPr>
          <p:nvPr>
            <p:ph type="title"/>
          </p:nvPr>
        </p:nvSpPr>
        <p:spPr>
          <a:xfrm>
            <a:off x="415600" y="364775"/>
            <a:ext cx="9571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ldrich"/>
              <a:buNone/>
              <a:defRPr sz="6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bril Fatface"/>
              <a:buNone/>
              <a:defRPr sz="6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bril Fatface"/>
              <a:buNone/>
              <a:defRPr sz="6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bril Fatface"/>
              <a:buNone/>
              <a:defRPr sz="6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bril Fatface"/>
              <a:buNone/>
              <a:defRPr sz="6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bril Fatface"/>
              <a:buNone/>
              <a:defRPr sz="6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bril Fatface"/>
              <a:buNone/>
              <a:defRPr sz="6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bril Fatface"/>
              <a:buNone/>
              <a:defRPr sz="6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bril Fatface"/>
              <a:buNone/>
              <a:defRPr sz="6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1"/>
          </p:nvPr>
        </p:nvSpPr>
        <p:spPr>
          <a:xfrm>
            <a:off x="2657025" y="3153925"/>
            <a:ext cx="7031100" cy="2883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61950" rtl="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rtl="0"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rtl="0"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rtl="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rtl="0"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rtl="0"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rtl="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rtl="0">
              <a:spcBef>
                <a:spcPts val="2100"/>
              </a:spcBef>
              <a:spcAft>
                <a:spcPts val="210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10710541" y="4848305"/>
            <a:ext cx="1412718" cy="847809"/>
          </a:xfrm>
          <a:custGeom>
            <a:avLst/>
            <a:gdLst/>
            <a:ahLst/>
            <a:cxnLst/>
            <a:rect l="l" t="t" r="r" b="b"/>
            <a:pathLst>
              <a:path w="2124388" h="1274901" extrusionOk="0">
                <a:moveTo>
                  <a:pt x="866020" y="423"/>
                </a:moveTo>
                <a:cubicBezTo>
                  <a:pt x="1070808" y="423"/>
                  <a:pt x="1275595" y="-529"/>
                  <a:pt x="1480383" y="423"/>
                </a:cubicBezTo>
                <a:cubicBezTo>
                  <a:pt x="1850905" y="2328"/>
                  <a:pt x="2130940" y="289031"/>
                  <a:pt x="2124272" y="657648"/>
                </a:cubicBezTo>
                <a:cubicBezTo>
                  <a:pt x="2118558" y="987213"/>
                  <a:pt x="1835665" y="1269154"/>
                  <a:pt x="1506100" y="1274869"/>
                </a:cubicBezTo>
                <a:cubicBezTo>
                  <a:pt x="1376560" y="1276773"/>
                  <a:pt x="1283215" y="1196763"/>
                  <a:pt x="1275595" y="1076748"/>
                </a:cubicBezTo>
                <a:cubicBezTo>
                  <a:pt x="1267975" y="951019"/>
                  <a:pt x="1351795" y="859579"/>
                  <a:pt x="1485145" y="848148"/>
                </a:cubicBezTo>
                <a:cubicBezTo>
                  <a:pt x="1597540" y="838623"/>
                  <a:pt x="1673740" y="775758"/>
                  <a:pt x="1691837" y="677651"/>
                </a:cubicBezTo>
                <a:cubicBezTo>
                  <a:pt x="1709935" y="581448"/>
                  <a:pt x="1664215" y="490961"/>
                  <a:pt x="1577537" y="448098"/>
                </a:cubicBezTo>
                <a:cubicBezTo>
                  <a:pt x="1539437" y="429048"/>
                  <a:pt x="1498480" y="428096"/>
                  <a:pt x="1456570" y="428096"/>
                </a:cubicBezTo>
                <a:cubicBezTo>
                  <a:pt x="1065092" y="428096"/>
                  <a:pt x="672662" y="428096"/>
                  <a:pt x="281185" y="428096"/>
                </a:cubicBezTo>
                <a:cubicBezTo>
                  <a:pt x="254515" y="428096"/>
                  <a:pt x="226892" y="428096"/>
                  <a:pt x="200222" y="425238"/>
                </a:cubicBezTo>
                <a:cubicBezTo>
                  <a:pt x="77350" y="411903"/>
                  <a:pt x="-4565" y="319511"/>
                  <a:pt x="197" y="200448"/>
                </a:cubicBezTo>
                <a:cubicBezTo>
                  <a:pt x="4960" y="85196"/>
                  <a:pt x="94495" y="1376"/>
                  <a:pt x="218320" y="423"/>
                </a:cubicBezTo>
                <a:cubicBezTo>
                  <a:pt x="434537" y="423"/>
                  <a:pt x="650755" y="1376"/>
                  <a:pt x="866020" y="423"/>
                </a:cubicBezTo>
                <a:cubicBezTo>
                  <a:pt x="866020" y="1376"/>
                  <a:pt x="866020" y="1376"/>
                  <a:pt x="866020" y="4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11047820" y="5889616"/>
            <a:ext cx="847535" cy="847570"/>
          </a:xfrm>
          <a:custGeom>
            <a:avLst/>
            <a:gdLst/>
            <a:ahLst/>
            <a:cxnLst/>
            <a:rect l="l" t="t" r="r" b="b"/>
            <a:pathLst>
              <a:path w="1274488" h="1274541" extrusionOk="0">
                <a:moveTo>
                  <a:pt x="21" y="635376"/>
                </a:moveTo>
                <a:cubicBezTo>
                  <a:pt x="2879" y="281998"/>
                  <a:pt x="292439" y="-4704"/>
                  <a:pt x="642959" y="58"/>
                </a:cubicBezTo>
                <a:cubicBezTo>
                  <a:pt x="1000146" y="4821"/>
                  <a:pt x="1277324" y="289618"/>
                  <a:pt x="1274466" y="649664"/>
                </a:cubicBezTo>
                <a:cubicBezTo>
                  <a:pt x="1271609" y="998278"/>
                  <a:pt x="983002" y="1278314"/>
                  <a:pt x="628671" y="1274503"/>
                </a:cubicBezTo>
                <a:cubicBezTo>
                  <a:pt x="281009" y="1270693"/>
                  <a:pt x="-2836" y="983039"/>
                  <a:pt x="21" y="6353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6"/>
          <p:cNvSpPr/>
          <p:nvPr/>
        </p:nvSpPr>
        <p:spPr>
          <a:xfrm>
            <a:off x="10057352" y="5324591"/>
            <a:ext cx="283948" cy="1442596"/>
          </a:xfrm>
          <a:custGeom>
            <a:avLst/>
            <a:gdLst/>
            <a:ahLst/>
            <a:cxnLst/>
            <a:rect l="l" t="t" r="r" b="b"/>
            <a:pathLst>
              <a:path w="426989" h="2169318" extrusionOk="0">
                <a:moveTo>
                  <a:pt x="7652" y="173007"/>
                </a:moveTo>
                <a:cubicBezTo>
                  <a:pt x="29559" y="57755"/>
                  <a:pt x="114331" y="-7015"/>
                  <a:pt x="232442" y="605"/>
                </a:cubicBezTo>
                <a:cubicBezTo>
                  <a:pt x="339122" y="7272"/>
                  <a:pt x="419131" y="90140"/>
                  <a:pt x="425799" y="199677"/>
                </a:cubicBezTo>
                <a:cubicBezTo>
                  <a:pt x="427704" y="240635"/>
                  <a:pt x="426752" y="282545"/>
                  <a:pt x="426752" y="323502"/>
                </a:cubicBezTo>
                <a:cubicBezTo>
                  <a:pt x="426752" y="859760"/>
                  <a:pt x="426752" y="1396017"/>
                  <a:pt x="426752" y="1931322"/>
                </a:cubicBezTo>
                <a:cubicBezTo>
                  <a:pt x="426752" y="2047527"/>
                  <a:pt x="381031" y="2119918"/>
                  <a:pt x="285781" y="2156113"/>
                </a:cubicBezTo>
                <a:cubicBezTo>
                  <a:pt x="170529" y="2199927"/>
                  <a:pt x="39084" y="2130395"/>
                  <a:pt x="9556" y="2011332"/>
                </a:cubicBezTo>
                <a:cubicBezTo>
                  <a:pt x="1937" y="1981805"/>
                  <a:pt x="31" y="1952277"/>
                  <a:pt x="31" y="1921797"/>
                </a:cubicBezTo>
                <a:cubicBezTo>
                  <a:pt x="31" y="1365538"/>
                  <a:pt x="31" y="808325"/>
                  <a:pt x="31" y="252065"/>
                </a:cubicBezTo>
                <a:cubicBezTo>
                  <a:pt x="31" y="228252"/>
                  <a:pt x="-921" y="204440"/>
                  <a:pt x="7652" y="181580"/>
                </a:cubicBezTo>
                <a:cubicBezTo>
                  <a:pt x="19081" y="197772"/>
                  <a:pt x="12414" y="215870"/>
                  <a:pt x="12414" y="232062"/>
                </a:cubicBezTo>
                <a:cubicBezTo>
                  <a:pt x="12414" y="754985"/>
                  <a:pt x="12414" y="1277907"/>
                  <a:pt x="12414" y="1801782"/>
                </a:cubicBezTo>
                <a:cubicBezTo>
                  <a:pt x="12414" y="1276002"/>
                  <a:pt x="12414" y="750222"/>
                  <a:pt x="12414" y="225395"/>
                </a:cubicBezTo>
                <a:cubicBezTo>
                  <a:pt x="11462" y="207297"/>
                  <a:pt x="16224" y="189200"/>
                  <a:pt x="7652" y="173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6"/>
          <p:cNvSpPr/>
          <p:nvPr/>
        </p:nvSpPr>
        <p:spPr>
          <a:xfrm>
            <a:off x="9987463" y="4672649"/>
            <a:ext cx="423759" cy="423126"/>
          </a:xfrm>
          <a:custGeom>
            <a:avLst/>
            <a:gdLst/>
            <a:ahLst/>
            <a:cxnLst/>
            <a:rect l="l" t="t" r="r" b="b"/>
            <a:pathLst>
              <a:path w="637231" h="636279" extrusionOk="0">
                <a:moveTo>
                  <a:pt x="320997" y="214318"/>
                </a:moveTo>
                <a:cubicBezTo>
                  <a:pt x="261942" y="213365"/>
                  <a:pt x="214317" y="259085"/>
                  <a:pt x="214317" y="318140"/>
                </a:cubicBezTo>
                <a:cubicBezTo>
                  <a:pt x="214317" y="376243"/>
                  <a:pt x="262895" y="424820"/>
                  <a:pt x="320045" y="424820"/>
                </a:cubicBezTo>
                <a:cubicBezTo>
                  <a:pt x="377195" y="423868"/>
                  <a:pt x="425772" y="374338"/>
                  <a:pt x="424820" y="317188"/>
                </a:cubicBezTo>
                <a:cubicBezTo>
                  <a:pt x="423867" y="260990"/>
                  <a:pt x="377195" y="215270"/>
                  <a:pt x="320997" y="214318"/>
                </a:cubicBezTo>
                <a:close/>
                <a:moveTo>
                  <a:pt x="320045" y="5"/>
                </a:moveTo>
                <a:cubicBezTo>
                  <a:pt x="497210" y="957"/>
                  <a:pt x="636275" y="140975"/>
                  <a:pt x="637227" y="318140"/>
                </a:cubicBezTo>
                <a:cubicBezTo>
                  <a:pt x="638180" y="495305"/>
                  <a:pt x="499115" y="636275"/>
                  <a:pt x="321950" y="636275"/>
                </a:cubicBezTo>
                <a:cubicBezTo>
                  <a:pt x="142880" y="637227"/>
                  <a:pt x="-948" y="493400"/>
                  <a:pt x="5" y="317187"/>
                </a:cubicBezTo>
                <a:cubicBezTo>
                  <a:pt x="957" y="142880"/>
                  <a:pt x="146690" y="-948"/>
                  <a:pt x="320045" y="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10710526" y="5523396"/>
            <a:ext cx="283773" cy="283140"/>
          </a:xfrm>
          <a:custGeom>
            <a:avLst/>
            <a:gdLst/>
            <a:ahLst/>
            <a:cxnLst/>
            <a:rect l="l" t="t" r="r" b="b"/>
            <a:pathLst>
              <a:path w="426727" h="425774" extrusionOk="0">
                <a:moveTo>
                  <a:pt x="426720" y="209550"/>
                </a:moveTo>
                <a:cubicBezTo>
                  <a:pt x="427672" y="329565"/>
                  <a:pt x="334327" y="424815"/>
                  <a:pt x="214313" y="425767"/>
                </a:cubicBezTo>
                <a:cubicBezTo>
                  <a:pt x="97155" y="426720"/>
                  <a:pt x="952" y="330517"/>
                  <a:pt x="0" y="210503"/>
                </a:cubicBezTo>
                <a:cubicBezTo>
                  <a:pt x="0" y="95250"/>
                  <a:pt x="96202" y="0"/>
                  <a:pt x="213360" y="0"/>
                </a:cubicBezTo>
                <a:cubicBezTo>
                  <a:pt x="331470" y="0"/>
                  <a:pt x="425767" y="92392"/>
                  <a:pt x="426720" y="20955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10710547" y="1832935"/>
            <a:ext cx="282563" cy="283159"/>
          </a:xfrm>
          <a:custGeom>
            <a:avLst/>
            <a:gdLst/>
            <a:ahLst/>
            <a:cxnLst/>
            <a:rect l="l" t="t" r="r" b="b"/>
            <a:pathLst>
              <a:path w="424907" h="425803" extrusionOk="0">
                <a:moveTo>
                  <a:pt x="216281" y="29"/>
                </a:moveTo>
                <a:cubicBezTo>
                  <a:pt x="333439" y="2887"/>
                  <a:pt x="426784" y="99089"/>
                  <a:pt x="424879" y="216246"/>
                </a:cubicBezTo>
                <a:cubicBezTo>
                  <a:pt x="422974" y="332451"/>
                  <a:pt x="324866" y="426749"/>
                  <a:pt x="209614" y="425796"/>
                </a:cubicBezTo>
                <a:cubicBezTo>
                  <a:pt x="90551" y="423892"/>
                  <a:pt x="-2794" y="325784"/>
                  <a:pt x="64" y="206721"/>
                </a:cubicBezTo>
                <a:cubicBezTo>
                  <a:pt x="1969" y="89564"/>
                  <a:pt x="98171" y="-1876"/>
                  <a:pt x="216281" y="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6"/>
          <p:cNvSpPr/>
          <p:nvPr/>
        </p:nvSpPr>
        <p:spPr>
          <a:xfrm>
            <a:off x="10597080" y="-10322"/>
            <a:ext cx="1535942" cy="1364789"/>
          </a:xfrm>
          <a:custGeom>
            <a:avLst/>
            <a:gdLst/>
            <a:ahLst/>
            <a:cxnLst/>
            <a:rect l="l" t="t" r="r" b="b"/>
            <a:pathLst>
              <a:path w="2178641" h="1935871" extrusionOk="0">
                <a:moveTo>
                  <a:pt x="1092637" y="211906"/>
                </a:moveTo>
                <a:cubicBezTo>
                  <a:pt x="742117" y="211906"/>
                  <a:pt x="458272" y="494798"/>
                  <a:pt x="458272" y="847224"/>
                </a:cubicBezTo>
                <a:cubicBezTo>
                  <a:pt x="458272" y="1199649"/>
                  <a:pt x="739260" y="1482541"/>
                  <a:pt x="1090732" y="1484446"/>
                </a:cubicBezTo>
                <a:cubicBezTo>
                  <a:pt x="1441252" y="1485399"/>
                  <a:pt x="1727002" y="1199649"/>
                  <a:pt x="1727002" y="849129"/>
                </a:cubicBezTo>
                <a:cubicBezTo>
                  <a:pt x="1727002" y="497656"/>
                  <a:pt x="1443157" y="211906"/>
                  <a:pt x="1092637" y="211906"/>
                </a:cubicBezTo>
                <a:close/>
                <a:moveTo>
                  <a:pt x="408890" y="0"/>
                </a:moveTo>
                <a:lnTo>
                  <a:pt x="1765765" y="0"/>
                </a:lnTo>
                <a:lnTo>
                  <a:pt x="1857139" y="81890"/>
                </a:lnTo>
                <a:cubicBezTo>
                  <a:pt x="1910598" y="133563"/>
                  <a:pt x="1960366" y="189046"/>
                  <a:pt x="2001323" y="253816"/>
                </a:cubicBezTo>
                <a:cubicBezTo>
                  <a:pt x="2144198" y="478606"/>
                  <a:pt x="2202300" y="720541"/>
                  <a:pt x="2169916" y="984383"/>
                </a:cubicBezTo>
                <a:cubicBezTo>
                  <a:pt x="2133720" y="1280611"/>
                  <a:pt x="1990845" y="1517783"/>
                  <a:pt x="1762245" y="1702568"/>
                </a:cubicBezTo>
                <a:cubicBezTo>
                  <a:pt x="1563173" y="1863541"/>
                  <a:pt x="1327906" y="1945456"/>
                  <a:pt x="1072635" y="1934978"/>
                </a:cubicBezTo>
                <a:cubicBezTo>
                  <a:pt x="649726" y="1918786"/>
                  <a:pt x="323018" y="1724476"/>
                  <a:pt x="127756" y="1346333"/>
                </a:cubicBezTo>
                <a:cubicBezTo>
                  <a:pt x="-60840" y="980573"/>
                  <a:pt x="-37027" y="613861"/>
                  <a:pt x="175381" y="262388"/>
                </a:cubicBezTo>
                <a:cubicBezTo>
                  <a:pt x="230626" y="171901"/>
                  <a:pt x="301110" y="90938"/>
                  <a:pt x="383978" y="23311"/>
                </a:cubicBezTo>
                <a:cubicBezTo>
                  <a:pt x="390645" y="18072"/>
                  <a:pt x="397551" y="12833"/>
                  <a:pt x="404457" y="59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10097035" y="-26624"/>
            <a:ext cx="293838" cy="1213707"/>
          </a:xfrm>
          <a:custGeom>
            <a:avLst/>
            <a:gdLst/>
            <a:ahLst/>
            <a:cxnLst/>
            <a:rect l="l" t="t" r="r" b="b"/>
            <a:pathLst>
              <a:path w="416791" h="1721570" extrusionOk="0">
                <a:moveTo>
                  <a:pt x="416791" y="0"/>
                </a:moveTo>
                <a:cubicBezTo>
                  <a:pt x="416791" y="500063"/>
                  <a:pt x="416791" y="999173"/>
                  <a:pt x="415839" y="1499235"/>
                </a:cubicBezTo>
                <a:cubicBezTo>
                  <a:pt x="415839" y="1649730"/>
                  <a:pt x="288204" y="1751648"/>
                  <a:pt x="148186" y="1713548"/>
                </a:cubicBezTo>
                <a:cubicBezTo>
                  <a:pt x="78654" y="1694498"/>
                  <a:pt x="28172" y="1651635"/>
                  <a:pt x="6264" y="1580198"/>
                </a:cubicBezTo>
                <a:cubicBezTo>
                  <a:pt x="-6119" y="1062038"/>
                  <a:pt x="4359" y="542925"/>
                  <a:pt x="549" y="24765"/>
                </a:cubicBezTo>
                <a:cubicBezTo>
                  <a:pt x="549" y="17145"/>
                  <a:pt x="549" y="8573"/>
                  <a:pt x="4359" y="1905"/>
                </a:cubicBezTo>
                <a:cubicBezTo>
                  <a:pt x="141519" y="0"/>
                  <a:pt x="278679" y="0"/>
                  <a:pt x="4167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11351537" y="2233061"/>
            <a:ext cx="834740" cy="301189"/>
          </a:xfrm>
          <a:custGeom>
            <a:avLst/>
            <a:gdLst/>
            <a:ahLst/>
            <a:cxnLst/>
            <a:rect l="l" t="t" r="r" b="b"/>
            <a:pathLst>
              <a:path w="1184029" h="427219" extrusionOk="0">
                <a:moveTo>
                  <a:pt x="1182125" y="27699"/>
                </a:moveTo>
                <a:cubicBezTo>
                  <a:pt x="1183077" y="151524"/>
                  <a:pt x="1183077" y="276301"/>
                  <a:pt x="1184029" y="400126"/>
                </a:cubicBezTo>
                <a:cubicBezTo>
                  <a:pt x="1151644" y="420129"/>
                  <a:pt x="1116402" y="426796"/>
                  <a:pt x="1079254" y="426796"/>
                </a:cubicBezTo>
                <a:cubicBezTo>
                  <a:pt x="792552" y="426796"/>
                  <a:pt x="504897" y="427749"/>
                  <a:pt x="218194" y="426796"/>
                </a:cubicBezTo>
                <a:cubicBezTo>
                  <a:pt x="93417" y="426796"/>
                  <a:pt x="2929" y="339166"/>
                  <a:pt x="72" y="222009"/>
                </a:cubicBezTo>
                <a:cubicBezTo>
                  <a:pt x="-2786" y="98184"/>
                  <a:pt x="80082" y="3886"/>
                  <a:pt x="206764" y="1981"/>
                </a:cubicBezTo>
                <a:cubicBezTo>
                  <a:pt x="502039" y="-1829"/>
                  <a:pt x="796362" y="1029"/>
                  <a:pt x="1091637" y="1029"/>
                </a:cubicBezTo>
                <a:cubicBezTo>
                  <a:pt x="1123069" y="1981"/>
                  <a:pt x="1154502" y="8649"/>
                  <a:pt x="1182125" y="276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6"/>
          <p:cNvGrpSpPr/>
          <p:nvPr/>
        </p:nvGrpSpPr>
        <p:grpSpPr>
          <a:xfrm>
            <a:off x="11332534" y="1648654"/>
            <a:ext cx="859165" cy="303525"/>
            <a:chOff x="11332534" y="1648654"/>
            <a:chExt cx="859165" cy="303525"/>
          </a:xfrm>
        </p:grpSpPr>
        <p:sp>
          <p:nvSpPr>
            <p:cNvPr id="96" name="Google Shape;96;p6"/>
            <p:cNvSpPr/>
            <p:nvPr/>
          </p:nvSpPr>
          <p:spPr>
            <a:xfrm>
              <a:off x="11471683" y="1648654"/>
              <a:ext cx="720016" cy="302852"/>
            </a:xfrm>
            <a:custGeom>
              <a:avLst/>
              <a:gdLst/>
              <a:ahLst/>
              <a:cxnLst/>
              <a:rect l="l" t="t" r="r" b="b"/>
              <a:pathLst>
                <a:path w="1021299" h="429577" extrusionOk="0">
                  <a:moveTo>
                    <a:pt x="1019394" y="429578"/>
                  </a:moveTo>
                  <a:cubicBezTo>
                    <a:pt x="1016537" y="429578"/>
                    <a:pt x="1013680" y="428625"/>
                    <a:pt x="1011775" y="427672"/>
                  </a:cubicBezTo>
                  <a:cubicBezTo>
                    <a:pt x="990819" y="414338"/>
                    <a:pt x="987962" y="393382"/>
                    <a:pt x="987962" y="370522"/>
                  </a:cubicBezTo>
                  <a:cubicBezTo>
                    <a:pt x="987962" y="294322"/>
                    <a:pt x="988915" y="218122"/>
                    <a:pt x="987962" y="141922"/>
                  </a:cubicBezTo>
                  <a:cubicBezTo>
                    <a:pt x="987962" y="111442"/>
                    <a:pt x="987010" y="80963"/>
                    <a:pt x="960340" y="60007"/>
                  </a:cubicBezTo>
                  <a:cubicBezTo>
                    <a:pt x="948910" y="51435"/>
                    <a:pt x="935575" y="43815"/>
                    <a:pt x="921287" y="44767"/>
                  </a:cubicBezTo>
                  <a:cubicBezTo>
                    <a:pt x="837467" y="48578"/>
                    <a:pt x="756505" y="19050"/>
                    <a:pt x="671732" y="22860"/>
                  </a:cubicBezTo>
                  <a:cubicBezTo>
                    <a:pt x="587912" y="26670"/>
                    <a:pt x="503140" y="28575"/>
                    <a:pt x="420272" y="22860"/>
                  </a:cubicBezTo>
                  <a:cubicBezTo>
                    <a:pt x="305972" y="15240"/>
                    <a:pt x="194529" y="48578"/>
                    <a:pt x="80229" y="42863"/>
                  </a:cubicBezTo>
                  <a:cubicBezTo>
                    <a:pt x="56417" y="41910"/>
                    <a:pt x="32604" y="45720"/>
                    <a:pt x="10697" y="32385"/>
                  </a:cubicBezTo>
                  <a:cubicBezTo>
                    <a:pt x="1172" y="26670"/>
                    <a:pt x="-733" y="18097"/>
                    <a:pt x="220" y="7620"/>
                  </a:cubicBezTo>
                  <a:cubicBezTo>
                    <a:pt x="23079" y="-953"/>
                    <a:pt x="46892" y="1905"/>
                    <a:pt x="70704" y="1905"/>
                  </a:cubicBezTo>
                  <a:cubicBezTo>
                    <a:pt x="368837" y="1905"/>
                    <a:pt x="666969" y="1905"/>
                    <a:pt x="964150" y="1905"/>
                  </a:cubicBezTo>
                  <a:cubicBezTo>
                    <a:pt x="983200" y="1905"/>
                    <a:pt x="1002250" y="0"/>
                    <a:pt x="1021300" y="0"/>
                  </a:cubicBezTo>
                  <a:cubicBezTo>
                    <a:pt x="1020348" y="141922"/>
                    <a:pt x="1020348" y="285750"/>
                    <a:pt x="1019394" y="4295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11332534" y="1654028"/>
              <a:ext cx="851720" cy="298151"/>
            </a:xfrm>
            <a:custGeom>
              <a:avLst/>
              <a:gdLst/>
              <a:ahLst/>
              <a:cxnLst/>
              <a:rect l="l" t="t" r="r" b="b"/>
              <a:pathLst>
                <a:path w="1208114" h="422909" extrusionOk="0">
                  <a:moveTo>
                    <a:pt x="1208115" y="10478"/>
                  </a:moveTo>
                  <a:cubicBezTo>
                    <a:pt x="1208115" y="146685"/>
                    <a:pt x="1208115" y="283845"/>
                    <a:pt x="1208115" y="420053"/>
                  </a:cubicBezTo>
                  <a:cubicBezTo>
                    <a:pt x="1026186" y="421005"/>
                    <a:pt x="844259" y="421958"/>
                    <a:pt x="661379" y="422910"/>
                  </a:cubicBezTo>
                  <a:cubicBezTo>
                    <a:pt x="515646" y="422910"/>
                    <a:pt x="369914" y="422910"/>
                    <a:pt x="224182" y="422910"/>
                  </a:cubicBezTo>
                  <a:cubicBezTo>
                    <a:pt x="165127" y="422910"/>
                    <a:pt x="107977" y="411480"/>
                    <a:pt x="67019" y="369570"/>
                  </a:cubicBezTo>
                  <a:cubicBezTo>
                    <a:pt x="3202" y="304800"/>
                    <a:pt x="-16801" y="224790"/>
                    <a:pt x="14632" y="138113"/>
                  </a:cubicBezTo>
                  <a:cubicBezTo>
                    <a:pt x="44159" y="54293"/>
                    <a:pt x="106071" y="7620"/>
                    <a:pt x="195607" y="0"/>
                  </a:cubicBezTo>
                  <a:cubicBezTo>
                    <a:pt x="204179" y="953"/>
                    <a:pt x="212752" y="2858"/>
                    <a:pt x="221324" y="3810"/>
                  </a:cubicBezTo>
                  <a:cubicBezTo>
                    <a:pt x="238469" y="9525"/>
                    <a:pt x="255614" y="6668"/>
                    <a:pt x="272759" y="6668"/>
                  </a:cubicBezTo>
                  <a:cubicBezTo>
                    <a:pt x="567082" y="6668"/>
                    <a:pt x="861404" y="6668"/>
                    <a:pt x="1155727" y="6668"/>
                  </a:cubicBezTo>
                  <a:cubicBezTo>
                    <a:pt x="1174777" y="5715"/>
                    <a:pt x="1191921" y="1905"/>
                    <a:pt x="1208115" y="104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6"/>
          <p:cNvSpPr/>
          <p:nvPr/>
        </p:nvSpPr>
        <p:spPr>
          <a:xfrm>
            <a:off x="11217208" y="438731"/>
            <a:ext cx="299536" cy="297506"/>
          </a:xfrm>
          <a:custGeom>
            <a:avLst/>
            <a:gdLst/>
            <a:ahLst/>
            <a:cxnLst/>
            <a:rect l="l" t="t" r="r" b="b"/>
            <a:pathLst>
              <a:path w="424874" h="421995" extrusionOk="0">
                <a:moveTo>
                  <a:pt x="218152" y="30"/>
                </a:moveTo>
                <a:cubicBezTo>
                  <a:pt x="337215" y="1935"/>
                  <a:pt x="426749" y="95280"/>
                  <a:pt x="424845" y="215295"/>
                </a:cubicBezTo>
                <a:cubicBezTo>
                  <a:pt x="422940" y="334358"/>
                  <a:pt x="331499" y="422940"/>
                  <a:pt x="209580" y="421988"/>
                </a:cubicBezTo>
                <a:cubicBezTo>
                  <a:pt x="88612" y="421035"/>
                  <a:pt x="-1876" y="326738"/>
                  <a:pt x="30" y="204818"/>
                </a:cubicBezTo>
                <a:cubicBezTo>
                  <a:pt x="3840" y="85755"/>
                  <a:pt x="96232" y="-1875"/>
                  <a:pt x="218152" y="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6"/>
          <p:cNvSpPr/>
          <p:nvPr/>
        </p:nvSpPr>
        <p:spPr>
          <a:xfrm flipH="1">
            <a:off x="10764290" y="2732275"/>
            <a:ext cx="1414595" cy="1674112"/>
          </a:xfrm>
          <a:custGeom>
            <a:avLst/>
            <a:gdLst/>
            <a:ahLst/>
            <a:cxnLst/>
            <a:rect l="l" t="t" r="r" b="b"/>
            <a:pathLst>
              <a:path w="1796311" h="2125857" extrusionOk="0">
                <a:moveTo>
                  <a:pt x="4286" y="294358"/>
                </a:moveTo>
                <a:cubicBezTo>
                  <a:pt x="117634" y="176248"/>
                  <a:pt x="256699" y="99096"/>
                  <a:pt x="411004" y="49566"/>
                </a:cubicBezTo>
                <a:cubicBezTo>
                  <a:pt x="512921" y="17181"/>
                  <a:pt x="617696" y="-917"/>
                  <a:pt x="724376" y="36"/>
                </a:cubicBezTo>
                <a:cubicBezTo>
                  <a:pt x="852011" y="988"/>
                  <a:pt x="943451" y="86713"/>
                  <a:pt x="944404" y="207681"/>
                </a:cubicBezTo>
                <a:cubicBezTo>
                  <a:pt x="946309" y="330553"/>
                  <a:pt x="856774" y="424851"/>
                  <a:pt x="729139" y="426756"/>
                </a:cubicBezTo>
                <a:cubicBezTo>
                  <a:pt x="591026" y="428661"/>
                  <a:pt x="467201" y="470571"/>
                  <a:pt x="356711" y="550581"/>
                </a:cubicBezTo>
                <a:cubicBezTo>
                  <a:pt x="123349" y="718221"/>
                  <a:pt x="35719" y="1030641"/>
                  <a:pt x="145256" y="1302103"/>
                </a:cubicBezTo>
                <a:cubicBezTo>
                  <a:pt x="251936" y="1567851"/>
                  <a:pt x="531971" y="1730728"/>
                  <a:pt x="813911" y="1692628"/>
                </a:cubicBezTo>
                <a:cubicBezTo>
                  <a:pt x="1122521" y="1649766"/>
                  <a:pt x="1345406" y="1410688"/>
                  <a:pt x="1369219" y="1095411"/>
                </a:cubicBezTo>
                <a:cubicBezTo>
                  <a:pt x="1373029" y="1042071"/>
                  <a:pt x="1373029" y="987778"/>
                  <a:pt x="1408271" y="941106"/>
                </a:cubicBezTo>
                <a:cubicBezTo>
                  <a:pt x="1465421" y="864906"/>
                  <a:pt x="1554956" y="831568"/>
                  <a:pt x="1643539" y="858238"/>
                </a:cubicBezTo>
                <a:cubicBezTo>
                  <a:pt x="1736884" y="886813"/>
                  <a:pt x="1793081" y="961108"/>
                  <a:pt x="1795939" y="1059216"/>
                </a:cubicBezTo>
                <a:cubicBezTo>
                  <a:pt x="1808321" y="1495461"/>
                  <a:pt x="1511141" y="1921228"/>
                  <a:pt x="1085374" y="2063151"/>
                </a:cubicBezTo>
                <a:cubicBezTo>
                  <a:pt x="693896" y="2193643"/>
                  <a:pt x="338614" y="2119348"/>
                  <a:pt x="24289" y="1850743"/>
                </a:cubicBezTo>
                <a:cubicBezTo>
                  <a:pt x="16669" y="1845028"/>
                  <a:pt x="10954" y="1836456"/>
                  <a:pt x="5239" y="1829788"/>
                </a:cubicBezTo>
                <a:cubicBezTo>
                  <a:pt x="-476" y="1817406"/>
                  <a:pt x="1429" y="1805023"/>
                  <a:pt x="1429" y="1792641"/>
                </a:cubicBezTo>
                <a:cubicBezTo>
                  <a:pt x="1429" y="1305913"/>
                  <a:pt x="1429" y="818233"/>
                  <a:pt x="1429" y="331506"/>
                </a:cubicBezTo>
                <a:cubicBezTo>
                  <a:pt x="476" y="319123"/>
                  <a:pt x="-2381" y="306741"/>
                  <a:pt x="4286" y="2943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6"/>
          <p:cNvSpPr/>
          <p:nvPr/>
        </p:nvSpPr>
        <p:spPr>
          <a:xfrm flipH="1">
            <a:off x="11411512" y="3428168"/>
            <a:ext cx="333797" cy="333047"/>
          </a:xfrm>
          <a:custGeom>
            <a:avLst/>
            <a:gdLst/>
            <a:ahLst/>
            <a:cxnLst/>
            <a:rect l="l" t="t" r="r" b="b"/>
            <a:pathLst>
              <a:path w="423869" h="422917" extrusionOk="0">
                <a:moveTo>
                  <a:pt x="423870" y="209557"/>
                </a:moveTo>
                <a:cubicBezTo>
                  <a:pt x="423870" y="330525"/>
                  <a:pt x="331477" y="422917"/>
                  <a:pt x="209557" y="422917"/>
                </a:cubicBezTo>
                <a:cubicBezTo>
                  <a:pt x="93352" y="422917"/>
                  <a:pt x="1912" y="331477"/>
                  <a:pt x="7" y="215272"/>
                </a:cubicBezTo>
                <a:cubicBezTo>
                  <a:pt x="-945" y="93352"/>
                  <a:pt x="90495" y="7"/>
                  <a:pt x="211462" y="7"/>
                </a:cubicBezTo>
                <a:cubicBezTo>
                  <a:pt x="330525" y="-945"/>
                  <a:pt x="422917" y="91447"/>
                  <a:pt x="423870" y="2095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10076888" y="2233050"/>
            <a:ext cx="334119" cy="1697491"/>
          </a:xfrm>
          <a:custGeom>
            <a:avLst/>
            <a:gdLst/>
            <a:ahLst/>
            <a:cxnLst/>
            <a:rect l="l" t="t" r="r" b="b"/>
            <a:pathLst>
              <a:path w="426989" h="2169318" extrusionOk="0">
                <a:moveTo>
                  <a:pt x="7652" y="173007"/>
                </a:moveTo>
                <a:cubicBezTo>
                  <a:pt x="29559" y="57755"/>
                  <a:pt x="114331" y="-7015"/>
                  <a:pt x="232442" y="605"/>
                </a:cubicBezTo>
                <a:cubicBezTo>
                  <a:pt x="339122" y="7272"/>
                  <a:pt x="419131" y="90140"/>
                  <a:pt x="425799" y="199677"/>
                </a:cubicBezTo>
                <a:cubicBezTo>
                  <a:pt x="427704" y="240635"/>
                  <a:pt x="426752" y="282545"/>
                  <a:pt x="426752" y="323502"/>
                </a:cubicBezTo>
                <a:cubicBezTo>
                  <a:pt x="426752" y="859760"/>
                  <a:pt x="426752" y="1396017"/>
                  <a:pt x="426752" y="1931322"/>
                </a:cubicBezTo>
                <a:cubicBezTo>
                  <a:pt x="426752" y="2047527"/>
                  <a:pt x="381031" y="2119918"/>
                  <a:pt x="285781" y="2156113"/>
                </a:cubicBezTo>
                <a:cubicBezTo>
                  <a:pt x="170529" y="2199927"/>
                  <a:pt x="39084" y="2130395"/>
                  <a:pt x="9556" y="2011332"/>
                </a:cubicBezTo>
                <a:cubicBezTo>
                  <a:pt x="1937" y="1981805"/>
                  <a:pt x="31" y="1952277"/>
                  <a:pt x="31" y="1921797"/>
                </a:cubicBezTo>
                <a:cubicBezTo>
                  <a:pt x="31" y="1365538"/>
                  <a:pt x="31" y="808325"/>
                  <a:pt x="31" y="252065"/>
                </a:cubicBezTo>
                <a:cubicBezTo>
                  <a:pt x="31" y="228252"/>
                  <a:pt x="-921" y="204440"/>
                  <a:pt x="7652" y="181580"/>
                </a:cubicBezTo>
                <a:cubicBezTo>
                  <a:pt x="19081" y="197772"/>
                  <a:pt x="12414" y="215870"/>
                  <a:pt x="12414" y="232062"/>
                </a:cubicBezTo>
                <a:cubicBezTo>
                  <a:pt x="12414" y="754985"/>
                  <a:pt x="12414" y="1277907"/>
                  <a:pt x="12414" y="1801782"/>
                </a:cubicBezTo>
                <a:cubicBezTo>
                  <a:pt x="12414" y="1276002"/>
                  <a:pt x="12414" y="750222"/>
                  <a:pt x="12414" y="225395"/>
                </a:cubicBezTo>
                <a:cubicBezTo>
                  <a:pt x="11462" y="207297"/>
                  <a:pt x="16224" y="189200"/>
                  <a:pt x="7652" y="173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10851172" y="2594560"/>
            <a:ext cx="282563" cy="283159"/>
          </a:xfrm>
          <a:custGeom>
            <a:avLst/>
            <a:gdLst/>
            <a:ahLst/>
            <a:cxnLst/>
            <a:rect l="l" t="t" r="r" b="b"/>
            <a:pathLst>
              <a:path w="424907" h="425803" extrusionOk="0">
                <a:moveTo>
                  <a:pt x="216281" y="29"/>
                </a:moveTo>
                <a:cubicBezTo>
                  <a:pt x="333439" y="2887"/>
                  <a:pt x="426784" y="99089"/>
                  <a:pt x="424879" y="216246"/>
                </a:cubicBezTo>
                <a:cubicBezTo>
                  <a:pt x="422974" y="332451"/>
                  <a:pt x="324866" y="426749"/>
                  <a:pt x="209614" y="425796"/>
                </a:cubicBezTo>
                <a:cubicBezTo>
                  <a:pt x="90551" y="423892"/>
                  <a:pt x="-2794" y="325784"/>
                  <a:pt x="64" y="206721"/>
                </a:cubicBezTo>
                <a:cubicBezTo>
                  <a:pt x="1969" y="89564"/>
                  <a:pt x="98171" y="-1876"/>
                  <a:pt x="216281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"/>
          <p:cNvSpPr txBox="1"/>
          <p:nvPr/>
        </p:nvSpPr>
        <p:spPr>
          <a:xfrm rot="5400000">
            <a:off x="-691150" y="62734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subTitle" idx="1"/>
          </p:nvPr>
        </p:nvSpPr>
        <p:spPr>
          <a:xfrm>
            <a:off x="448867" y="2024167"/>
            <a:ext cx="39897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 b="1">
                <a:solidFill>
                  <a:schemeClr val="accent3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 b="1">
                <a:solidFill>
                  <a:schemeClr val="accent3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 b="1">
                <a:solidFill>
                  <a:schemeClr val="accent3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 b="1">
                <a:solidFill>
                  <a:schemeClr val="accent3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 b="1">
                <a:solidFill>
                  <a:schemeClr val="accent3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 b="1">
                <a:solidFill>
                  <a:schemeClr val="accent3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 b="1">
                <a:solidFill>
                  <a:schemeClr val="accent3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3"/>
              </a:buClr>
              <a:buSzPts val="2500"/>
              <a:buNone/>
              <a:defRPr sz="25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type="subTitle" idx="2"/>
          </p:nvPr>
        </p:nvSpPr>
        <p:spPr>
          <a:xfrm>
            <a:off x="6096467" y="2024167"/>
            <a:ext cx="39897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Aldrich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Abril Fatface"/>
              <a:buNone/>
              <a:defRPr sz="5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Abril Fatface"/>
              <a:buNone/>
              <a:defRPr sz="5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Abril Fatface"/>
              <a:buNone/>
              <a:defRPr sz="5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Abril Fatface"/>
              <a:buNone/>
              <a:defRPr sz="5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Abril Fatface"/>
              <a:buNone/>
              <a:defRPr sz="5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Abril Fatface"/>
              <a:buNone/>
              <a:defRPr sz="5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Abril Fatface"/>
              <a:buNone/>
              <a:defRPr sz="5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Abril Fatface"/>
              <a:buNone/>
              <a:defRPr sz="5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1" name="Google Shape;131;p8"/>
          <p:cNvSpPr txBox="1">
            <a:spLocks noGrp="1"/>
          </p:cNvSpPr>
          <p:nvPr>
            <p:ph type="body" idx="3"/>
          </p:nvPr>
        </p:nvSpPr>
        <p:spPr>
          <a:xfrm>
            <a:off x="1327200" y="2961200"/>
            <a:ext cx="44103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8"/>
          <p:cNvSpPr txBox="1">
            <a:spLocks noGrp="1"/>
          </p:cNvSpPr>
          <p:nvPr>
            <p:ph type="body" idx="4"/>
          </p:nvPr>
        </p:nvSpPr>
        <p:spPr>
          <a:xfrm>
            <a:off x="6770523" y="2949450"/>
            <a:ext cx="44106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8"/>
          <p:cNvSpPr/>
          <p:nvPr/>
        </p:nvSpPr>
        <p:spPr>
          <a:xfrm rot="10800000" flipH="1">
            <a:off x="11431921" y="-2"/>
            <a:ext cx="772459" cy="1075147"/>
          </a:xfrm>
          <a:custGeom>
            <a:avLst/>
            <a:gdLst/>
            <a:ahLst/>
            <a:cxnLst/>
            <a:rect l="l" t="t" r="r" b="b"/>
            <a:pathLst>
              <a:path w="1174842" h="1635204" extrusionOk="0">
                <a:moveTo>
                  <a:pt x="159881" y="1634490"/>
                </a:moveTo>
                <a:cubicBezTo>
                  <a:pt x="121781" y="1549717"/>
                  <a:pt x="74156" y="1468755"/>
                  <a:pt x="46534" y="1378267"/>
                </a:cubicBezTo>
                <a:cubicBezTo>
                  <a:pt x="-106819" y="873442"/>
                  <a:pt x="129401" y="336232"/>
                  <a:pt x="599937" y="108585"/>
                </a:cubicBezTo>
                <a:cubicBezTo>
                  <a:pt x="759004" y="31432"/>
                  <a:pt x="927597" y="953"/>
                  <a:pt x="1101904" y="0"/>
                </a:cubicBezTo>
                <a:cubicBezTo>
                  <a:pt x="1123812" y="0"/>
                  <a:pt x="1145720" y="3810"/>
                  <a:pt x="1167626" y="6667"/>
                </a:cubicBezTo>
                <a:cubicBezTo>
                  <a:pt x="1170484" y="10478"/>
                  <a:pt x="1174295" y="13335"/>
                  <a:pt x="1174295" y="19050"/>
                </a:cubicBezTo>
                <a:cubicBezTo>
                  <a:pt x="1173341" y="155257"/>
                  <a:pt x="1177151" y="290513"/>
                  <a:pt x="1172389" y="426720"/>
                </a:cubicBezTo>
                <a:lnTo>
                  <a:pt x="1168579" y="426720"/>
                </a:lnTo>
                <a:cubicBezTo>
                  <a:pt x="1152387" y="452438"/>
                  <a:pt x="1125716" y="449580"/>
                  <a:pt x="1100951" y="450532"/>
                </a:cubicBezTo>
                <a:cubicBezTo>
                  <a:pt x="994272" y="454342"/>
                  <a:pt x="890449" y="469582"/>
                  <a:pt x="792341" y="518160"/>
                </a:cubicBezTo>
                <a:cubicBezTo>
                  <a:pt x="416104" y="705803"/>
                  <a:pt x="336094" y="1207770"/>
                  <a:pt x="637084" y="1502092"/>
                </a:cubicBezTo>
                <a:cubicBezTo>
                  <a:pt x="672326" y="1536383"/>
                  <a:pt x="714237" y="1563053"/>
                  <a:pt x="754242" y="1590675"/>
                </a:cubicBezTo>
                <a:cubicBezTo>
                  <a:pt x="769481" y="1601153"/>
                  <a:pt x="789484" y="1610678"/>
                  <a:pt x="770434" y="1634490"/>
                </a:cubicBezTo>
                <a:cubicBezTo>
                  <a:pt x="567551" y="1635442"/>
                  <a:pt x="363717" y="1635442"/>
                  <a:pt x="159881" y="16344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8"/>
          <p:cNvSpPr/>
          <p:nvPr/>
        </p:nvSpPr>
        <p:spPr>
          <a:xfrm rot="10800000" flipH="1">
            <a:off x="11991097" y="234486"/>
            <a:ext cx="211873" cy="279092"/>
          </a:xfrm>
          <a:custGeom>
            <a:avLst/>
            <a:gdLst/>
            <a:ahLst/>
            <a:cxnLst/>
            <a:rect l="l" t="t" r="r" b="b"/>
            <a:pathLst>
              <a:path w="322240" h="424474" extrusionOk="0">
                <a:moveTo>
                  <a:pt x="321288" y="402568"/>
                </a:moveTo>
                <a:cubicBezTo>
                  <a:pt x="286998" y="409235"/>
                  <a:pt x="255565" y="424475"/>
                  <a:pt x="220323" y="424475"/>
                </a:cubicBezTo>
                <a:cubicBezTo>
                  <a:pt x="128882" y="423522"/>
                  <a:pt x="61255" y="384470"/>
                  <a:pt x="22203" y="301602"/>
                </a:cubicBezTo>
                <a:cubicBezTo>
                  <a:pt x="-15897" y="220640"/>
                  <a:pt x="-4468" y="142535"/>
                  <a:pt x="52682" y="74907"/>
                </a:cubicBezTo>
                <a:cubicBezTo>
                  <a:pt x="111738" y="5375"/>
                  <a:pt x="188890" y="-13675"/>
                  <a:pt x="276520" y="9185"/>
                </a:cubicBezTo>
                <a:cubicBezTo>
                  <a:pt x="291761" y="12995"/>
                  <a:pt x="307000" y="17757"/>
                  <a:pt x="322240" y="21568"/>
                </a:cubicBezTo>
                <a:cubicBezTo>
                  <a:pt x="321288" y="149202"/>
                  <a:pt x="321288" y="275885"/>
                  <a:pt x="321288" y="4025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8"/>
          <p:cNvSpPr/>
          <p:nvPr/>
        </p:nvSpPr>
        <p:spPr>
          <a:xfrm rot="10800000" flipH="1">
            <a:off x="10041028" y="103261"/>
            <a:ext cx="838804" cy="1398524"/>
          </a:xfrm>
          <a:custGeom>
            <a:avLst/>
            <a:gdLst/>
            <a:ahLst/>
            <a:cxnLst/>
            <a:rect l="l" t="t" r="r" b="b"/>
            <a:pathLst>
              <a:path w="1275748" h="2127032" extrusionOk="0">
                <a:moveTo>
                  <a:pt x="1274902" y="1253710"/>
                </a:moveTo>
                <a:cubicBezTo>
                  <a:pt x="1274902" y="1472785"/>
                  <a:pt x="1275855" y="1691860"/>
                  <a:pt x="1274902" y="1909982"/>
                </a:cubicBezTo>
                <a:cubicBezTo>
                  <a:pt x="1273949" y="2021424"/>
                  <a:pt x="1210132" y="2098577"/>
                  <a:pt x="1101547" y="2122390"/>
                </a:cubicBezTo>
                <a:cubicBezTo>
                  <a:pt x="1009155" y="2143344"/>
                  <a:pt x="914857" y="2091910"/>
                  <a:pt x="869137" y="1997612"/>
                </a:cubicBezTo>
                <a:cubicBezTo>
                  <a:pt x="851992" y="1963322"/>
                  <a:pt x="852944" y="1927127"/>
                  <a:pt x="852944" y="1890932"/>
                </a:cubicBezTo>
                <a:cubicBezTo>
                  <a:pt x="852944" y="1481357"/>
                  <a:pt x="852944" y="1072735"/>
                  <a:pt x="852944" y="663160"/>
                </a:cubicBezTo>
                <a:cubicBezTo>
                  <a:pt x="852944" y="554574"/>
                  <a:pt x="802462" y="476470"/>
                  <a:pt x="711974" y="442180"/>
                </a:cubicBezTo>
                <a:cubicBezTo>
                  <a:pt x="589102" y="395507"/>
                  <a:pt x="451942" y="476470"/>
                  <a:pt x="432892" y="606010"/>
                </a:cubicBezTo>
                <a:cubicBezTo>
                  <a:pt x="430035" y="625060"/>
                  <a:pt x="428130" y="644110"/>
                  <a:pt x="425272" y="662207"/>
                </a:cubicBezTo>
                <a:cubicBezTo>
                  <a:pt x="406222" y="780317"/>
                  <a:pt x="310019" y="861280"/>
                  <a:pt x="201435" y="851755"/>
                </a:cubicBezTo>
                <a:cubicBezTo>
                  <a:pt x="81419" y="841277"/>
                  <a:pt x="-7163" y="745074"/>
                  <a:pt x="457" y="622202"/>
                </a:cubicBezTo>
                <a:cubicBezTo>
                  <a:pt x="16649" y="359312"/>
                  <a:pt x="140474" y="162145"/>
                  <a:pt x="384314" y="55464"/>
                </a:cubicBezTo>
                <a:cubicBezTo>
                  <a:pt x="806272" y="-130273"/>
                  <a:pt x="1270139" y="172622"/>
                  <a:pt x="1274902" y="634585"/>
                </a:cubicBezTo>
                <a:cubicBezTo>
                  <a:pt x="1276807" y="841277"/>
                  <a:pt x="1274902" y="1047970"/>
                  <a:pt x="1274902" y="1253710"/>
                </a:cubicBezTo>
                <a:cubicBezTo>
                  <a:pt x="1274902" y="1253710"/>
                  <a:pt x="1274902" y="1253710"/>
                  <a:pt x="1274902" y="12537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8"/>
          <p:cNvSpPr/>
          <p:nvPr/>
        </p:nvSpPr>
        <p:spPr>
          <a:xfrm rot="10800000" flipH="1">
            <a:off x="11417984" y="1352505"/>
            <a:ext cx="778499" cy="280896"/>
          </a:xfrm>
          <a:custGeom>
            <a:avLst/>
            <a:gdLst/>
            <a:ahLst/>
            <a:cxnLst/>
            <a:rect l="l" t="t" r="r" b="b"/>
            <a:pathLst>
              <a:path w="1184029" h="427219" extrusionOk="0">
                <a:moveTo>
                  <a:pt x="1182125" y="27699"/>
                </a:moveTo>
                <a:cubicBezTo>
                  <a:pt x="1183077" y="151524"/>
                  <a:pt x="1183077" y="276301"/>
                  <a:pt x="1184029" y="400126"/>
                </a:cubicBezTo>
                <a:cubicBezTo>
                  <a:pt x="1151644" y="420129"/>
                  <a:pt x="1116402" y="426796"/>
                  <a:pt x="1079254" y="426796"/>
                </a:cubicBezTo>
                <a:cubicBezTo>
                  <a:pt x="792552" y="426796"/>
                  <a:pt x="504897" y="427749"/>
                  <a:pt x="218194" y="426796"/>
                </a:cubicBezTo>
                <a:cubicBezTo>
                  <a:pt x="93417" y="426796"/>
                  <a:pt x="2929" y="339166"/>
                  <a:pt x="72" y="222009"/>
                </a:cubicBezTo>
                <a:cubicBezTo>
                  <a:pt x="-2786" y="98184"/>
                  <a:pt x="80082" y="3886"/>
                  <a:pt x="206764" y="1981"/>
                </a:cubicBezTo>
                <a:cubicBezTo>
                  <a:pt x="502039" y="-1829"/>
                  <a:pt x="796362" y="1029"/>
                  <a:pt x="1091637" y="1029"/>
                </a:cubicBezTo>
                <a:cubicBezTo>
                  <a:pt x="1123069" y="1981"/>
                  <a:pt x="1154502" y="8649"/>
                  <a:pt x="1182125" y="276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8"/>
          <p:cNvSpPr/>
          <p:nvPr/>
        </p:nvSpPr>
        <p:spPr>
          <a:xfrm rot="10800000" flipH="1">
            <a:off x="11153980" y="933808"/>
            <a:ext cx="276815" cy="279320"/>
          </a:xfrm>
          <a:custGeom>
            <a:avLst/>
            <a:gdLst/>
            <a:ahLst/>
            <a:cxnLst/>
            <a:rect l="l" t="t" r="r" b="b"/>
            <a:pathLst>
              <a:path w="421012" h="424822" extrusionOk="0">
                <a:moveTo>
                  <a:pt x="0" y="212407"/>
                </a:moveTo>
                <a:cubicBezTo>
                  <a:pt x="0" y="94297"/>
                  <a:pt x="92393" y="953"/>
                  <a:pt x="210502" y="0"/>
                </a:cubicBezTo>
                <a:cubicBezTo>
                  <a:pt x="327660" y="0"/>
                  <a:pt x="421957" y="94297"/>
                  <a:pt x="421005" y="211455"/>
                </a:cubicBezTo>
                <a:cubicBezTo>
                  <a:pt x="421005" y="333375"/>
                  <a:pt x="328613" y="425767"/>
                  <a:pt x="207645" y="424815"/>
                </a:cubicBezTo>
                <a:cubicBezTo>
                  <a:pt x="89535" y="423863"/>
                  <a:pt x="0" y="333375"/>
                  <a:pt x="0" y="2124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8"/>
          <p:cNvSpPr/>
          <p:nvPr/>
        </p:nvSpPr>
        <p:spPr>
          <a:xfrm rot="10800000" flipH="1">
            <a:off x="10009965" y="398809"/>
            <a:ext cx="279946" cy="276815"/>
          </a:xfrm>
          <a:custGeom>
            <a:avLst/>
            <a:gdLst/>
            <a:ahLst/>
            <a:cxnLst/>
            <a:rect l="l" t="t" r="r" b="b"/>
            <a:pathLst>
              <a:path w="425774" h="421012" extrusionOk="0">
                <a:moveTo>
                  <a:pt x="425775" y="211462"/>
                </a:moveTo>
                <a:cubicBezTo>
                  <a:pt x="425775" y="330525"/>
                  <a:pt x="334335" y="421012"/>
                  <a:pt x="214320" y="421012"/>
                </a:cubicBezTo>
                <a:cubicBezTo>
                  <a:pt x="95257" y="421012"/>
                  <a:pt x="-945" y="324810"/>
                  <a:pt x="7" y="206700"/>
                </a:cubicBezTo>
                <a:cubicBezTo>
                  <a:pt x="960" y="91447"/>
                  <a:pt x="98114" y="-945"/>
                  <a:pt x="216225" y="7"/>
                </a:cubicBezTo>
                <a:cubicBezTo>
                  <a:pt x="335287" y="960"/>
                  <a:pt x="425775" y="92400"/>
                  <a:pt x="425775" y="2114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8"/>
          <p:cNvSpPr txBox="1"/>
          <p:nvPr/>
        </p:nvSpPr>
        <p:spPr>
          <a:xfrm rot="5400000">
            <a:off x="-691150" y="62734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>
            <a:spLocks noGrp="1"/>
          </p:cNvSpPr>
          <p:nvPr>
            <p:ph type="subTitle" idx="1"/>
          </p:nvPr>
        </p:nvSpPr>
        <p:spPr>
          <a:xfrm>
            <a:off x="3756632" y="1729975"/>
            <a:ext cx="7706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 b="1">
                <a:solidFill>
                  <a:schemeClr val="accen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 b="1">
                <a:solidFill>
                  <a:schemeClr val="accen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 b="1">
                <a:solidFill>
                  <a:schemeClr val="accen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 b="1">
                <a:solidFill>
                  <a:schemeClr val="accen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 b="1">
                <a:solidFill>
                  <a:schemeClr val="accen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 b="1">
                <a:solidFill>
                  <a:schemeClr val="accen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 b="1">
                <a:solidFill>
                  <a:schemeClr val="accen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2300"/>
              <a:buNone/>
              <a:defRPr sz="23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2"/>
          <p:cNvSpPr txBox="1">
            <a:spLocks noGrp="1"/>
          </p:cNvSpPr>
          <p:nvPr>
            <p:ph type="subTitle" idx="2"/>
          </p:nvPr>
        </p:nvSpPr>
        <p:spPr>
          <a:xfrm>
            <a:off x="3756632" y="3334868"/>
            <a:ext cx="7706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 b="1">
                <a:solidFill>
                  <a:schemeClr val="accent3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 b="1">
                <a:solidFill>
                  <a:schemeClr val="accent3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 b="1">
                <a:solidFill>
                  <a:schemeClr val="accent3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 b="1">
                <a:solidFill>
                  <a:schemeClr val="accent3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 b="1">
                <a:solidFill>
                  <a:schemeClr val="accent3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 b="1">
                <a:solidFill>
                  <a:schemeClr val="accent3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 b="1">
                <a:solidFill>
                  <a:schemeClr val="accent3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3"/>
              </a:buClr>
              <a:buSzPts val="2300"/>
              <a:buNone/>
              <a:defRPr sz="23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2"/>
          <p:cNvSpPr txBox="1">
            <a:spLocks noGrp="1"/>
          </p:cNvSpPr>
          <p:nvPr>
            <p:ph type="subTitle" idx="3"/>
          </p:nvPr>
        </p:nvSpPr>
        <p:spPr>
          <a:xfrm>
            <a:off x="3756632" y="4939762"/>
            <a:ext cx="7706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300"/>
              <a:buNone/>
              <a:defRPr sz="2300" b="1">
                <a:solidFill>
                  <a:schemeClr val="accent4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None/>
              <a:defRPr sz="2300" b="1">
                <a:solidFill>
                  <a:schemeClr val="accent4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None/>
              <a:defRPr sz="2300" b="1">
                <a:solidFill>
                  <a:schemeClr val="accent4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None/>
              <a:defRPr sz="2300" b="1">
                <a:solidFill>
                  <a:schemeClr val="accent4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None/>
              <a:defRPr sz="2300" b="1">
                <a:solidFill>
                  <a:schemeClr val="accent4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None/>
              <a:defRPr sz="2300" b="1">
                <a:solidFill>
                  <a:schemeClr val="accent4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None/>
              <a:defRPr sz="2300" b="1">
                <a:solidFill>
                  <a:schemeClr val="accent4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None/>
              <a:defRPr sz="2300" b="1">
                <a:solidFill>
                  <a:schemeClr val="accent4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4"/>
              </a:buClr>
              <a:buSzPts val="2300"/>
              <a:buNone/>
              <a:defRPr sz="23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2497675" y="288575"/>
            <a:ext cx="9278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Aldrich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Abril Fatface"/>
              <a:buNone/>
              <a:defRPr sz="5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Abril Fatface"/>
              <a:buNone/>
              <a:defRPr sz="5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Abril Fatface"/>
              <a:buNone/>
              <a:defRPr sz="5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Abril Fatface"/>
              <a:buNone/>
              <a:defRPr sz="5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Abril Fatface"/>
              <a:buNone/>
              <a:defRPr sz="5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Abril Fatface"/>
              <a:buNone/>
              <a:defRPr sz="5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Abril Fatface"/>
              <a:buNone/>
              <a:defRPr sz="5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Abril Fatface"/>
              <a:buNone/>
              <a:defRPr sz="5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5" name="Google Shape;205;p12"/>
          <p:cNvSpPr txBox="1">
            <a:spLocks noGrp="1"/>
          </p:cNvSpPr>
          <p:nvPr>
            <p:ph type="body" idx="4"/>
          </p:nvPr>
        </p:nvSpPr>
        <p:spPr>
          <a:xfrm>
            <a:off x="3756625" y="2167925"/>
            <a:ext cx="7706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06" name="Google Shape;206;p12"/>
          <p:cNvSpPr txBox="1">
            <a:spLocks noGrp="1"/>
          </p:cNvSpPr>
          <p:nvPr>
            <p:ph type="body" idx="5"/>
          </p:nvPr>
        </p:nvSpPr>
        <p:spPr>
          <a:xfrm>
            <a:off x="3756625" y="3761388"/>
            <a:ext cx="7706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07" name="Google Shape;207;p12"/>
          <p:cNvSpPr txBox="1">
            <a:spLocks noGrp="1"/>
          </p:cNvSpPr>
          <p:nvPr>
            <p:ph type="body" idx="6"/>
          </p:nvPr>
        </p:nvSpPr>
        <p:spPr>
          <a:xfrm>
            <a:off x="3756625" y="5353050"/>
            <a:ext cx="77073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08" name="Google Shape;208;p12"/>
          <p:cNvSpPr/>
          <p:nvPr/>
        </p:nvSpPr>
        <p:spPr>
          <a:xfrm flipH="1">
            <a:off x="68428" y="4874930"/>
            <a:ext cx="1412718" cy="847809"/>
          </a:xfrm>
          <a:custGeom>
            <a:avLst/>
            <a:gdLst/>
            <a:ahLst/>
            <a:cxnLst/>
            <a:rect l="l" t="t" r="r" b="b"/>
            <a:pathLst>
              <a:path w="2124388" h="1274901" extrusionOk="0">
                <a:moveTo>
                  <a:pt x="866020" y="423"/>
                </a:moveTo>
                <a:cubicBezTo>
                  <a:pt x="1070808" y="423"/>
                  <a:pt x="1275595" y="-529"/>
                  <a:pt x="1480383" y="423"/>
                </a:cubicBezTo>
                <a:cubicBezTo>
                  <a:pt x="1850905" y="2328"/>
                  <a:pt x="2130940" y="289031"/>
                  <a:pt x="2124272" y="657648"/>
                </a:cubicBezTo>
                <a:cubicBezTo>
                  <a:pt x="2118558" y="987213"/>
                  <a:pt x="1835665" y="1269154"/>
                  <a:pt x="1506100" y="1274869"/>
                </a:cubicBezTo>
                <a:cubicBezTo>
                  <a:pt x="1376560" y="1276773"/>
                  <a:pt x="1283215" y="1196763"/>
                  <a:pt x="1275595" y="1076748"/>
                </a:cubicBezTo>
                <a:cubicBezTo>
                  <a:pt x="1267975" y="951019"/>
                  <a:pt x="1351795" y="859579"/>
                  <a:pt x="1485145" y="848148"/>
                </a:cubicBezTo>
                <a:cubicBezTo>
                  <a:pt x="1597540" y="838623"/>
                  <a:pt x="1673740" y="775758"/>
                  <a:pt x="1691837" y="677651"/>
                </a:cubicBezTo>
                <a:cubicBezTo>
                  <a:pt x="1709935" y="581448"/>
                  <a:pt x="1664215" y="490961"/>
                  <a:pt x="1577537" y="448098"/>
                </a:cubicBezTo>
                <a:cubicBezTo>
                  <a:pt x="1539437" y="429048"/>
                  <a:pt x="1498480" y="428096"/>
                  <a:pt x="1456570" y="428096"/>
                </a:cubicBezTo>
                <a:cubicBezTo>
                  <a:pt x="1065092" y="428096"/>
                  <a:pt x="672662" y="428096"/>
                  <a:pt x="281185" y="428096"/>
                </a:cubicBezTo>
                <a:cubicBezTo>
                  <a:pt x="254515" y="428096"/>
                  <a:pt x="226892" y="428096"/>
                  <a:pt x="200222" y="425238"/>
                </a:cubicBezTo>
                <a:cubicBezTo>
                  <a:pt x="77350" y="411903"/>
                  <a:pt x="-4565" y="319511"/>
                  <a:pt x="197" y="200448"/>
                </a:cubicBezTo>
                <a:cubicBezTo>
                  <a:pt x="4960" y="85196"/>
                  <a:pt x="94495" y="1376"/>
                  <a:pt x="218320" y="423"/>
                </a:cubicBezTo>
                <a:cubicBezTo>
                  <a:pt x="434537" y="423"/>
                  <a:pt x="650755" y="1376"/>
                  <a:pt x="866020" y="423"/>
                </a:cubicBezTo>
                <a:cubicBezTo>
                  <a:pt x="866020" y="1376"/>
                  <a:pt x="866020" y="1376"/>
                  <a:pt x="866020" y="4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2"/>
          <p:cNvSpPr/>
          <p:nvPr/>
        </p:nvSpPr>
        <p:spPr>
          <a:xfrm flipH="1">
            <a:off x="296332" y="5916241"/>
            <a:ext cx="847535" cy="847570"/>
          </a:xfrm>
          <a:custGeom>
            <a:avLst/>
            <a:gdLst/>
            <a:ahLst/>
            <a:cxnLst/>
            <a:rect l="l" t="t" r="r" b="b"/>
            <a:pathLst>
              <a:path w="1274488" h="1274541" extrusionOk="0">
                <a:moveTo>
                  <a:pt x="21" y="635376"/>
                </a:moveTo>
                <a:cubicBezTo>
                  <a:pt x="2879" y="281998"/>
                  <a:pt x="292439" y="-4704"/>
                  <a:pt x="642959" y="58"/>
                </a:cubicBezTo>
                <a:cubicBezTo>
                  <a:pt x="1000146" y="4821"/>
                  <a:pt x="1277324" y="289618"/>
                  <a:pt x="1274466" y="649664"/>
                </a:cubicBezTo>
                <a:cubicBezTo>
                  <a:pt x="1271609" y="998278"/>
                  <a:pt x="983002" y="1278314"/>
                  <a:pt x="628671" y="1274503"/>
                </a:cubicBezTo>
                <a:cubicBezTo>
                  <a:pt x="281009" y="1270693"/>
                  <a:pt x="-2836" y="983039"/>
                  <a:pt x="21" y="6353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2"/>
          <p:cNvSpPr/>
          <p:nvPr/>
        </p:nvSpPr>
        <p:spPr>
          <a:xfrm flipH="1">
            <a:off x="1850387" y="5351216"/>
            <a:ext cx="283948" cy="1442596"/>
          </a:xfrm>
          <a:custGeom>
            <a:avLst/>
            <a:gdLst/>
            <a:ahLst/>
            <a:cxnLst/>
            <a:rect l="l" t="t" r="r" b="b"/>
            <a:pathLst>
              <a:path w="426989" h="2169318" extrusionOk="0">
                <a:moveTo>
                  <a:pt x="7652" y="173007"/>
                </a:moveTo>
                <a:cubicBezTo>
                  <a:pt x="29559" y="57755"/>
                  <a:pt x="114331" y="-7015"/>
                  <a:pt x="232442" y="605"/>
                </a:cubicBezTo>
                <a:cubicBezTo>
                  <a:pt x="339122" y="7272"/>
                  <a:pt x="419131" y="90140"/>
                  <a:pt x="425799" y="199677"/>
                </a:cubicBezTo>
                <a:cubicBezTo>
                  <a:pt x="427704" y="240635"/>
                  <a:pt x="426752" y="282545"/>
                  <a:pt x="426752" y="323502"/>
                </a:cubicBezTo>
                <a:cubicBezTo>
                  <a:pt x="426752" y="859760"/>
                  <a:pt x="426752" y="1396017"/>
                  <a:pt x="426752" y="1931322"/>
                </a:cubicBezTo>
                <a:cubicBezTo>
                  <a:pt x="426752" y="2047527"/>
                  <a:pt x="381031" y="2119918"/>
                  <a:pt x="285781" y="2156113"/>
                </a:cubicBezTo>
                <a:cubicBezTo>
                  <a:pt x="170529" y="2199927"/>
                  <a:pt x="39084" y="2130395"/>
                  <a:pt x="9556" y="2011332"/>
                </a:cubicBezTo>
                <a:cubicBezTo>
                  <a:pt x="1937" y="1981805"/>
                  <a:pt x="31" y="1952277"/>
                  <a:pt x="31" y="1921797"/>
                </a:cubicBezTo>
                <a:cubicBezTo>
                  <a:pt x="31" y="1365538"/>
                  <a:pt x="31" y="808325"/>
                  <a:pt x="31" y="252065"/>
                </a:cubicBezTo>
                <a:cubicBezTo>
                  <a:pt x="31" y="228252"/>
                  <a:pt x="-921" y="204440"/>
                  <a:pt x="7652" y="181580"/>
                </a:cubicBezTo>
                <a:cubicBezTo>
                  <a:pt x="19081" y="197772"/>
                  <a:pt x="12414" y="215870"/>
                  <a:pt x="12414" y="232062"/>
                </a:cubicBezTo>
                <a:cubicBezTo>
                  <a:pt x="12414" y="754985"/>
                  <a:pt x="12414" y="1277907"/>
                  <a:pt x="12414" y="1801782"/>
                </a:cubicBezTo>
                <a:cubicBezTo>
                  <a:pt x="12414" y="1276002"/>
                  <a:pt x="12414" y="750222"/>
                  <a:pt x="12414" y="225395"/>
                </a:cubicBezTo>
                <a:cubicBezTo>
                  <a:pt x="11462" y="207297"/>
                  <a:pt x="16224" y="189200"/>
                  <a:pt x="7652" y="173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2"/>
          <p:cNvSpPr/>
          <p:nvPr/>
        </p:nvSpPr>
        <p:spPr>
          <a:xfrm flipH="1">
            <a:off x="1780465" y="4699274"/>
            <a:ext cx="423759" cy="423126"/>
          </a:xfrm>
          <a:custGeom>
            <a:avLst/>
            <a:gdLst/>
            <a:ahLst/>
            <a:cxnLst/>
            <a:rect l="l" t="t" r="r" b="b"/>
            <a:pathLst>
              <a:path w="637231" h="636279" extrusionOk="0">
                <a:moveTo>
                  <a:pt x="320997" y="214318"/>
                </a:moveTo>
                <a:cubicBezTo>
                  <a:pt x="261942" y="213365"/>
                  <a:pt x="214317" y="259085"/>
                  <a:pt x="214317" y="318140"/>
                </a:cubicBezTo>
                <a:cubicBezTo>
                  <a:pt x="214317" y="376243"/>
                  <a:pt x="262895" y="424820"/>
                  <a:pt x="320045" y="424820"/>
                </a:cubicBezTo>
                <a:cubicBezTo>
                  <a:pt x="377195" y="423868"/>
                  <a:pt x="425772" y="374338"/>
                  <a:pt x="424820" y="317188"/>
                </a:cubicBezTo>
                <a:cubicBezTo>
                  <a:pt x="423867" y="260990"/>
                  <a:pt x="377195" y="215270"/>
                  <a:pt x="320997" y="214318"/>
                </a:cubicBezTo>
                <a:close/>
                <a:moveTo>
                  <a:pt x="320045" y="5"/>
                </a:moveTo>
                <a:cubicBezTo>
                  <a:pt x="497210" y="957"/>
                  <a:pt x="636275" y="140975"/>
                  <a:pt x="637227" y="318140"/>
                </a:cubicBezTo>
                <a:cubicBezTo>
                  <a:pt x="638180" y="495305"/>
                  <a:pt x="499115" y="636275"/>
                  <a:pt x="321950" y="636275"/>
                </a:cubicBezTo>
                <a:cubicBezTo>
                  <a:pt x="142880" y="637227"/>
                  <a:pt x="-948" y="493400"/>
                  <a:pt x="5" y="317187"/>
                </a:cubicBezTo>
                <a:cubicBezTo>
                  <a:pt x="957" y="142880"/>
                  <a:pt x="146690" y="-948"/>
                  <a:pt x="320045" y="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2"/>
          <p:cNvSpPr/>
          <p:nvPr/>
        </p:nvSpPr>
        <p:spPr>
          <a:xfrm flipH="1">
            <a:off x="1197388" y="5550021"/>
            <a:ext cx="283773" cy="283140"/>
          </a:xfrm>
          <a:custGeom>
            <a:avLst/>
            <a:gdLst/>
            <a:ahLst/>
            <a:cxnLst/>
            <a:rect l="l" t="t" r="r" b="b"/>
            <a:pathLst>
              <a:path w="426727" h="425774" extrusionOk="0">
                <a:moveTo>
                  <a:pt x="426720" y="209550"/>
                </a:moveTo>
                <a:cubicBezTo>
                  <a:pt x="427672" y="329565"/>
                  <a:pt x="334327" y="424815"/>
                  <a:pt x="214313" y="425767"/>
                </a:cubicBezTo>
                <a:cubicBezTo>
                  <a:pt x="97155" y="426720"/>
                  <a:pt x="952" y="330517"/>
                  <a:pt x="0" y="210503"/>
                </a:cubicBezTo>
                <a:cubicBezTo>
                  <a:pt x="0" y="95250"/>
                  <a:pt x="96202" y="0"/>
                  <a:pt x="213360" y="0"/>
                </a:cubicBezTo>
                <a:cubicBezTo>
                  <a:pt x="331470" y="0"/>
                  <a:pt x="425767" y="92392"/>
                  <a:pt x="426720" y="20955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2"/>
          <p:cNvSpPr/>
          <p:nvPr/>
        </p:nvSpPr>
        <p:spPr>
          <a:xfrm flipH="1">
            <a:off x="1198577" y="1859560"/>
            <a:ext cx="282563" cy="283159"/>
          </a:xfrm>
          <a:custGeom>
            <a:avLst/>
            <a:gdLst/>
            <a:ahLst/>
            <a:cxnLst/>
            <a:rect l="l" t="t" r="r" b="b"/>
            <a:pathLst>
              <a:path w="424907" h="425803" extrusionOk="0">
                <a:moveTo>
                  <a:pt x="216281" y="29"/>
                </a:moveTo>
                <a:cubicBezTo>
                  <a:pt x="333439" y="2887"/>
                  <a:pt x="426784" y="99089"/>
                  <a:pt x="424879" y="216246"/>
                </a:cubicBezTo>
                <a:cubicBezTo>
                  <a:pt x="422974" y="332451"/>
                  <a:pt x="324866" y="426749"/>
                  <a:pt x="209614" y="425796"/>
                </a:cubicBezTo>
                <a:cubicBezTo>
                  <a:pt x="90551" y="423892"/>
                  <a:pt x="-2794" y="325784"/>
                  <a:pt x="64" y="206721"/>
                </a:cubicBezTo>
                <a:cubicBezTo>
                  <a:pt x="1969" y="89564"/>
                  <a:pt x="98171" y="-1876"/>
                  <a:pt x="216281" y="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2"/>
          <p:cNvSpPr/>
          <p:nvPr/>
        </p:nvSpPr>
        <p:spPr>
          <a:xfrm flipH="1">
            <a:off x="58665" y="16303"/>
            <a:ext cx="1535942" cy="1364789"/>
          </a:xfrm>
          <a:custGeom>
            <a:avLst/>
            <a:gdLst/>
            <a:ahLst/>
            <a:cxnLst/>
            <a:rect l="l" t="t" r="r" b="b"/>
            <a:pathLst>
              <a:path w="2178641" h="1935871" extrusionOk="0">
                <a:moveTo>
                  <a:pt x="1092637" y="211906"/>
                </a:moveTo>
                <a:cubicBezTo>
                  <a:pt x="742117" y="211906"/>
                  <a:pt x="458272" y="494798"/>
                  <a:pt x="458272" y="847224"/>
                </a:cubicBezTo>
                <a:cubicBezTo>
                  <a:pt x="458272" y="1199649"/>
                  <a:pt x="739260" y="1482541"/>
                  <a:pt x="1090732" y="1484446"/>
                </a:cubicBezTo>
                <a:cubicBezTo>
                  <a:pt x="1441252" y="1485399"/>
                  <a:pt x="1727002" y="1199649"/>
                  <a:pt x="1727002" y="849129"/>
                </a:cubicBezTo>
                <a:cubicBezTo>
                  <a:pt x="1727002" y="497656"/>
                  <a:pt x="1443157" y="211906"/>
                  <a:pt x="1092637" y="211906"/>
                </a:cubicBezTo>
                <a:close/>
                <a:moveTo>
                  <a:pt x="408890" y="0"/>
                </a:moveTo>
                <a:lnTo>
                  <a:pt x="1765765" y="0"/>
                </a:lnTo>
                <a:lnTo>
                  <a:pt x="1857139" y="81890"/>
                </a:lnTo>
                <a:cubicBezTo>
                  <a:pt x="1910598" y="133563"/>
                  <a:pt x="1960366" y="189046"/>
                  <a:pt x="2001323" y="253816"/>
                </a:cubicBezTo>
                <a:cubicBezTo>
                  <a:pt x="2144198" y="478606"/>
                  <a:pt x="2202300" y="720541"/>
                  <a:pt x="2169916" y="984383"/>
                </a:cubicBezTo>
                <a:cubicBezTo>
                  <a:pt x="2133720" y="1280611"/>
                  <a:pt x="1990845" y="1517783"/>
                  <a:pt x="1762245" y="1702568"/>
                </a:cubicBezTo>
                <a:cubicBezTo>
                  <a:pt x="1563173" y="1863541"/>
                  <a:pt x="1327906" y="1945456"/>
                  <a:pt x="1072635" y="1934978"/>
                </a:cubicBezTo>
                <a:cubicBezTo>
                  <a:pt x="649726" y="1918786"/>
                  <a:pt x="323018" y="1724476"/>
                  <a:pt x="127756" y="1346333"/>
                </a:cubicBezTo>
                <a:cubicBezTo>
                  <a:pt x="-60840" y="980573"/>
                  <a:pt x="-37027" y="613861"/>
                  <a:pt x="175381" y="262388"/>
                </a:cubicBezTo>
                <a:cubicBezTo>
                  <a:pt x="230626" y="171901"/>
                  <a:pt x="301110" y="90938"/>
                  <a:pt x="383978" y="23311"/>
                </a:cubicBezTo>
                <a:cubicBezTo>
                  <a:pt x="390645" y="18072"/>
                  <a:pt x="397551" y="12833"/>
                  <a:pt x="404457" y="59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2"/>
          <p:cNvSpPr/>
          <p:nvPr/>
        </p:nvSpPr>
        <p:spPr>
          <a:xfrm flipH="1">
            <a:off x="1800814" y="1"/>
            <a:ext cx="293838" cy="1213707"/>
          </a:xfrm>
          <a:custGeom>
            <a:avLst/>
            <a:gdLst/>
            <a:ahLst/>
            <a:cxnLst/>
            <a:rect l="l" t="t" r="r" b="b"/>
            <a:pathLst>
              <a:path w="416791" h="1721570" extrusionOk="0">
                <a:moveTo>
                  <a:pt x="416791" y="0"/>
                </a:moveTo>
                <a:cubicBezTo>
                  <a:pt x="416791" y="500063"/>
                  <a:pt x="416791" y="999173"/>
                  <a:pt x="415839" y="1499235"/>
                </a:cubicBezTo>
                <a:cubicBezTo>
                  <a:pt x="415839" y="1649730"/>
                  <a:pt x="288204" y="1751648"/>
                  <a:pt x="148186" y="1713548"/>
                </a:cubicBezTo>
                <a:cubicBezTo>
                  <a:pt x="78654" y="1694498"/>
                  <a:pt x="28172" y="1651635"/>
                  <a:pt x="6264" y="1580198"/>
                </a:cubicBezTo>
                <a:cubicBezTo>
                  <a:pt x="-6119" y="1062038"/>
                  <a:pt x="4359" y="542925"/>
                  <a:pt x="549" y="24765"/>
                </a:cubicBezTo>
                <a:cubicBezTo>
                  <a:pt x="549" y="17145"/>
                  <a:pt x="549" y="8573"/>
                  <a:pt x="4359" y="1905"/>
                </a:cubicBezTo>
                <a:cubicBezTo>
                  <a:pt x="141519" y="0"/>
                  <a:pt x="278679" y="0"/>
                  <a:pt x="4167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2"/>
          <p:cNvSpPr/>
          <p:nvPr/>
        </p:nvSpPr>
        <p:spPr>
          <a:xfrm flipH="1">
            <a:off x="5410" y="2259686"/>
            <a:ext cx="834740" cy="301189"/>
          </a:xfrm>
          <a:custGeom>
            <a:avLst/>
            <a:gdLst/>
            <a:ahLst/>
            <a:cxnLst/>
            <a:rect l="l" t="t" r="r" b="b"/>
            <a:pathLst>
              <a:path w="1184029" h="427219" extrusionOk="0">
                <a:moveTo>
                  <a:pt x="1182125" y="27699"/>
                </a:moveTo>
                <a:cubicBezTo>
                  <a:pt x="1183077" y="151524"/>
                  <a:pt x="1183077" y="276301"/>
                  <a:pt x="1184029" y="400126"/>
                </a:cubicBezTo>
                <a:cubicBezTo>
                  <a:pt x="1151644" y="420129"/>
                  <a:pt x="1116402" y="426796"/>
                  <a:pt x="1079254" y="426796"/>
                </a:cubicBezTo>
                <a:cubicBezTo>
                  <a:pt x="792552" y="426796"/>
                  <a:pt x="504897" y="427749"/>
                  <a:pt x="218194" y="426796"/>
                </a:cubicBezTo>
                <a:cubicBezTo>
                  <a:pt x="93417" y="426796"/>
                  <a:pt x="2929" y="339166"/>
                  <a:pt x="72" y="222009"/>
                </a:cubicBezTo>
                <a:cubicBezTo>
                  <a:pt x="-2786" y="98184"/>
                  <a:pt x="80082" y="3886"/>
                  <a:pt x="206764" y="1981"/>
                </a:cubicBezTo>
                <a:cubicBezTo>
                  <a:pt x="502039" y="-1829"/>
                  <a:pt x="796362" y="1029"/>
                  <a:pt x="1091637" y="1029"/>
                </a:cubicBezTo>
                <a:cubicBezTo>
                  <a:pt x="1123069" y="1981"/>
                  <a:pt x="1154502" y="8649"/>
                  <a:pt x="1182125" y="276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" name="Google Shape;217;p12"/>
          <p:cNvGrpSpPr/>
          <p:nvPr/>
        </p:nvGrpSpPr>
        <p:grpSpPr>
          <a:xfrm flipH="1">
            <a:off x="-12" y="1675279"/>
            <a:ext cx="859165" cy="303525"/>
            <a:chOff x="11332534" y="1648654"/>
            <a:chExt cx="859165" cy="303525"/>
          </a:xfrm>
        </p:grpSpPr>
        <p:sp>
          <p:nvSpPr>
            <p:cNvPr id="218" name="Google Shape;218;p12"/>
            <p:cNvSpPr/>
            <p:nvPr/>
          </p:nvSpPr>
          <p:spPr>
            <a:xfrm>
              <a:off x="11471683" y="1648654"/>
              <a:ext cx="720016" cy="302852"/>
            </a:xfrm>
            <a:custGeom>
              <a:avLst/>
              <a:gdLst/>
              <a:ahLst/>
              <a:cxnLst/>
              <a:rect l="l" t="t" r="r" b="b"/>
              <a:pathLst>
                <a:path w="1021299" h="429577" extrusionOk="0">
                  <a:moveTo>
                    <a:pt x="1019394" y="429578"/>
                  </a:moveTo>
                  <a:cubicBezTo>
                    <a:pt x="1016537" y="429578"/>
                    <a:pt x="1013680" y="428625"/>
                    <a:pt x="1011775" y="427672"/>
                  </a:cubicBezTo>
                  <a:cubicBezTo>
                    <a:pt x="990819" y="414338"/>
                    <a:pt x="987962" y="393382"/>
                    <a:pt x="987962" y="370522"/>
                  </a:cubicBezTo>
                  <a:cubicBezTo>
                    <a:pt x="987962" y="294322"/>
                    <a:pt x="988915" y="218122"/>
                    <a:pt x="987962" y="141922"/>
                  </a:cubicBezTo>
                  <a:cubicBezTo>
                    <a:pt x="987962" y="111442"/>
                    <a:pt x="987010" y="80963"/>
                    <a:pt x="960340" y="60007"/>
                  </a:cubicBezTo>
                  <a:cubicBezTo>
                    <a:pt x="948910" y="51435"/>
                    <a:pt x="935575" y="43815"/>
                    <a:pt x="921287" y="44767"/>
                  </a:cubicBezTo>
                  <a:cubicBezTo>
                    <a:pt x="837467" y="48578"/>
                    <a:pt x="756505" y="19050"/>
                    <a:pt x="671732" y="22860"/>
                  </a:cubicBezTo>
                  <a:cubicBezTo>
                    <a:pt x="587912" y="26670"/>
                    <a:pt x="503140" y="28575"/>
                    <a:pt x="420272" y="22860"/>
                  </a:cubicBezTo>
                  <a:cubicBezTo>
                    <a:pt x="305972" y="15240"/>
                    <a:pt x="194529" y="48578"/>
                    <a:pt x="80229" y="42863"/>
                  </a:cubicBezTo>
                  <a:cubicBezTo>
                    <a:pt x="56417" y="41910"/>
                    <a:pt x="32604" y="45720"/>
                    <a:pt x="10697" y="32385"/>
                  </a:cubicBezTo>
                  <a:cubicBezTo>
                    <a:pt x="1172" y="26670"/>
                    <a:pt x="-733" y="18097"/>
                    <a:pt x="220" y="7620"/>
                  </a:cubicBezTo>
                  <a:cubicBezTo>
                    <a:pt x="23079" y="-953"/>
                    <a:pt x="46892" y="1905"/>
                    <a:pt x="70704" y="1905"/>
                  </a:cubicBezTo>
                  <a:cubicBezTo>
                    <a:pt x="368837" y="1905"/>
                    <a:pt x="666969" y="1905"/>
                    <a:pt x="964150" y="1905"/>
                  </a:cubicBezTo>
                  <a:cubicBezTo>
                    <a:pt x="983200" y="1905"/>
                    <a:pt x="1002250" y="0"/>
                    <a:pt x="1021300" y="0"/>
                  </a:cubicBezTo>
                  <a:cubicBezTo>
                    <a:pt x="1020348" y="141922"/>
                    <a:pt x="1020348" y="285750"/>
                    <a:pt x="1019394" y="4295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2"/>
            <p:cNvSpPr/>
            <p:nvPr/>
          </p:nvSpPr>
          <p:spPr>
            <a:xfrm>
              <a:off x="11332534" y="1654028"/>
              <a:ext cx="851720" cy="298151"/>
            </a:xfrm>
            <a:custGeom>
              <a:avLst/>
              <a:gdLst/>
              <a:ahLst/>
              <a:cxnLst/>
              <a:rect l="l" t="t" r="r" b="b"/>
              <a:pathLst>
                <a:path w="1208114" h="422909" extrusionOk="0">
                  <a:moveTo>
                    <a:pt x="1208115" y="10478"/>
                  </a:moveTo>
                  <a:cubicBezTo>
                    <a:pt x="1208115" y="146685"/>
                    <a:pt x="1208115" y="283845"/>
                    <a:pt x="1208115" y="420053"/>
                  </a:cubicBezTo>
                  <a:cubicBezTo>
                    <a:pt x="1026186" y="421005"/>
                    <a:pt x="844259" y="421958"/>
                    <a:pt x="661379" y="422910"/>
                  </a:cubicBezTo>
                  <a:cubicBezTo>
                    <a:pt x="515646" y="422910"/>
                    <a:pt x="369914" y="422910"/>
                    <a:pt x="224182" y="422910"/>
                  </a:cubicBezTo>
                  <a:cubicBezTo>
                    <a:pt x="165127" y="422910"/>
                    <a:pt x="107977" y="411480"/>
                    <a:pt x="67019" y="369570"/>
                  </a:cubicBezTo>
                  <a:cubicBezTo>
                    <a:pt x="3202" y="304800"/>
                    <a:pt x="-16801" y="224790"/>
                    <a:pt x="14632" y="138113"/>
                  </a:cubicBezTo>
                  <a:cubicBezTo>
                    <a:pt x="44159" y="54293"/>
                    <a:pt x="106071" y="7620"/>
                    <a:pt x="195607" y="0"/>
                  </a:cubicBezTo>
                  <a:cubicBezTo>
                    <a:pt x="204179" y="953"/>
                    <a:pt x="212752" y="2858"/>
                    <a:pt x="221324" y="3810"/>
                  </a:cubicBezTo>
                  <a:cubicBezTo>
                    <a:pt x="238469" y="9525"/>
                    <a:pt x="255614" y="6668"/>
                    <a:pt x="272759" y="6668"/>
                  </a:cubicBezTo>
                  <a:cubicBezTo>
                    <a:pt x="567082" y="6668"/>
                    <a:pt x="861404" y="6668"/>
                    <a:pt x="1155727" y="6668"/>
                  </a:cubicBezTo>
                  <a:cubicBezTo>
                    <a:pt x="1174777" y="5715"/>
                    <a:pt x="1191921" y="1905"/>
                    <a:pt x="1208115" y="104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12"/>
          <p:cNvSpPr/>
          <p:nvPr/>
        </p:nvSpPr>
        <p:spPr>
          <a:xfrm flipH="1">
            <a:off x="674943" y="465356"/>
            <a:ext cx="299536" cy="297506"/>
          </a:xfrm>
          <a:custGeom>
            <a:avLst/>
            <a:gdLst/>
            <a:ahLst/>
            <a:cxnLst/>
            <a:rect l="l" t="t" r="r" b="b"/>
            <a:pathLst>
              <a:path w="424874" h="421995" extrusionOk="0">
                <a:moveTo>
                  <a:pt x="218152" y="30"/>
                </a:moveTo>
                <a:cubicBezTo>
                  <a:pt x="337215" y="1935"/>
                  <a:pt x="426749" y="95280"/>
                  <a:pt x="424845" y="215295"/>
                </a:cubicBezTo>
                <a:cubicBezTo>
                  <a:pt x="422940" y="334358"/>
                  <a:pt x="331499" y="422940"/>
                  <a:pt x="209580" y="421988"/>
                </a:cubicBezTo>
                <a:cubicBezTo>
                  <a:pt x="88612" y="421035"/>
                  <a:pt x="-1876" y="326738"/>
                  <a:pt x="30" y="204818"/>
                </a:cubicBezTo>
                <a:cubicBezTo>
                  <a:pt x="3840" y="85755"/>
                  <a:pt x="96232" y="-1875"/>
                  <a:pt x="218152" y="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2"/>
          <p:cNvSpPr/>
          <p:nvPr/>
        </p:nvSpPr>
        <p:spPr>
          <a:xfrm>
            <a:off x="12803" y="2758900"/>
            <a:ext cx="1414595" cy="1674112"/>
          </a:xfrm>
          <a:custGeom>
            <a:avLst/>
            <a:gdLst/>
            <a:ahLst/>
            <a:cxnLst/>
            <a:rect l="l" t="t" r="r" b="b"/>
            <a:pathLst>
              <a:path w="1796311" h="2125857" extrusionOk="0">
                <a:moveTo>
                  <a:pt x="4286" y="294358"/>
                </a:moveTo>
                <a:cubicBezTo>
                  <a:pt x="117634" y="176248"/>
                  <a:pt x="256699" y="99096"/>
                  <a:pt x="411004" y="49566"/>
                </a:cubicBezTo>
                <a:cubicBezTo>
                  <a:pt x="512921" y="17181"/>
                  <a:pt x="617696" y="-917"/>
                  <a:pt x="724376" y="36"/>
                </a:cubicBezTo>
                <a:cubicBezTo>
                  <a:pt x="852011" y="988"/>
                  <a:pt x="943451" y="86713"/>
                  <a:pt x="944404" y="207681"/>
                </a:cubicBezTo>
                <a:cubicBezTo>
                  <a:pt x="946309" y="330553"/>
                  <a:pt x="856774" y="424851"/>
                  <a:pt x="729139" y="426756"/>
                </a:cubicBezTo>
                <a:cubicBezTo>
                  <a:pt x="591026" y="428661"/>
                  <a:pt x="467201" y="470571"/>
                  <a:pt x="356711" y="550581"/>
                </a:cubicBezTo>
                <a:cubicBezTo>
                  <a:pt x="123349" y="718221"/>
                  <a:pt x="35719" y="1030641"/>
                  <a:pt x="145256" y="1302103"/>
                </a:cubicBezTo>
                <a:cubicBezTo>
                  <a:pt x="251936" y="1567851"/>
                  <a:pt x="531971" y="1730728"/>
                  <a:pt x="813911" y="1692628"/>
                </a:cubicBezTo>
                <a:cubicBezTo>
                  <a:pt x="1122521" y="1649766"/>
                  <a:pt x="1345406" y="1410688"/>
                  <a:pt x="1369219" y="1095411"/>
                </a:cubicBezTo>
                <a:cubicBezTo>
                  <a:pt x="1373029" y="1042071"/>
                  <a:pt x="1373029" y="987778"/>
                  <a:pt x="1408271" y="941106"/>
                </a:cubicBezTo>
                <a:cubicBezTo>
                  <a:pt x="1465421" y="864906"/>
                  <a:pt x="1554956" y="831568"/>
                  <a:pt x="1643539" y="858238"/>
                </a:cubicBezTo>
                <a:cubicBezTo>
                  <a:pt x="1736884" y="886813"/>
                  <a:pt x="1793081" y="961108"/>
                  <a:pt x="1795939" y="1059216"/>
                </a:cubicBezTo>
                <a:cubicBezTo>
                  <a:pt x="1808321" y="1495461"/>
                  <a:pt x="1511141" y="1921228"/>
                  <a:pt x="1085374" y="2063151"/>
                </a:cubicBezTo>
                <a:cubicBezTo>
                  <a:pt x="693896" y="2193643"/>
                  <a:pt x="338614" y="2119348"/>
                  <a:pt x="24289" y="1850743"/>
                </a:cubicBezTo>
                <a:cubicBezTo>
                  <a:pt x="16669" y="1845028"/>
                  <a:pt x="10954" y="1836456"/>
                  <a:pt x="5239" y="1829788"/>
                </a:cubicBezTo>
                <a:cubicBezTo>
                  <a:pt x="-476" y="1817406"/>
                  <a:pt x="1429" y="1805023"/>
                  <a:pt x="1429" y="1792641"/>
                </a:cubicBezTo>
                <a:cubicBezTo>
                  <a:pt x="1429" y="1305913"/>
                  <a:pt x="1429" y="818233"/>
                  <a:pt x="1429" y="331506"/>
                </a:cubicBezTo>
                <a:cubicBezTo>
                  <a:pt x="476" y="319123"/>
                  <a:pt x="-2381" y="306741"/>
                  <a:pt x="4286" y="2943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2"/>
          <p:cNvSpPr/>
          <p:nvPr/>
        </p:nvSpPr>
        <p:spPr>
          <a:xfrm>
            <a:off x="446378" y="3454793"/>
            <a:ext cx="333797" cy="333047"/>
          </a:xfrm>
          <a:custGeom>
            <a:avLst/>
            <a:gdLst/>
            <a:ahLst/>
            <a:cxnLst/>
            <a:rect l="l" t="t" r="r" b="b"/>
            <a:pathLst>
              <a:path w="423869" h="422917" extrusionOk="0">
                <a:moveTo>
                  <a:pt x="423870" y="209557"/>
                </a:moveTo>
                <a:cubicBezTo>
                  <a:pt x="423870" y="330525"/>
                  <a:pt x="331477" y="422917"/>
                  <a:pt x="209557" y="422917"/>
                </a:cubicBezTo>
                <a:cubicBezTo>
                  <a:pt x="93352" y="422917"/>
                  <a:pt x="1912" y="331477"/>
                  <a:pt x="7" y="215272"/>
                </a:cubicBezTo>
                <a:cubicBezTo>
                  <a:pt x="-945" y="93352"/>
                  <a:pt x="90495" y="7"/>
                  <a:pt x="211462" y="7"/>
                </a:cubicBezTo>
                <a:cubicBezTo>
                  <a:pt x="330525" y="-945"/>
                  <a:pt x="422917" y="91447"/>
                  <a:pt x="423870" y="2095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2"/>
          <p:cNvSpPr/>
          <p:nvPr/>
        </p:nvSpPr>
        <p:spPr>
          <a:xfrm>
            <a:off x="1114793" y="2797434"/>
            <a:ext cx="166578" cy="330443"/>
          </a:xfrm>
          <a:custGeom>
            <a:avLst/>
            <a:gdLst/>
            <a:ahLst/>
            <a:cxnLst/>
            <a:rect l="l" t="t" r="r" b="b"/>
            <a:pathLst>
              <a:path w="211527" h="419610" extrusionOk="0">
                <a:moveTo>
                  <a:pt x="211463" y="209785"/>
                </a:moveTo>
                <a:cubicBezTo>
                  <a:pt x="211463" y="268840"/>
                  <a:pt x="210511" y="326942"/>
                  <a:pt x="211463" y="385997"/>
                </a:cubicBezTo>
                <a:cubicBezTo>
                  <a:pt x="212416" y="413620"/>
                  <a:pt x="200986" y="421240"/>
                  <a:pt x="174316" y="419335"/>
                </a:cubicBezTo>
                <a:cubicBezTo>
                  <a:pt x="80018" y="410762"/>
                  <a:pt x="-944" y="311702"/>
                  <a:pt x="8" y="206927"/>
                </a:cubicBezTo>
                <a:cubicBezTo>
                  <a:pt x="961" y="103105"/>
                  <a:pt x="82876" y="7855"/>
                  <a:pt x="175268" y="235"/>
                </a:cubicBezTo>
                <a:cubicBezTo>
                  <a:pt x="202891" y="-1670"/>
                  <a:pt x="212416" y="7855"/>
                  <a:pt x="211463" y="34525"/>
                </a:cubicBezTo>
                <a:cubicBezTo>
                  <a:pt x="210511" y="92627"/>
                  <a:pt x="211463" y="150730"/>
                  <a:pt x="211463" y="2097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2"/>
          <p:cNvSpPr/>
          <p:nvPr/>
        </p:nvSpPr>
        <p:spPr>
          <a:xfrm flipH="1">
            <a:off x="1780681" y="2259675"/>
            <a:ext cx="334119" cy="1697491"/>
          </a:xfrm>
          <a:custGeom>
            <a:avLst/>
            <a:gdLst/>
            <a:ahLst/>
            <a:cxnLst/>
            <a:rect l="l" t="t" r="r" b="b"/>
            <a:pathLst>
              <a:path w="426989" h="2169318" extrusionOk="0">
                <a:moveTo>
                  <a:pt x="7652" y="173007"/>
                </a:moveTo>
                <a:cubicBezTo>
                  <a:pt x="29559" y="57755"/>
                  <a:pt x="114331" y="-7015"/>
                  <a:pt x="232442" y="605"/>
                </a:cubicBezTo>
                <a:cubicBezTo>
                  <a:pt x="339122" y="7272"/>
                  <a:pt x="419131" y="90140"/>
                  <a:pt x="425799" y="199677"/>
                </a:cubicBezTo>
                <a:cubicBezTo>
                  <a:pt x="427704" y="240635"/>
                  <a:pt x="426752" y="282545"/>
                  <a:pt x="426752" y="323502"/>
                </a:cubicBezTo>
                <a:cubicBezTo>
                  <a:pt x="426752" y="859760"/>
                  <a:pt x="426752" y="1396017"/>
                  <a:pt x="426752" y="1931322"/>
                </a:cubicBezTo>
                <a:cubicBezTo>
                  <a:pt x="426752" y="2047527"/>
                  <a:pt x="381031" y="2119918"/>
                  <a:pt x="285781" y="2156113"/>
                </a:cubicBezTo>
                <a:cubicBezTo>
                  <a:pt x="170529" y="2199927"/>
                  <a:pt x="39084" y="2130395"/>
                  <a:pt x="9556" y="2011332"/>
                </a:cubicBezTo>
                <a:cubicBezTo>
                  <a:pt x="1937" y="1981805"/>
                  <a:pt x="31" y="1952277"/>
                  <a:pt x="31" y="1921797"/>
                </a:cubicBezTo>
                <a:cubicBezTo>
                  <a:pt x="31" y="1365538"/>
                  <a:pt x="31" y="808325"/>
                  <a:pt x="31" y="252065"/>
                </a:cubicBezTo>
                <a:cubicBezTo>
                  <a:pt x="31" y="228252"/>
                  <a:pt x="-921" y="204440"/>
                  <a:pt x="7652" y="181580"/>
                </a:cubicBezTo>
                <a:cubicBezTo>
                  <a:pt x="19081" y="197772"/>
                  <a:pt x="12414" y="215870"/>
                  <a:pt x="12414" y="232062"/>
                </a:cubicBezTo>
                <a:cubicBezTo>
                  <a:pt x="12414" y="754985"/>
                  <a:pt x="12414" y="1277907"/>
                  <a:pt x="12414" y="1801782"/>
                </a:cubicBezTo>
                <a:cubicBezTo>
                  <a:pt x="12414" y="1276002"/>
                  <a:pt x="12414" y="750222"/>
                  <a:pt x="12414" y="225395"/>
                </a:cubicBezTo>
                <a:cubicBezTo>
                  <a:pt x="11462" y="207297"/>
                  <a:pt x="16224" y="189200"/>
                  <a:pt x="7652" y="173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2"/>
          <p:cNvSpPr txBox="1"/>
          <p:nvPr/>
        </p:nvSpPr>
        <p:spPr>
          <a:xfrm rot="5400000">
            <a:off x="-691150" y="62734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bg>
      <p:bgPr>
        <a:solidFill>
          <a:schemeClr val="accent1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0"/>
          <p:cNvSpPr txBox="1">
            <a:spLocks noGrp="1"/>
          </p:cNvSpPr>
          <p:nvPr>
            <p:ph type="title"/>
          </p:nvPr>
        </p:nvSpPr>
        <p:spPr>
          <a:xfrm>
            <a:off x="2335650" y="4486450"/>
            <a:ext cx="752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ldrich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bril Fatface"/>
              <a:buNone/>
              <a:defRPr sz="5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bril Fatface"/>
              <a:buNone/>
              <a:defRPr sz="5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bril Fatface"/>
              <a:buNone/>
              <a:defRPr sz="5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bril Fatface"/>
              <a:buNone/>
              <a:defRPr sz="5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bril Fatface"/>
              <a:buNone/>
              <a:defRPr sz="5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bril Fatface"/>
              <a:buNone/>
              <a:defRPr sz="5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bril Fatface"/>
              <a:buNone/>
              <a:defRPr sz="5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bril Fatface"/>
              <a:buNone/>
              <a:defRPr sz="5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94" name="Google Shape;394;p20"/>
          <p:cNvSpPr txBox="1">
            <a:spLocks noGrp="1"/>
          </p:cNvSpPr>
          <p:nvPr>
            <p:ph type="body" idx="1"/>
          </p:nvPr>
        </p:nvSpPr>
        <p:spPr>
          <a:xfrm>
            <a:off x="2335650" y="5449800"/>
            <a:ext cx="7520700" cy="1408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marL="914400" lvl="1" indent="-355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2pPr>
            <a:lvl3pPr marL="1371600" lvl="2" indent="-355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>
                <a:solidFill>
                  <a:schemeClr val="lt1"/>
                </a:solidFill>
              </a:defRPr>
            </a:lvl3pPr>
            <a:lvl4pPr marL="1828800" lvl="3" indent="-355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4pPr>
            <a:lvl5pPr marL="2286000" lvl="4" indent="-355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5pPr>
            <a:lvl6pPr marL="2743200" lvl="5" indent="-355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>
                <a:solidFill>
                  <a:schemeClr val="lt1"/>
                </a:solidFill>
              </a:defRPr>
            </a:lvl6pPr>
            <a:lvl7pPr marL="3200400" lvl="6" indent="-355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7pPr>
            <a:lvl8pPr marL="3657600" lvl="7" indent="-355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8pPr>
            <a:lvl9pPr marL="4114800" lvl="8" indent="-355600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20"/>
          <p:cNvSpPr/>
          <p:nvPr/>
        </p:nvSpPr>
        <p:spPr>
          <a:xfrm>
            <a:off x="10710541" y="4848305"/>
            <a:ext cx="1412718" cy="847809"/>
          </a:xfrm>
          <a:custGeom>
            <a:avLst/>
            <a:gdLst/>
            <a:ahLst/>
            <a:cxnLst/>
            <a:rect l="l" t="t" r="r" b="b"/>
            <a:pathLst>
              <a:path w="2124388" h="1274901" extrusionOk="0">
                <a:moveTo>
                  <a:pt x="866020" y="423"/>
                </a:moveTo>
                <a:cubicBezTo>
                  <a:pt x="1070808" y="423"/>
                  <a:pt x="1275595" y="-529"/>
                  <a:pt x="1480383" y="423"/>
                </a:cubicBezTo>
                <a:cubicBezTo>
                  <a:pt x="1850905" y="2328"/>
                  <a:pt x="2130940" y="289031"/>
                  <a:pt x="2124272" y="657648"/>
                </a:cubicBezTo>
                <a:cubicBezTo>
                  <a:pt x="2118558" y="987213"/>
                  <a:pt x="1835665" y="1269154"/>
                  <a:pt x="1506100" y="1274869"/>
                </a:cubicBezTo>
                <a:cubicBezTo>
                  <a:pt x="1376560" y="1276773"/>
                  <a:pt x="1283215" y="1196763"/>
                  <a:pt x="1275595" y="1076748"/>
                </a:cubicBezTo>
                <a:cubicBezTo>
                  <a:pt x="1267975" y="951019"/>
                  <a:pt x="1351795" y="859579"/>
                  <a:pt x="1485145" y="848148"/>
                </a:cubicBezTo>
                <a:cubicBezTo>
                  <a:pt x="1597540" y="838623"/>
                  <a:pt x="1673740" y="775758"/>
                  <a:pt x="1691837" y="677651"/>
                </a:cubicBezTo>
                <a:cubicBezTo>
                  <a:pt x="1709935" y="581448"/>
                  <a:pt x="1664215" y="490961"/>
                  <a:pt x="1577537" y="448098"/>
                </a:cubicBezTo>
                <a:cubicBezTo>
                  <a:pt x="1539437" y="429048"/>
                  <a:pt x="1498480" y="428096"/>
                  <a:pt x="1456570" y="428096"/>
                </a:cubicBezTo>
                <a:cubicBezTo>
                  <a:pt x="1065092" y="428096"/>
                  <a:pt x="672662" y="428096"/>
                  <a:pt x="281185" y="428096"/>
                </a:cubicBezTo>
                <a:cubicBezTo>
                  <a:pt x="254515" y="428096"/>
                  <a:pt x="226892" y="428096"/>
                  <a:pt x="200222" y="425238"/>
                </a:cubicBezTo>
                <a:cubicBezTo>
                  <a:pt x="77350" y="411903"/>
                  <a:pt x="-4565" y="319511"/>
                  <a:pt x="197" y="200448"/>
                </a:cubicBezTo>
                <a:cubicBezTo>
                  <a:pt x="4960" y="85196"/>
                  <a:pt x="94495" y="1376"/>
                  <a:pt x="218320" y="423"/>
                </a:cubicBezTo>
                <a:cubicBezTo>
                  <a:pt x="434537" y="423"/>
                  <a:pt x="650755" y="1376"/>
                  <a:pt x="866020" y="423"/>
                </a:cubicBezTo>
                <a:cubicBezTo>
                  <a:pt x="866020" y="1376"/>
                  <a:pt x="866020" y="1376"/>
                  <a:pt x="866020" y="4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0"/>
          <p:cNvSpPr/>
          <p:nvPr/>
        </p:nvSpPr>
        <p:spPr>
          <a:xfrm>
            <a:off x="11047820" y="5889616"/>
            <a:ext cx="847535" cy="847570"/>
          </a:xfrm>
          <a:custGeom>
            <a:avLst/>
            <a:gdLst/>
            <a:ahLst/>
            <a:cxnLst/>
            <a:rect l="l" t="t" r="r" b="b"/>
            <a:pathLst>
              <a:path w="1274488" h="1274541" extrusionOk="0">
                <a:moveTo>
                  <a:pt x="21" y="635376"/>
                </a:moveTo>
                <a:cubicBezTo>
                  <a:pt x="2879" y="281998"/>
                  <a:pt x="292439" y="-4704"/>
                  <a:pt x="642959" y="58"/>
                </a:cubicBezTo>
                <a:cubicBezTo>
                  <a:pt x="1000146" y="4821"/>
                  <a:pt x="1277324" y="289618"/>
                  <a:pt x="1274466" y="649664"/>
                </a:cubicBezTo>
                <a:cubicBezTo>
                  <a:pt x="1271609" y="998278"/>
                  <a:pt x="983002" y="1278314"/>
                  <a:pt x="628671" y="1274503"/>
                </a:cubicBezTo>
                <a:cubicBezTo>
                  <a:pt x="281009" y="1270693"/>
                  <a:pt x="-2836" y="983039"/>
                  <a:pt x="21" y="6353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10057352" y="5324591"/>
            <a:ext cx="283948" cy="1442596"/>
          </a:xfrm>
          <a:custGeom>
            <a:avLst/>
            <a:gdLst/>
            <a:ahLst/>
            <a:cxnLst/>
            <a:rect l="l" t="t" r="r" b="b"/>
            <a:pathLst>
              <a:path w="426989" h="2169318" extrusionOk="0">
                <a:moveTo>
                  <a:pt x="7652" y="173007"/>
                </a:moveTo>
                <a:cubicBezTo>
                  <a:pt x="29559" y="57755"/>
                  <a:pt x="114331" y="-7015"/>
                  <a:pt x="232442" y="605"/>
                </a:cubicBezTo>
                <a:cubicBezTo>
                  <a:pt x="339122" y="7272"/>
                  <a:pt x="419131" y="90140"/>
                  <a:pt x="425799" y="199677"/>
                </a:cubicBezTo>
                <a:cubicBezTo>
                  <a:pt x="427704" y="240635"/>
                  <a:pt x="426752" y="282545"/>
                  <a:pt x="426752" y="323502"/>
                </a:cubicBezTo>
                <a:cubicBezTo>
                  <a:pt x="426752" y="859760"/>
                  <a:pt x="426752" y="1396017"/>
                  <a:pt x="426752" y="1931322"/>
                </a:cubicBezTo>
                <a:cubicBezTo>
                  <a:pt x="426752" y="2047527"/>
                  <a:pt x="381031" y="2119918"/>
                  <a:pt x="285781" y="2156113"/>
                </a:cubicBezTo>
                <a:cubicBezTo>
                  <a:pt x="170529" y="2199927"/>
                  <a:pt x="39084" y="2130395"/>
                  <a:pt x="9556" y="2011332"/>
                </a:cubicBezTo>
                <a:cubicBezTo>
                  <a:pt x="1937" y="1981805"/>
                  <a:pt x="31" y="1952277"/>
                  <a:pt x="31" y="1921797"/>
                </a:cubicBezTo>
                <a:cubicBezTo>
                  <a:pt x="31" y="1365538"/>
                  <a:pt x="31" y="808325"/>
                  <a:pt x="31" y="252065"/>
                </a:cubicBezTo>
                <a:cubicBezTo>
                  <a:pt x="31" y="228252"/>
                  <a:pt x="-921" y="204440"/>
                  <a:pt x="7652" y="181580"/>
                </a:cubicBezTo>
                <a:cubicBezTo>
                  <a:pt x="19081" y="197772"/>
                  <a:pt x="12414" y="215870"/>
                  <a:pt x="12414" y="232062"/>
                </a:cubicBezTo>
                <a:cubicBezTo>
                  <a:pt x="12414" y="754985"/>
                  <a:pt x="12414" y="1277907"/>
                  <a:pt x="12414" y="1801782"/>
                </a:cubicBezTo>
                <a:cubicBezTo>
                  <a:pt x="12414" y="1276002"/>
                  <a:pt x="12414" y="750222"/>
                  <a:pt x="12414" y="225395"/>
                </a:cubicBezTo>
                <a:cubicBezTo>
                  <a:pt x="11462" y="207297"/>
                  <a:pt x="16224" y="189200"/>
                  <a:pt x="7652" y="173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9987463" y="4672649"/>
            <a:ext cx="423759" cy="423126"/>
          </a:xfrm>
          <a:custGeom>
            <a:avLst/>
            <a:gdLst/>
            <a:ahLst/>
            <a:cxnLst/>
            <a:rect l="l" t="t" r="r" b="b"/>
            <a:pathLst>
              <a:path w="637231" h="636279" extrusionOk="0">
                <a:moveTo>
                  <a:pt x="320997" y="214318"/>
                </a:moveTo>
                <a:cubicBezTo>
                  <a:pt x="261942" y="213365"/>
                  <a:pt x="214317" y="259085"/>
                  <a:pt x="214317" y="318140"/>
                </a:cubicBezTo>
                <a:cubicBezTo>
                  <a:pt x="214317" y="376243"/>
                  <a:pt x="262895" y="424820"/>
                  <a:pt x="320045" y="424820"/>
                </a:cubicBezTo>
                <a:cubicBezTo>
                  <a:pt x="377195" y="423868"/>
                  <a:pt x="425772" y="374338"/>
                  <a:pt x="424820" y="317188"/>
                </a:cubicBezTo>
                <a:cubicBezTo>
                  <a:pt x="423867" y="260990"/>
                  <a:pt x="377195" y="215270"/>
                  <a:pt x="320997" y="214318"/>
                </a:cubicBezTo>
                <a:close/>
                <a:moveTo>
                  <a:pt x="320045" y="5"/>
                </a:moveTo>
                <a:cubicBezTo>
                  <a:pt x="497210" y="957"/>
                  <a:pt x="636275" y="140975"/>
                  <a:pt x="637227" y="318140"/>
                </a:cubicBezTo>
                <a:cubicBezTo>
                  <a:pt x="638180" y="495305"/>
                  <a:pt x="499115" y="636275"/>
                  <a:pt x="321950" y="636275"/>
                </a:cubicBezTo>
                <a:cubicBezTo>
                  <a:pt x="142880" y="637227"/>
                  <a:pt x="-948" y="493400"/>
                  <a:pt x="5" y="317187"/>
                </a:cubicBezTo>
                <a:cubicBezTo>
                  <a:pt x="957" y="142880"/>
                  <a:pt x="146690" y="-948"/>
                  <a:pt x="320045" y="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0"/>
          <p:cNvSpPr/>
          <p:nvPr/>
        </p:nvSpPr>
        <p:spPr>
          <a:xfrm>
            <a:off x="10710526" y="5523396"/>
            <a:ext cx="283773" cy="283140"/>
          </a:xfrm>
          <a:custGeom>
            <a:avLst/>
            <a:gdLst/>
            <a:ahLst/>
            <a:cxnLst/>
            <a:rect l="l" t="t" r="r" b="b"/>
            <a:pathLst>
              <a:path w="426727" h="425774" extrusionOk="0">
                <a:moveTo>
                  <a:pt x="426720" y="209550"/>
                </a:moveTo>
                <a:cubicBezTo>
                  <a:pt x="427672" y="329565"/>
                  <a:pt x="334327" y="424815"/>
                  <a:pt x="214313" y="425767"/>
                </a:cubicBezTo>
                <a:cubicBezTo>
                  <a:pt x="97155" y="426720"/>
                  <a:pt x="952" y="330517"/>
                  <a:pt x="0" y="210503"/>
                </a:cubicBezTo>
                <a:cubicBezTo>
                  <a:pt x="0" y="95250"/>
                  <a:pt x="96202" y="0"/>
                  <a:pt x="213360" y="0"/>
                </a:cubicBezTo>
                <a:cubicBezTo>
                  <a:pt x="331470" y="0"/>
                  <a:pt x="425767" y="92392"/>
                  <a:pt x="426720" y="20955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0"/>
          <p:cNvSpPr/>
          <p:nvPr/>
        </p:nvSpPr>
        <p:spPr>
          <a:xfrm>
            <a:off x="10710547" y="1832935"/>
            <a:ext cx="282563" cy="283159"/>
          </a:xfrm>
          <a:custGeom>
            <a:avLst/>
            <a:gdLst/>
            <a:ahLst/>
            <a:cxnLst/>
            <a:rect l="l" t="t" r="r" b="b"/>
            <a:pathLst>
              <a:path w="424907" h="425803" extrusionOk="0">
                <a:moveTo>
                  <a:pt x="216281" y="29"/>
                </a:moveTo>
                <a:cubicBezTo>
                  <a:pt x="333439" y="2887"/>
                  <a:pt x="426784" y="99089"/>
                  <a:pt x="424879" y="216246"/>
                </a:cubicBezTo>
                <a:cubicBezTo>
                  <a:pt x="422974" y="332451"/>
                  <a:pt x="324866" y="426749"/>
                  <a:pt x="209614" y="425796"/>
                </a:cubicBezTo>
                <a:cubicBezTo>
                  <a:pt x="90551" y="423892"/>
                  <a:pt x="-2794" y="325784"/>
                  <a:pt x="64" y="206721"/>
                </a:cubicBezTo>
                <a:cubicBezTo>
                  <a:pt x="1969" y="89564"/>
                  <a:pt x="98171" y="-1876"/>
                  <a:pt x="216281" y="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0"/>
          <p:cNvSpPr/>
          <p:nvPr/>
        </p:nvSpPr>
        <p:spPr>
          <a:xfrm>
            <a:off x="10597080" y="-10322"/>
            <a:ext cx="1535942" cy="1364789"/>
          </a:xfrm>
          <a:custGeom>
            <a:avLst/>
            <a:gdLst/>
            <a:ahLst/>
            <a:cxnLst/>
            <a:rect l="l" t="t" r="r" b="b"/>
            <a:pathLst>
              <a:path w="2178641" h="1935871" extrusionOk="0">
                <a:moveTo>
                  <a:pt x="1092637" y="211906"/>
                </a:moveTo>
                <a:cubicBezTo>
                  <a:pt x="742117" y="211906"/>
                  <a:pt x="458272" y="494798"/>
                  <a:pt x="458272" y="847224"/>
                </a:cubicBezTo>
                <a:cubicBezTo>
                  <a:pt x="458272" y="1199649"/>
                  <a:pt x="739260" y="1482541"/>
                  <a:pt x="1090732" y="1484446"/>
                </a:cubicBezTo>
                <a:cubicBezTo>
                  <a:pt x="1441252" y="1485399"/>
                  <a:pt x="1727002" y="1199649"/>
                  <a:pt x="1727002" y="849129"/>
                </a:cubicBezTo>
                <a:cubicBezTo>
                  <a:pt x="1727002" y="497656"/>
                  <a:pt x="1443157" y="211906"/>
                  <a:pt x="1092637" y="211906"/>
                </a:cubicBezTo>
                <a:close/>
                <a:moveTo>
                  <a:pt x="408890" y="0"/>
                </a:moveTo>
                <a:lnTo>
                  <a:pt x="1765765" y="0"/>
                </a:lnTo>
                <a:lnTo>
                  <a:pt x="1857139" y="81890"/>
                </a:lnTo>
                <a:cubicBezTo>
                  <a:pt x="1910598" y="133563"/>
                  <a:pt x="1960366" y="189046"/>
                  <a:pt x="2001323" y="253816"/>
                </a:cubicBezTo>
                <a:cubicBezTo>
                  <a:pt x="2144198" y="478606"/>
                  <a:pt x="2202300" y="720541"/>
                  <a:pt x="2169916" y="984383"/>
                </a:cubicBezTo>
                <a:cubicBezTo>
                  <a:pt x="2133720" y="1280611"/>
                  <a:pt x="1990845" y="1517783"/>
                  <a:pt x="1762245" y="1702568"/>
                </a:cubicBezTo>
                <a:cubicBezTo>
                  <a:pt x="1563173" y="1863541"/>
                  <a:pt x="1327906" y="1945456"/>
                  <a:pt x="1072635" y="1934978"/>
                </a:cubicBezTo>
                <a:cubicBezTo>
                  <a:pt x="649726" y="1918786"/>
                  <a:pt x="323018" y="1724476"/>
                  <a:pt x="127756" y="1346333"/>
                </a:cubicBezTo>
                <a:cubicBezTo>
                  <a:pt x="-60840" y="980573"/>
                  <a:pt x="-37027" y="613861"/>
                  <a:pt x="175381" y="262388"/>
                </a:cubicBezTo>
                <a:cubicBezTo>
                  <a:pt x="230626" y="171901"/>
                  <a:pt x="301110" y="90938"/>
                  <a:pt x="383978" y="23311"/>
                </a:cubicBezTo>
                <a:cubicBezTo>
                  <a:pt x="390645" y="18072"/>
                  <a:pt x="397551" y="12833"/>
                  <a:pt x="404457" y="59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0"/>
          <p:cNvSpPr/>
          <p:nvPr/>
        </p:nvSpPr>
        <p:spPr>
          <a:xfrm>
            <a:off x="10097035" y="-26624"/>
            <a:ext cx="293838" cy="1213707"/>
          </a:xfrm>
          <a:custGeom>
            <a:avLst/>
            <a:gdLst/>
            <a:ahLst/>
            <a:cxnLst/>
            <a:rect l="l" t="t" r="r" b="b"/>
            <a:pathLst>
              <a:path w="416791" h="1721570" extrusionOk="0">
                <a:moveTo>
                  <a:pt x="416791" y="0"/>
                </a:moveTo>
                <a:cubicBezTo>
                  <a:pt x="416791" y="500063"/>
                  <a:pt x="416791" y="999173"/>
                  <a:pt x="415839" y="1499235"/>
                </a:cubicBezTo>
                <a:cubicBezTo>
                  <a:pt x="415839" y="1649730"/>
                  <a:pt x="288204" y="1751648"/>
                  <a:pt x="148186" y="1713548"/>
                </a:cubicBezTo>
                <a:cubicBezTo>
                  <a:pt x="78654" y="1694498"/>
                  <a:pt x="28172" y="1651635"/>
                  <a:pt x="6264" y="1580198"/>
                </a:cubicBezTo>
                <a:cubicBezTo>
                  <a:pt x="-6119" y="1062038"/>
                  <a:pt x="4359" y="542925"/>
                  <a:pt x="549" y="24765"/>
                </a:cubicBezTo>
                <a:cubicBezTo>
                  <a:pt x="549" y="17145"/>
                  <a:pt x="549" y="8573"/>
                  <a:pt x="4359" y="1905"/>
                </a:cubicBezTo>
                <a:cubicBezTo>
                  <a:pt x="141519" y="0"/>
                  <a:pt x="278679" y="0"/>
                  <a:pt x="4167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0"/>
          <p:cNvSpPr/>
          <p:nvPr/>
        </p:nvSpPr>
        <p:spPr>
          <a:xfrm>
            <a:off x="11351537" y="2233061"/>
            <a:ext cx="834740" cy="301189"/>
          </a:xfrm>
          <a:custGeom>
            <a:avLst/>
            <a:gdLst/>
            <a:ahLst/>
            <a:cxnLst/>
            <a:rect l="l" t="t" r="r" b="b"/>
            <a:pathLst>
              <a:path w="1184029" h="427219" extrusionOk="0">
                <a:moveTo>
                  <a:pt x="1182125" y="27699"/>
                </a:moveTo>
                <a:cubicBezTo>
                  <a:pt x="1183077" y="151524"/>
                  <a:pt x="1183077" y="276301"/>
                  <a:pt x="1184029" y="400126"/>
                </a:cubicBezTo>
                <a:cubicBezTo>
                  <a:pt x="1151644" y="420129"/>
                  <a:pt x="1116402" y="426796"/>
                  <a:pt x="1079254" y="426796"/>
                </a:cubicBezTo>
                <a:cubicBezTo>
                  <a:pt x="792552" y="426796"/>
                  <a:pt x="504897" y="427749"/>
                  <a:pt x="218194" y="426796"/>
                </a:cubicBezTo>
                <a:cubicBezTo>
                  <a:pt x="93417" y="426796"/>
                  <a:pt x="2929" y="339166"/>
                  <a:pt x="72" y="222009"/>
                </a:cubicBezTo>
                <a:cubicBezTo>
                  <a:pt x="-2786" y="98184"/>
                  <a:pt x="80082" y="3886"/>
                  <a:pt x="206764" y="1981"/>
                </a:cubicBezTo>
                <a:cubicBezTo>
                  <a:pt x="502039" y="-1829"/>
                  <a:pt x="796362" y="1029"/>
                  <a:pt x="1091637" y="1029"/>
                </a:cubicBezTo>
                <a:cubicBezTo>
                  <a:pt x="1123069" y="1981"/>
                  <a:pt x="1154502" y="8649"/>
                  <a:pt x="1182125" y="276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4" name="Google Shape;404;p20"/>
          <p:cNvGrpSpPr/>
          <p:nvPr/>
        </p:nvGrpSpPr>
        <p:grpSpPr>
          <a:xfrm>
            <a:off x="11332534" y="1648654"/>
            <a:ext cx="859165" cy="303525"/>
            <a:chOff x="11332534" y="1648654"/>
            <a:chExt cx="859165" cy="303525"/>
          </a:xfrm>
        </p:grpSpPr>
        <p:sp>
          <p:nvSpPr>
            <p:cNvPr id="405" name="Google Shape;405;p20"/>
            <p:cNvSpPr/>
            <p:nvPr/>
          </p:nvSpPr>
          <p:spPr>
            <a:xfrm>
              <a:off x="11471683" y="1648654"/>
              <a:ext cx="720016" cy="302852"/>
            </a:xfrm>
            <a:custGeom>
              <a:avLst/>
              <a:gdLst/>
              <a:ahLst/>
              <a:cxnLst/>
              <a:rect l="l" t="t" r="r" b="b"/>
              <a:pathLst>
                <a:path w="1021299" h="429577" extrusionOk="0">
                  <a:moveTo>
                    <a:pt x="1019394" y="429578"/>
                  </a:moveTo>
                  <a:cubicBezTo>
                    <a:pt x="1016537" y="429578"/>
                    <a:pt x="1013680" y="428625"/>
                    <a:pt x="1011775" y="427672"/>
                  </a:cubicBezTo>
                  <a:cubicBezTo>
                    <a:pt x="990819" y="414338"/>
                    <a:pt x="987962" y="393382"/>
                    <a:pt x="987962" y="370522"/>
                  </a:cubicBezTo>
                  <a:cubicBezTo>
                    <a:pt x="987962" y="294322"/>
                    <a:pt x="988915" y="218122"/>
                    <a:pt x="987962" y="141922"/>
                  </a:cubicBezTo>
                  <a:cubicBezTo>
                    <a:pt x="987962" y="111442"/>
                    <a:pt x="987010" y="80963"/>
                    <a:pt x="960340" y="60007"/>
                  </a:cubicBezTo>
                  <a:cubicBezTo>
                    <a:pt x="948910" y="51435"/>
                    <a:pt x="935575" y="43815"/>
                    <a:pt x="921287" y="44767"/>
                  </a:cubicBezTo>
                  <a:cubicBezTo>
                    <a:pt x="837467" y="48578"/>
                    <a:pt x="756505" y="19050"/>
                    <a:pt x="671732" y="22860"/>
                  </a:cubicBezTo>
                  <a:cubicBezTo>
                    <a:pt x="587912" y="26670"/>
                    <a:pt x="503140" y="28575"/>
                    <a:pt x="420272" y="22860"/>
                  </a:cubicBezTo>
                  <a:cubicBezTo>
                    <a:pt x="305972" y="15240"/>
                    <a:pt x="194529" y="48578"/>
                    <a:pt x="80229" y="42863"/>
                  </a:cubicBezTo>
                  <a:cubicBezTo>
                    <a:pt x="56417" y="41910"/>
                    <a:pt x="32604" y="45720"/>
                    <a:pt x="10697" y="32385"/>
                  </a:cubicBezTo>
                  <a:cubicBezTo>
                    <a:pt x="1172" y="26670"/>
                    <a:pt x="-733" y="18097"/>
                    <a:pt x="220" y="7620"/>
                  </a:cubicBezTo>
                  <a:cubicBezTo>
                    <a:pt x="23079" y="-953"/>
                    <a:pt x="46892" y="1905"/>
                    <a:pt x="70704" y="1905"/>
                  </a:cubicBezTo>
                  <a:cubicBezTo>
                    <a:pt x="368837" y="1905"/>
                    <a:pt x="666969" y="1905"/>
                    <a:pt x="964150" y="1905"/>
                  </a:cubicBezTo>
                  <a:cubicBezTo>
                    <a:pt x="983200" y="1905"/>
                    <a:pt x="1002250" y="0"/>
                    <a:pt x="1021300" y="0"/>
                  </a:cubicBezTo>
                  <a:cubicBezTo>
                    <a:pt x="1020348" y="141922"/>
                    <a:pt x="1020348" y="285750"/>
                    <a:pt x="1019394" y="4295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11332534" y="1654028"/>
              <a:ext cx="851720" cy="298151"/>
            </a:xfrm>
            <a:custGeom>
              <a:avLst/>
              <a:gdLst/>
              <a:ahLst/>
              <a:cxnLst/>
              <a:rect l="l" t="t" r="r" b="b"/>
              <a:pathLst>
                <a:path w="1208114" h="422909" extrusionOk="0">
                  <a:moveTo>
                    <a:pt x="1208115" y="10478"/>
                  </a:moveTo>
                  <a:cubicBezTo>
                    <a:pt x="1208115" y="146685"/>
                    <a:pt x="1208115" y="283845"/>
                    <a:pt x="1208115" y="420053"/>
                  </a:cubicBezTo>
                  <a:cubicBezTo>
                    <a:pt x="1026186" y="421005"/>
                    <a:pt x="844259" y="421958"/>
                    <a:pt x="661379" y="422910"/>
                  </a:cubicBezTo>
                  <a:cubicBezTo>
                    <a:pt x="515646" y="422910"/>
                    <a:pt x="369914" y="422910"/>
                    <a:pt x="224182" y="422910"/>
                  </a:cubicBezTo>
                  <a:cubicBezTo>
                    <a:pt x="165127" y="422910"/>
                    <a:pt x="107977" y="411480"/>
                    <a:pt x="67019" y="369570"/>
                  </a:cubicBezTo>
                  <a:cubicBezTo>
                    <a:pt x="3202" y="304800"/>
                    <a:pt x="-16801" y="224790"/>
                    <a:pt x="14632" y="138113"/>
                  </a:cubicBezTo>
                  <a:cubicBezTo>
                    <a:pt x="44159" y="54293"/>
                    <a:pt x="106071" y="7620"/>
                    <a:pt x="195607" y="0"/>
                  </a:cubicBezTo>
                  <a:cubicBezTo>
                    <a:pt x="204179" y="953"/>
                    <a:pt x="212752" y="2858"/>
                    <a:pt x="221324" y="3810"/>
                  </a:cubicBezTo>
                  <a:cubicBezTo>
                    <a:pt x="238469" y="9525"/>
                    <a:pt x="255614" y="6668"/>
                    <a:pt x="272759" y="6668"/>
                  </a:cubicBezTo>
                  <a:cubicBezTo>
                    <a:pt x="567082" y="6668"/>
                    <a:pt x="861404" y="6668"/>
                    <a:pt x="1155727" y="6668"/>
                  </a:cubicBezTo>
                  <a:cubicBezTo>
                    <a:pt x="1174777" y="5715"/>
                    <a:pt x="1191921" y="1905"/>
                    <a:pt x="1208115" y="104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7" name="Google Shape;407;p20"/>
          <p:cNvSpPr/>
          <p:nvPr/>
        </p:nvSpPr>
        <p:spPr>
          <a:xfrm>
            <a:off x="11217208" y="438731"/>
            <a:ext cx="299536" cy="297506"/>
          </a:xfrm>
          <a:custGeom>
            <a:avLst/>
            <a:gdLst/>
            <a:ahLst/>
            <a:cxnLst/>
            <a:rect l="l" t="t" r="r" b="b"/>
            <a:pathLst>
              <a:path w="424874" h="421995" extrusionOk="0">
                <a:moveTo>
                  <a:pt x="218152" y="30"/>
                </a:moveTo>
                <a:cubicBezTo>
                  <a:pt x="337215" y="1935"/>
                  <a:pt x="426749" y="95280"/>
                  <a:pt x="424845" y="215295"/>
                </a:cubicBezTo>
                <a:cubicBezTo>
                  <a:pt x="422940" y="334358"/>
                  <a:pt x="331499" y="422940"/>
                  <a:pt x="209580" y="421988"/>
                </a:cubicBezTo>
                <a:cubicBezTo>
                  <a:pt x="88612" y="421035"/>
                  <a:pt x="-1876" y="326738"/>
                  <a:pt x="30" y="204818"/>
                </a:cubicBezTo>
                <a:cubicBezTo>
                  <a:pt x="3840" y="85755"/>
                  <a:pt x="96232" y="-1875"/>
                  <a:pt x="218152" y="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0"/>
          <p:cNvSpPr/>
          <p:nvPr/>
        </p:nvSpPr>
        <p:spPr>
          <a:xfrm flipH="1">
            <a:off x="10764290" y="2732275"/>
            <a:ext cx="1414595" cy="1674112"/>
          </a:xfrm>
          <a:custGeom>
            <a:avLst/>
            <a:gdLst/>
            <a:ahLst/>
            <a:cxnLst/>
            <a:rect l="l" t="t" r="r" b="b"/>
            <a:pathLst>
              <a:path w="1796311" h="2125857" extrusionOk="0">
                <a:moveTo>
                  <a:pt x="4286" y="294358"/>
                </a:moveTo>
                <a:cubicBezTo>
                  <a:pt x="117634" y="176248"/>
                  <a:pt x="256699" y="99096"/>
                  <a:pt x="411004" y="49566"/>
                </a:cubicBezTo>
                <a:cubicBezTo>
                  <a:pt x="512921" y="17181"/>
                  <a:pt x="617696" y="-917"/>
                  <a:pt x="724376" y="36"/>
                </a:cubicBezTo>
                <a:cubicBezTo>
                  <a:pt x="852011" y="988"/>
                  <a:pt x="943451" y="86713"/>
                  <a:pt x="944404" y="207681"/>
                </a:cubicBezTo>
                <a:cubicBezTo>
                  <a:pt x="946309" y="330553"/>
                  <a:pt x="856774" y="424851"/>
                  <a:pt x="729139" y="426756"/>
                </a:cubicBezTo>
                <a:cubicBezTo>
                  <a:pt x="591026" y="428661"/>
                  <a:pt x="467201" y="470571"/>
                  <a:pt x="356711" y="550581"/>
                </a:cubicBezTo>
                <a:cubicBezTo>
                  <a:pt x="123349" y="718221"/>
                  <a:pt x="35719" y="1030641"/>
                  <a:pt x="145256" y="1302103"/>
                </a:cubicBezTo>
                <a:cubicBezTo>
                  <a:pt x="251936" y="1567851"/>
                  <a:pt x="531971" y="1730728"/>
                  <a:pt x="813911" y="1692628"/>
                </a:cubicBezTo>
                <a:cubicBezTo>
                  <a:pt x="1122521" y="1649766"/>
                  <a:pt x="1345406" y="1410688"/>
                  <a:pt x="1369219" y="1095411"/>
                </a:cubicBezTo>
                <a:cubicBezTo>
                  <a:pt x="1373029" y="1042071"/>
                  <a:pt x="1373029" y="987778"/>
                  <a:pt x="1408271" y="941106"/>
                </a:cubicBezTo>
                <a:cubicBezTo>
                  <a:pt x="1465421" y="864906"/>
                  <a:pt x="1554956" y="831568"/>
                  <a:pt x="1643539" y="858238"/>
                </a:cubicBezTo>
                <a:cubicBezTo>
                  <a:pt x="1736884" y="886813"/>
                  <a:pt x="1793081" y="961108"/>
                  <a:pt x="1795939" y="1059216"/>
                </a:cubicBezTo>
                <a:cubicBezTo>
                  <a:pt x="1808321" y="1495461"/>
                  <a:pt x="1511141" y="1921228"/>
                  <a:pt x="1085374" y="2063151"/>
                </a:cubicBezTo>
                <a:cubicBezTo>
                  <a:pt x="693896" y="2193643"/>
                  <a:pt x="338614" y="2119348"/>
                  <a:pt x="24289" y="1850743"/>
                </a:cubicBezTo>
                <a:cubicBezTo>
                  <a:pt x="16669" y="1845028"/>
                  <a:pt x="10954" y="1836456"/>
                  <a:pt x="5239" y="1829788"/>
                </a:cubicBezTo>
                <a:cubicBezTo>
                  <a:pt x="-476" y="1817406"/>
                  <a:pt x="1429" y="1805023"/>
                  <a:pt x="1429" y="1792641"/>
                </a:cubicBezTo>
                <a:cubicBezTo>
                  <a:pt x="1429" y="1305913"/>
                  <a:pt x="1429" y="818233"/>
                  <a:pt x="1429" y="331506"/>
                </a:cubicBezTo>
                <a:cubicBezTo>
                  <a:pt x="476" y="319123"/>
                  <a:pt x="-2381" y="306741"/>
                  <a:pt x="4286" y="29435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0"/>
          <p:cNvSpPr/>
          <p:nvPr/>
        </p:nvSpPr>
        <p:spPr>
          <a:xfrm flipH="1">
            <a:off x="11411512" y="3428168"/>
            <a:ext cx="333797" cy="333047"/>
          </a:xfrm>
          <a:custGeom>
            <a:avLst/>
            <a:gdLst/>
            <a:ahLst/>
            <a:cxnLst/>
            <a:rect l="l" t="t" r="r" b="b"/>
            <a:pathLst>
              <a:path w="423869" h="422917" extrusionOk="0">
                <a:moveTo>
                  <a:pt x="423870" y="209557"/>
                </a:moveTo>
                <a:cubicBezTo>
                  <a:pt x="423870" y="330525"/>
                  <a:pt x="331477" y="422917"/>
                  <a:pt x="209557" y="422917"/>
                </a:cubicBezTo>
                <a:cubicBezTo>
                  <a:pt x="93352" y="422917"/>
                  <a:pt x="1912" y="331477"/>
                  <a:pt x="7" y="215272"/>
                </a:cubicBezTo>
                <a:cubicBezTo>
                  <a:pt x="-945" y="93352"/>
                  <a:pt x="90495" y="7"/>
                  <a:pt x="211462" y="7"/>
                </a:cubicBezTo>
                <a:cubicBezTo>
                  <a:pt x="330525" y="-945"/>
                  <a:pt x="422917" y="91447"/>
                  <a:pt x="423870" y="2095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0"/>
          <p:cNvSpPr/>
          <p:nvPr/>
        </p:nvSpPr>
        <p:spPr>
          <a:xfrm flipH="1">
            <a:off x="10910316" y="2770809"/>
            <a:ext cx="166578" cy="330443"/>
          </a:xfrm>
          <a:custGeom>
            <a:avLst/>
            <a:gdLst/>
            <a:ahLst/>
            <a:cxnLst/>
            <a:rect l="l" t="t" r="r" b="b"/>
            <a:pathLst>
              <a:path w="211527" h="419610" extrusionOk="0">
                <a:moveTo>
                  <a:pt x="211463" y="209785"/>
                </a:moveTo>
                <a:cubicBezTo>
                  <a:pt x="211463" y="268840"/>
                  <a:pt x="210511" y="326942"/>
                  <a:pt x="211463" y="385997"/>
                </a:cubicBezTo>
                <a:cubicBezTo>
                  <a:pt x="212416" y="413620"/>
                  <a:pt x="200986" y="421240"/>
                  <a:pt x="174316" y="419335"/>
                </a:cubicBezTo>
                <a:cubicBezTo>
                  <a:pt x="80018" y="410762"/>
                  <a:pt x="-944" y="311702"/>
                  <a:pt x="8" y="206927"/>
                </a:cubicBezTo>
                <a:cubicBezTo>
                  <a:pt x="961" y="103105"/>
                  <a:pt x="82876" y="7855"/>
                  <a:pt x="175268" y="235"/>
                </a:cubicBezTo>
                <a:cubicBezTo>
                  <a:pt x="202891" y="-1670"/>
                  <a:pt x="212416" y="7855"/>
                  <a:pt x="211463" y="34525"/>
                </a:cubicBezTo>
                <a:cubicBezTo>
                  <a:pt x="210511" y="92627"/>
                  <a:pt x="211463" y="150730"/>
                  <a:pt x="211463" y="2097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0"/>
          <p:cNvSpPr/>
          <p:nvPr/>
        </p:nvSpPr>
        <p:spPr>
          <a:xfrm>
            <a:off x="10076888" y="2233050"/>
            <a:ext cx="334119" cy="1697491"/>
          </a:xfrm>
          <a:custGeom>
            <a:avLst/>
            <a:gdLst/>
            <a:ahLst/>
            <a:cxnLst/>
            <a:rect l="l" t="t" r="r" b="b"/>
            <a:pathLst>
              <a:path w="426989" h="2169318" extrusionOk="0">
                <a:moveTo>
                  <a:pt x="7652" y="173007"/>
                </a:moveTo>
                <a:cubicBezTo>
                  <a:pt x="29559" y="57755"/>
                  <a:pt x="114331" y="-7015"/>
                  <a:pt x="232442" y="605"/>
                </a:cubicBezTo>
                <a:cubicBezTo>
                  <a:pt x="339122" y="7272"/>
                  <a:pt x="419131" y="90140"/>
                  <a:pt x="425799" y="199677"/>
                </a:cubicBezTo>
                <a:cubicBezTo>
                  <a:pt x="427704" y="240635"/>
                  <a:pt x="426752" y="282545"/>
                  <a:pt x="426752" y="323502"/>
                </a:cubicBezTo>
                <a:cubicBezTo>
                  <a:pt x="426752" y="859760"/>
                  <a:pt x="426752" y="1396017"/>
                  <a:pt x="426752" y="1931322"/>
                </a:cubicBezTo>
                <a:cubicBezTo>
                  <a:pt x="426752" y="2047527"/>
                  <a:pt x="381031" y="2119918"/>
                  <a:pt x="285781" y="2156113"/>
                </a:cubicBezTo>
                <a:cubicBezTo>
                  <a:pt x="170529" y="2199927"/>
                  <a:pt x="39084" y="2130395"/>
                  <a:pt x="9556" y="2011332"/>
                </a:cubicBezTo>
                <a:cubicBezTo>
                  <a:pt x="1937" y="1981805"/>
                  <a:pt x="31" y="1952277"/>
                  <a:pt x="31" y="1921797"/>
                </a:cubicBezTo>
                <a:cubicBezTo>
                  <a:pt x="31" y="1365538"/>
                  <a:pt x="31" y="808325"/>
                  <a:pt x="31" y="252065"/>
                </a:cubicBezTo>
                <a:cubicBezTo>
                  <a:pt x="31" y="228252"/>
                  <a:pt x="-921" y="204440"/>
                  <a:pt x="7652" y="181580"/>
                </a:cubicBezTo>
                <a:cubicBezTo>
                  <a:pt x="19081" y="197772"/>
                  <a:pt x="12414" y="215870"/>
                  <a:pt x="12414" y="232062"/>
                </a:cubicBezTo>
                <a:cubicBezTo>
                  <a:pt x="12414" y="754985"/>
                  <a:pt x="12414" y="1277907"/>
                  <a:pt x="12414" y="1801782"/>
                </a:cubicBezTo>
                <a:cubicBezTo>
                  <a:pt x="12414" y="1276002"/>
                  <a:pt x="12414" y="750222"/>
                  <a:pt x="12414" y="225395"/>
                </a:cubicBezTo>
                <a:cubicBezTo>
                  <a:pt x="11462" y="207297"/>
                  <a:pt x="16224" y="189200"/>
                  <a:pt x="7652" y="173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0"/>
          <p:cNvSpPr/>
          <p:nvPr/>
        </p:nvSpPr>
        <p:spPr>
          <a:xfrm rot="10800000">
            <a:off x="68728" y="1120649"/>
            <a:ext cx="1412718" cy="847809"/>
          </a:xfrm>
          <a:custGeom>
            <a:avLst/>
            <a:gdLst/>
            <a:ahLst/>
            <a:cxnLst/>
            <a:rect l="l" t="t" r="r" b="b"/>
            <a:pathLst>
              <a:path w="2124388" h="1274901" extrusionOk="0">
                <a:moveTo>
                  <a:pt x="866020" y="423"/>
                </a:moveTo>
                <a:cubicBezTo>
                  <a:pt x="1070808" y="423"/>
                  <a:pt x="1275595" y="-529"/>
                  <a:pt x="1480383" y="423"/>
                </a:cubicBezTo>
                <a:cubicBezTo>
                  <a:pt x="1850905" y="2328"/>
                  <a:pt x="2130940" y="289031"/>
                  <a:pt x="2124272" y="657648"/>
                </a:cubicBezTo>
                <a:cubicBezTo>
                  <a:pt x="2118558" y="987213"/>
                  <a:pt x="1835665" y="1269154"/>
                  <a:pt x="1506100" y="1274869"/>
                </a:cubicBezTo>
                <a:cubicBezTo>
                  <a:pt x="1376560" y="1276773"/>
                  <a:pt x="1283215" y="1196763"/>
                  <a:pt x="1275595" y="1076748"/>
                </a:cubicBezTo>
                <a:cubicBezTo>
                  <a:pt x="1267975" y="951019"/>
                  <a:pt x="1351795" y="859579"/>
                  <a:pt x="1485145" y="848148"/>
                </a:cubicBezTo>
                <a:cubicBezTo>
                  <a:pt x="1597540" y="838623"/>
                  <a:pt x="1673740" y="775758"/>
                  <a:pt x="1691837" y="677651"/>
                </a:cubicBezTo>
                <a:cubicBezTo>
                  <a:pt x="1709935" y="581448"/>
                  <a:pt x="1664215" y="490961"/>
                  <a:pt x="1577537" y="448098"/>
                </a:cubicBezTo>
                <a:cubicBezTo>
                  <a:pt x="1539437" y="429048"/>
                  <a:pt x="1498480" y="428096"/>
                  <a:pt x="1456570" y="428096"/>
                </a:cubicBezTo>
                <a:cubicBezTo>
                  <a:pt x="1065092" y="428096"/>
                  <a:pt x="672662" y="428096"/>
                  <a:pt x="281185" y="428096"/>
                </a:cubicBezTo>
                <a:cubicBezTo>
                  <a:pt x="254515" y="428096"/>
                  <a:pt x="226892" y="428096"/>
                  <a:pt x="200222" y="425238"/>
                </a:cubicBezTo>
                <a:cubicBezTo>
                  <a:pt x="77350" y="411903"/>
                  <a:pt x="-4565" y="319511"/>
                  <a:pt x="197" y="200448"/>
                </a:cubicBezTo>
                <a:cubicBezTo>
                  <a:pt x="4960" y="85196"/>
                  <a:pt x="94495" y="1376"/>
                  <a:pt x="218320" y="423"/>
                </a:cubicBezTo>
                <a:cubicBezTo>
                  <a:pt x="434537" y="423"/>
                  <a:pt x="650755" y="1376"/>
                  <a:pt x="866020" y="423"/>
                </a:cubicBezTo>
                <a:cubicBezTo>
                  <a:pt x="866020" y="1376"/>
                  <a:pt x="866020" y="1376"/>
                  <a:pt x="866020" y="4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0"/>
          <p:cNvSpPr/>
          <p:nvPr/>
        </p:nvSpPr>
        <p:spPr>
          <a:xfrm rot="10800000">
            <a:off x="296632" y="79577"/>
            <a:ext cx="847535" cy="847570"/>
          </a:xfrm>
          <a:custGeom>
            <a:avLst/>
            <a:gdLst/>
            <a:ahLst/>
            <a:cxnLst/>
            <a:rect l="l" t="t" r="r" b="b"/>
            <a:pathLst>
              <a:path w="1274488" h="1274541" extrusionOk="0">
                <a:moveTo>
                  <a:pt x="21" y="635376"/>
                </a:moveTo>
                <a:cubicBezTo>
                  <a:pt x="2879" y="281998"/>
                  <a:pt x="292439" y="-4704"/>
                  <a:pt x="642959" y="58"/>
                </a:cubicBezTo>
                <a:cubicBezTo>
                  <a:pt x="1000146" y="4821"/>
                  <a:pt x="1277324" y="289618"/>
                  <a:pt x="1274466" y="649664"/>
                </a:cubicBezTo>
                <a:cubicBezTo>
                  <a:pt x="1271609" y="998278"/>
                  <a:pt x="983002" y="1278314"/>
                  <a:pt x="628671" y="1274503"/>
                </a:cubicBezTo>
                <a:cubicBezTo>
                  <a:pt x="281009" y="1270693"/>
                  <a:pt x="-2836" y="983039"/>
                  <a:pt x="21" y="6353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0"/>
          <p:cNvSpPr/>
          <p:nvPr/>
        </p:nvSpPr>
        <p:spPr>
          <a:xfrm rot="10800000">
            <a:off x="1850687" y="49576"/>
            <a:ext cx="283948" cy="1442596"/>
          </a:xfrm>
          <a:custGeom>
            <a:avLst/>
            <a:gdLst/>
            <a:ahLst/>
            <a:cxnLst/>
            <a:rect l="l" t="t" r="r" b="b"/>
            <a:pathLst>
              <a:path w="426989" h="2169318" extrusionOk="0">
                <a:moveTo>
                  <a:pt x="7652" y="173007"/>
                </a:moveTo>
                <a:cubicBezTo>
                  <a:pt x="29559" y="57755"/>
                  <a:pt x="114331" y="-7015"/>
                  <a:pt x="232442" y="605"/>
                </a:cubicBezTo>
                <a:cubicBezTo>
                  <a:pt x="339122" y="7272"/>
                  <a:pt x="419131" y="90140"/>
                  <a:pt x="425799" y="199677"/>
                </a:cubicBezTo>
                <a:cubicBezTo>
                  <a:pt x="427704" y="240635"/>
                  <a:pt x="426752" y="282545"/>
                  <a:pt x="426752" y="323502"/>
                </a:cubicBezTo>
                <a:cubicBezTo>
                  <a:pt x="426752" y="859760"/>
                  <a:pt x="426752" y="1396017"/>
                  <a:pt x="426752" y="1931322"/>
                </a:cubicBezTo>
                <a:cubicBezTo>
                  <a:pt x="426752" y="2047527"/>
                  <a:pt x="381031" y="2119918"/>
                  <a:pt x="285781" y="2156113"/>
                </a:cubicBezTo>
                <a:cubicBezTo>
                  <a:pt x="170529" y="2199927"/>
                  <a:pt x="39084" y="2130395"/>
                  <a:pt x="9556" y="2011332"/>
                </a:cubicBezTo>
                <a:cubicBezTo>
                  <a:pt x="1937" y="1981805"/>
                  <a:pt x="31" y="1952277"/>
                  <a:pt x="31" y="1921797"/>
                </a:cubicBezTo>
                <a:cubicBezTo>
                  <a:pt x="31" y="1365538"/>
                  <a:pt x="31" y="808325"/>
                  <a:pt x="31" y="252065"/>
                </a:cubicBezTo>
                <a:cubicBezTo>
                  <a:pt x="31" y="228252"/>
                  <a:pt x="-921" y="204440"/>
                  <a:pt x="7652" y="181580"/>
                </a:cubicBezTo>
                <a:cubicBezTo>
                  <a:pt x="19081" y="197772"/>
                  <a:pt x="12414" y="215870"/>
                  <a:pt x="12414" y="232062"/>
                </a:cubicBezTo>
                <a:cubicBezTo>
                  <a:pt x="12414" y="754985"/>
                  <a:pt x="12414" y="1277907"/>
                  <a:pt x="12414" y="1801782"/>
                </a:cubicBezTo>
                <a:cubicBezTo>
                  <a:pt x="12414" y="1276002"/>
                  <a:pt x="12414" y="750222"/>
                  <a:pt x="12414" y="225395"/>
                </a:cubicBezTo>
                <a:cubicBezTo>
                  <a:pt x="11462" y="207297"/>
                  <a:pt x="16224" y="189200"/>
                  <a:pt x="7652" y="173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0"/>
          <p:cNvSpPr/>
          <p:nvPr/>
        </p:nvSpPr>
        <p:spPr>
          <a:xfrm rot="10800000">
            <a:off x="1780765" y="1720989"/>
            <a:ext cx="423759" cy="423126"/>
          </a:xfrm>
          <a:custGeom>
            <a:avLst/>
            <a:gdLst/>
            <a:ahLst/>
            <a:cxnLst/>
            <a:rect l="l" t="t" r="r" b="b"/>
            <a:pathLst>
              <a:path w="637231" h="636279" extrusionOk="0">
                <a:moveTo>
                  <a:pt x="320997" y="214318"/>
                </a:moveTo>
                <a:cubicBezTo>
                  <a:pt x="261942" y="213365"/>
                  <a:pt x="214317" y="259085"/>
                  <a:pt x="214317" y="318140"/>
                </a:cubicBezTo>
                <a:cubicBezTo>
                  <a:pt x="214317" y="376243"/>
                  <a:pt x="262895" y="424820"/>
                  <a:pt x="320045" y="424820"/>
                </a:cubicBezTo>
                <a:cubicBezTo>
                  <a:pt x="377195" y="423868"/>
                  <a:pt x="425772" y="374338"/>
                  <a:pt x="424820" y="317188"/>
                </a:cubicBezTo>
                <a:cubicBezTo>
                  <a:pt x="423867" y="260990"/>
                  <a:pt x="377195" y="215270"/>
                  <a:pt x="320997" y="214318"/>
                </a:cubicBezTo>
                <a:close/>
                <a:moveTo>
                  <a:pt x="320045" y="5"/>
                </a:moveTo>
                <a:cubicBezTo>
                  <a:pt x="497210" y="957"/>
                  <a:pt x="636275" y="140975"/>
                  <a:pt x="637227" y="318140"/>
                </a:cubicBezTo>
                <a:cubicBezTo>
                  <a:pt x="638180" y="495305"/>
                  <a:pt x="499115" y="636275"/>
                  <a:pt x="321950" y="636275"/>
                </a:cubicBezTo>
                <a:cubicBezTo>
                  <a:pt x="142880" y="637227"/>
                  <a:pt x="-948" y="493400"/>
                  <a:pt x="5" y="317187"/>
                </a:cubicBezTo>
                <a:cubicBezTo>
                  <a:pt x="957" y="142880"/>
                  <a:pt x="146690" y="-948"/>
                  <a:pt x="320045" y="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0"/>
          <p:cNvSpPr/>
          <p:nvPr/>
        </p:nvSpPr>
        <p:spPr>
          <a:xfrm rot="10800000">
            <a:off x="1197688" y="1010228"/>
            <a:ext cx="283773" cy="283140"/>
          </a:xfrm>
          <a:custGeom>
            <a:avLst/>
            <a:gdLst/>
            <a:ahLst/>
            <a:cxnLst/>
            <a:rect l="l" t="t" r="r" b="b"/>
            <a:pathLst>
              <a:path w="426727" h="425774" extrusionOk="0">
                <a:moveTo>
                  <a:pt x="426720" y="209550"/>
                </a:moveTo>
                <a:cubicBezTo>
                  <a:pt x="427672" y="329565"/>
                  <a:pt x="334327" y="424815"/>
                  <a:pt x="214313" y="425767"/>
                </a:cubicBezTo>
                <a:cubicBezTo>
                  <a:pt x="97155" y="426720"/>
                  <a:pt x="952" y="330517"/>
                  <a:pt x="0" y="210503"/>
                </a:cubicBezTo>
                <a:cubicBezTo>
                  <a:pt x="0" y="95250"/>
                  <a:pt x="96202" y="0"/>
                  <a:pt x="213360" y="0"/>
                </a:cubicBezTo>
                <a:cubicBezTo>
                  <a:pt x="331470" y="0"/>
                  <a:pt x="425767" y="92392"/>
                  <a:pt x="426720" y="20955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0"/>
          <p:cNvSpPr/>
          <p:nvPr/>
        </p:nvSpPr>
        <p:spPr>
          <a:xfrm rot="10800000">
            <a:off x="1198877" y="4700669"/>
            <a:ext cx="282563" cy="283159"/>
          </a:xfrm>
          <a:custGeom>
            <a:avLst/>
            <a:gdLst/>
            <a:ahLst/>
            <a:cxnLst/>
            <a:rect l="l" t="t" r="r" b="b"/>
            <a:pathLst>
              <a:path w="424907" h="425803" extrusionOk="0">
                <a:moveTo>
                  <a:pt x="216281" y="29"/>
                </a:moveTo>
                <a:cubicBezTo>
                  <a:pt x="333439" y="2887"/>
                  <a:pt x="426784" y="99089"/>
                  <a:pt x="424879" y="216246"/>
                </a:cubicBezTo>
                <a:cubicBezTo>
                  <a:pt x="422974" y="332451"/>
                  <a:pt x="324866" y="426749"/>
                  <a:pt x="209614" y="425796"/>
                </a:cubicBezTo>
                <a:cubicBezTo>
                  <a:pt x="90551" y="423892"/>
                  <a:pt x="-2794" y="325784"/>
                  <a:pt x="64" y="206721"/>
                </a:cubicBezTo>
                <a:cubicBezTo>
                  <a:pt x="1969" y="89564"/>
                  <a:pt x="98171" y="-1876"/>
                  <a:pt x="216281" y="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0"/>
          <p:cNvSpPr/>
          <p:nvPr/>
        </p:nvSpPr>
        <p:spPr>
          <a:xfrm rot="10800000">
            <a:off x="58965" y="5462297"/>
            <a:ext cx="1535942" cy="1364789"/>
          </a:xfrm>
          <a:custGeom>
            <a:avLst/>
            <a:gdLst/>
            <a:ahLst/>
            <a:cxnLst/>
            <a:rect l="l" t="t" r="r" b="b"/>
            <a:pathLst>
              <a:path w="2178641" h="1935871" extrusionOk="0">
                <a:moveTo>
                  <a:pt x="1092637" y="211906"/>
                </a:moveTo>
                <a:cubicBezTo>
                  <a:pt x="742117" y="211906"/>
                  <a:pt x="458272" y="494798"/>
                  <a:pt x="458272" y="847224"/>
                </a:cubicBezTo>
                <a:cubicBezTo>
                  <a:pt x="458272" y="1199649"/>
                  <a:pt x="739260" y="1482541"/>
                  <a:pt x="1090732" y="1484446"/>
                </a:cubicBezTo>
                <a:cubicBezTo>
                  <a:pt x="1441252" y="1485399"/>
                  <a:pt x="1727002" y="1199649"/>
                  <a:pt x="1727002" y="849129"/>
                </a:cubicBezTo>
                <a:cubicBezTo>
                  <a:pt x="1727002" y="497656"/>
                  <a:pt x="1443157" y="211906"/>
                  <a:pt x="1092637" y="211906"/>
                </a:cubicBezTo>
                <a:close/>
                <a:moveTo>
                  <a:pt x="408890" y="0"/>
                </a:moveTo>
                <a:lnTo>
                  <a:pt x="1765765" y="0"/>
                </a:lnTo>
                <a:lnTo>
                  <a:pt x="1857139" y="81890"/>
                </a:lnTo>
                <a:cubicBezTo>
                  <a:pt x="1910598" y="133563"/>
                  <a:pt x="1960366" y="189046"/>
                  <a:pt x="2001323" y="253816"/>
                </a:cubicBezTo>
                <a:cubicBezTo>
                  <a:pt x="2144198" y="478606"/>
                  <a:pt x="2202300" y="720541"/>
                  <a:pt x="2169916" y="984383"/>
                </a:cubicBezTo>
                <a:cubicBezTo>
                  <a:pt x="2133720" y="1280611"/>
                  <a:pt x="1990845" y="1517783"/>
                  <a:pt x="1762245" y="1702568"/>
                </a:cubicBezTo>
                <a:cubicBezTo>
                  <a:pt x="1563173" y="1863541"/>
                  <a:pt x="1327906" y="1945456"/>
                  <a:pt x="1072635" y="1934978"/>
                </a:cubicBezTo>
                <a:cubicBezTo>
                  <a:pt x="649726" y="1918786"/>
                  <a:pt x="323018" y="1724476"/>
                  <a:pt x="127756" y="1346333"/>
                </a:cubicBezTo>
                <a:cubicBezTo>
                  <a:pt x="-60840" y="980573"/>
                  <a:pt x="-37027" y="613861"/>
                  <a:pt x="175381" y="262388"/>
                </a:cubicBezTo>
                <a:cubicBezTo>
                  <a:pt x="230626" y="171901"/>
                  <a:pt x="301110" y="90938"/>
                  <a:pt x="383978" y="23311"/>
                </a:cubicBezTo>
                <a:cubicBezTo>
                  <a:pt x="390645" y="18072"/>
                  <a:pt x="397551" y="12833"/>
                  <a:pt x="404457" y="59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0"/>
          <p:cNvSpPr/>
          <p:nvPr/>
        </p:nvSpPr>
        <p:spPr>
          <a:xfrm rot="10800000">
            <a:off x="1801114" y="5629680"/>
            <a:ext cx="293838" cy="1213707"/>
          </a:xfrm>
          <a:custGeom>
            <a:avLst/>
            <a:gdLst/>
            <a:ahLst/>
            <a:cxnLst/>
            <a:rect l="l" t="t" r="r" b="b"/>
            <a:pathLst>
              <a:path w="416791" h="1721570" extrusionOk="0">
                <a:moveTo>
                  <a:pt x="416791" y="0"/>
                </a:moveTo>
                <a:cubicBezTo>
                  <a:pt x="416791" y="500063"/>
                  <a:pt x="416791" y="999173"/>
                  <a:pt x="415839" y="1499235"/>
                </a:cubicBezTo>
                <a:cubicBezTo>
                  <a:pt x="415839" y="1649730"/>
                  <a:pt x="288204" y="1751648"/>
                  <a:pt x="148186" y="1713548"/>
                </a:cubicBezTo>
                <a:cubicBezTo>
                  <a:pt x="78654" y="1694498"/>
                  <a:pt x="28172" y="1651635"/>
                  <a:pt x="6264" y="1580198"/>
                </a:cubicBezTo>
                <a:cubicBezTo>
                  <a:pt x="-6119" y="1062038"/>
                  <a:pt x="4359" y="542925"/>
                  <a:pt x="549" y="24765"/>
                </a:cubicBezTo>
                <a:cubicBezTo>
                  <a:pt x="549" y="17145"/>
                  <a:pt x="549" y="8573"/>
                  <a:pt x="4359" y="1905"/>
                </a:cubicBezTo>
                <a:cubicBezTo>
                  <a:pt x="141519" y="0"/>
                  <a:pt x="278679" y="0"/>
                  <a:pt x="4167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0"/>
          <p:cNvSpPr/>
          <p:nvPr/>
        </p:nvSpPr>
        <p:spPr>
          <a:xfrm rot="10800000">
            <a:off x="5710" y="4282513"/>
            <a:ext cx="834740" cy="301189"/>
          </a:xfrm>
          <a:custGeom>
            <a:avLst/>
            <a:gdLst/>
            <a:ahLst/>
            <a:cxnLst/>
            <a:rect l="l" t="t" r="r" b="b"/>
            <a:pathLst>
              <a:path w="1184029" h="427219" extrusionOk="0">
                <a:moveTo>
                  <a:pt x="1182125" y="27699"/>
                </a:moveTo>
                <a:cubicBezTo>
                  <a:pt x="1183077" y="151524"/>
                  <a:pt x="1183077" y="276301"/>
                  <a:pt x="1184029" y="400126"/>
                </a:cubicBezTo>
                <a:cubicBezTo>
                  <a:pt x="1151644" y="420129"/>
                  <a:pt x="1116402" y="426796"/>
                  <a:pt x="1079254" y="426796"/>
                </a:cubicBezTo>
                <a:cubicBezTo>
                  <a:pt x="792552" y="426796"/>
                  <a:pt x="504897" y="427749"/>
                  <a:pt x="218194" y="426796"/>
                </a:cubicBezTo>
                <a:cubicBezTo>
                  <a:pt x="93417" y="426796"/>
                  <a:pt x="2929" y="339166"/>
                  <a:pt x="72" y="222009"/>
                </a:cubicBezTo>
                <a:cubicBezTo>
                  <a:pt x="-2786" y="98184"/>
                  <a:pt x="80082" y="3886"/>
                  <a:pt x="206764" y="1981"/>
                </a:cubicBezTo>
                <a:cubicBezTo>
                  <a:pt x="502039" y="-1829"/>
                  <a:pt x="796362" y="1029"/>
                  <a:pt x="1091637" y="1029"/>
                </a:cubicBezTo>
                <a:cubicBezTo>
                  <a:pt x="1123069" y="1981"/>
                  <a:pt x="1154502" y="8649"/>
                  <a:pt x="1182125" y="276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1" name="Google Shape;421;p20"/>
          <p:cNvGrpSpPr/>
          <p:nvPr/>
        </p:nvGrpSpPr>
        <p:grpSpPr>
          <a:xfrm rot="10800000">
            <a:off x="288" y="4864584"/>
            <a:ext cx="859165" cy="303525"/>
            <a:chOff x="11332534" y="1648654"/>
            <a:chExt cx="859165" cy="303525"/>
          </a:xfrm>
        </p:grpSpPr>
        <p:sp>
          <p:nvSpPr>
            <p:cNvPr id="422" name="Google Shape;422;p20"/>
            <p:cNvSpPr/>
            <p:nvPr/>
          </p:nvSpPr>
          <p:spPr>
            <a:xfrm>
              <a:off x="11471683" y="1648654"/>
              <a:ext cx="720016" cy="302852"/>
            </a:xfrm>
            <a:custGeom>
              <a:avLst/>
              <a:gdLst/>
              <a:ahLst/>
              <a:cxnLst/>
              <a:rect l="l" t="t" r="r" b="b"/>
              <a:pathLst>
                <a:path w="1021299" h="429577" extrusionOk="0">
                  <a:moveTo>
                    <a:pt x="1019394" y="429578"/>
                  </a:moveTo>
                  <a:cubicBezTo>
                    <a:pt x="1016537" y="429578"/>
                    <a:pt x="1013680" y="428625"/>
                    <a:pt x="1011775" y="427672"/>
                  </a:cubicBezTo>
                  <a:cubicBezTo>
                    <a:pt x="990819" y="414338"/>
                    <a:pt x="987962" y="393382"/>
                    <a:pt x="987962" y="370522"/>
                  </a:cubicBezTo>
                  <a:cubicBezTo>
                    <a:pt x="987962" y="294322"/>
                    <a:pt x="988915" y="218122"/>
                    <a:pt x="987962" y="141922"/>
                  </a:cubicBezTo>
                  <a:cubicBezTo>
                    <a:pt x="987962" y="111442"/>
                    <a:pt x="987010" y="80963"/>
                    <a:pt x="960340" y="60007"/>
                  </a:cubicBezTo>
                  <a:cubicBezTo>
                    <a:pt x="948910" y="51435"/>
                    <a:pt x="935575" y="43815"/>
                    <a:pt x="921287" y="44767"/>
                  </a:cubicBezTo>
                  <a:cubicBezTo>
                    <a:pt x="837467" y="48578"/>
                    <a:pt x="756505" y="19050"/>
                    <a:pt x="671732" y="22860"/>
                  </a:cubicBezTo>
                  <a:cubicBezTo>
                    <a:pt x="587912" y="26670"/>
                    <a:pt x="503140" y="28575"/>
                    <a:pt x="420272" y="22860"/>
                  </a:cubicBezTo>
                  <a:cubicBezTo>
                    <a:pt x="305972" y="15240"/>
                    <a:pt x="194529" y="48578"/>
                    <a:pt x="80229" y="42863"/>
                  </a:cubicBezTo>
                  <a:cubicBezTo>
                    <a:pt x="56417" y="41910"/>
                    <a:pt x="32604" y="45720"/>
                    <a:pt x="10697" y="32385"/>
                  </a:cubicBezTo>
                  <a:cubicBezTo>
                    <a:pt x="1172" y="26670"/>
                    <a:pt x="-733" y="18097"/>
                    <a:pt x="220" y="7620"/>
                  </a:cubicBezTo>
                  <a:cubicBezTo>
                    <a:pt x="23079" y="-953"/>
                    <a:pt x="46892" y="1905"/>
                    <a:pt x="70704" y="1905"/>
                  </a:cubicBezTo>
                  <a:cubicBezTo>
                    <a:pt x="368837" y="1905"/>
                    <a:pt x="666969" y="1905"/>
                    <a:pt x="964150" y="1905"/>
                  </a:cubicBezTo>
                  <a:cubicBezTo>
                    <a:pt x="983200" y="1905"/>
                    <a:pt x="1002250" y="0"/>
                    <a:pt x="1021300" y="0"/>
                  </a:cubicBezTo>
                  <a:cubicBezTo>
                    <a:pt x="1020348" y="141922"/>
                    <a:pt x="1020348" y="285750"/>
                    <a:pt x="1019394" y="4295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1332534" y="1654028"/>
              <a:ext cx="851720" cy="298151"/>
            </a:xfrm>
            <a:custGeom>
              <a:avLst/>
              <a:gdLst/>
              <a:ahLst/>
              <a:cxnLst/>
              <a:rect l="l" t="t" r="r" b="b"/>
              <a:pathLst>
                <a:path w="1208114" h="422909" extrusionOk="0">
                  <a:moveTo>
                    <a:pt x="1208115" y="10478"/>
                  </a:moveTo>
                  <a:cubicBezTo>
                    <a:pt x="1208115" y="146685"/>
                    <a:pt x="1208115" y="283845"/>
                    <a:pt x="1208115" y="420053"/>
                  </a:cubicBezTo>
                  <a:cubicBezTo>
                    <a:pt x="1026186" y="421005"/>
                    <a:pt x="844259" y="421958"/>
                    <a:pt x="661379" y="422910"/>
                  </a:cubicBezTo>
                  <a:cubicBezTo>
                    <a:pt x="515646" y="422910"/>
                    <a:pt x="369914" y="422910"/>
                    <a:pt x="224182" y="422910"/>
                  </a:cubicBezTo>
                  <a:cubicBezTo>
                    <a:pt x="165127" y="422910"/>
                    <a:pt x="107977" y="411480"/>
                    <a:pt x="67019" y="369570"/>
                  </a:cubicBezTo>
                  <a:cubicBezTo>
                    <a:pt x="3202" y="304800"/>
                    <a:pt x="-16801" y="224790"/>
                    <a:pt x="14632" y="138113"/>
                  </a:cubicBezTo>
                  <a:cubicBezTo>
                    <a:pt x="44159" y="54293"/>
                    <a:pt x="106071" y="7620"/>
                    <a:pt x="195607" y="0"/>
                  </a:cubicBezTo>
                  <a:cubicBezTo>
                    <a:pt x="204179" y="953"/>
                    <a:pt x="212752" y="2858"/>
                    <a:pt x="221324" y="3810"/>
                  </a:cubicBezTo>
                  <a:cubicBezTo>
                    <a:pt x="238469" y="9525"/>
                    <a:pt x="255614" y="6668"/>
                    <a:pt x="272759" y="6668"/>
                  </a:cubicBezTo>
                  <a:cubicBezTo>
                    <a:pt x="567082" y="6668"/>
                    <a:pt x="861404" y="6668"/>
                    <a:pt x="1155727" y="6668"/>
                  </a:cubicBezTo>
                  <a:cubicBezTo>
                    <a:pt x="1174777" y="5715"/>
                    <a:pt x="1191921" y="1905"/>
                    <a:pt x="1208115" y="104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4" name="Google Shape;424;p20"/>
          <p:cNvSpPr/>
          <p:nvPr/>
        </p:nvSpPr>
        <p:spPr>
          <a:xfrm rot="10800000">
            <a:off x="675243" y="6080525"/>
            <a:ext cx="299536" cy="297506"/>
          </a:xfrm>
          <a:custGeom>
            <a:avLst/>
            <a:gdLst/>
            <a:ahLst/>
            <a:cxnLst/>
            <a:rect l="l" t="t" r="r" b="b"/>
            <a:pathLst>
              <a:path w="424874" h="421995" extrusionOk="0">
                <a:moveTo>
                  <a:pt x="218152" y="30"/>
                </a:moveTo>
                <a:cubicBezTo>
                  <a:pt x="337215" y="1935"/>
                  <a:pt x="426749" y="95280"/>
                  <a:pt x="424845" y="215295"/>
                </a:cubicBezTo>
                <a:cubicBezTo>
                  <a:pt x="422940" y="334358"/>
                  <a:pt x="331499" y="422940"/>
                  <a:pt x="209580" y="421988"/>
                </a:cubicBezTo>
                <a:cubicBezTo>
                  <a:pt x="88612" y="421035"/>
                  <a:pt x="-1876" y="326738"/>
                  <a:pt x="30" y="204818"/>
                </a:cubicBezTo>
                <a:cubicBezTo>
                  <a:pt x="3840" y="85755"/>
                  <a:pt x="96232" y="-1875"/>
                  <a:pt x="218152" y="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0"/>
          <p:cNvSpPr/>
          <p:nvPr/>
        </p:nvSpPr>
        <p:spPr>
          <a:xfrm rot="10800000" flipH="1">
            <a:off x="13103" y="2410376"/>
            <a:ext cx="1414595" cy="1674112"/>
          </a:xfrm>
          <a:custGeom>
            <a:avLst/>
            <a:gdLst/>
            <a:ahLst/>
            <a:cxnLst/>
            <a:rect l="l" t="t" r="r" b="b"/>
            <a:pathLst>
              <a:path w="1796311" h="2125857" extrusionOk="0">
                <a:moveTo>
                  <a:pt x="4286" y="294358"/>
                </a:moveTo>
                <a:cubicBezTo>
                  <a:pt x="117634" y="176248"/>
                  <a:pt x="256699" y="99096"/>
                  <a:pt x="411004" y="49566"/>
                </a:cubicBezTo>
                <a:cubicBezTo>
                  <a:pt x="512921" y="17181"/>
                  <a:pt x="617696" y="-917"/>
                  <a:pt x="724376" y="36"/>
                </a:cubicBezTo>
                <a:cubicBezTo>
                  <a:pt x="852011" y="988"/>
                  <a:pt x="943451" y="86713"/>
                  <a:pt x="944404" y="207681"/>
                </a:cubicBezTo>
                <a:cubicBezTo>
                  <a:pt x="946309" y="330553"/>
                  <a:pt x="856774" y="424851"/>
                  <a:pt x="729139" y="426756"/>
                </a:cubicBezTo>
                <a:cubicBezTo>
                  <a:pt x="591026" y="428661"/>
                  <a:pt x="467201" y="470571"/>
                  <a:pt x="356711" y="550581"/>
                </a:cubicBezTo>
                <a:cubicBezTo>
                  <a:pt x="123349" y="718221"/>
                  <a:pt x="35719" y="1030641"/>
                  <a:pt x="145256" y="1302103"/>
                </a:cubicBezTo>
                <a:cubicBezTo>
                  <a:pt x="251936" y="1567851"/>
                  <a:pt x="531971" y="1730728"/>
                  <a:pt x="813911" y="1692628"/>
                </a:cubicBezTo>
                <a:cubicBezTo>
                  <a:pt x="1122521" y="1649766"/>
                  <a:pt x="1345406" y="1410688"/>
                  <a:pt x="1369219" y="1095411"/>
                </a:cubicBezTo>
                <a:cubicBezTo>
                  <a:pt x="1373029" y="1042071"/>
                  <a:pt x="1373029" y="987778"/>
                  <a:pt x="1408271" y="941106"/>
                </a:cubicBezTo>
                <a:cubicBezTo>
                  <a:pt x="1465421" y="864906"/>
                  <a:pt x="1554956" y="831568"/>
                  <a:pt x="1643539" y="858238"/>
                </a:cubicBezTo>
                <a:cubicBezTo>
                  <a:pt x="1736884" y="886813"/>
                  <a:pt x="1793081" y="961108"/>
                  <a:pt x="1795939" y="1059216"/>
                </a:cubicBezTo>
                <a:cubicBezTo>
                  <a:pt x="1808321" y="1495461"/>
                  <a:pt x="1511141" y="1921228"/>
                  <a:pt x="1085374" y="2063151"/>
                </a:cubicBezTo>
                <a:cubicBezTo>
                  <a:pt x="693896" y="2193643"/>
                  <a:pt x="338614" y="2119348"/>
                  <a:pt x="24289" y="1850743"/>
                </a:cubicBezTo>
                <a:cubicBezTo>
                  <a:pt x="16669" y="1845028"/>
                  <a:pt x="10954" y="1836456"/>
                  <a:pt x="5239" y="1829788"/>
                </a:cubicBezTo>
                <a:cubicBezTo>
                  <a:pt x="-476" y="1817406"/>
                  <a:pt x="1429" y="1805023"/>
                  <a:pt x="1429" y="1792641"/>
                </a:cubicBezTo>
                <a:cubicBezTo>
                  <a:pt x="1429" y="1305913"/>
                  <a:pt x="1429" y="818233"/>
                  <a:pt x="1429" y="331506"/>
                </a:cubicBezTo>
                <a:cubicBezTo>
                  <a:pt x="476" y="319123"/>
                  <a:pt x="-2381" y="306741"/>
                  <a:pt x="4286" y="29435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0"/>
          <p:cNvSpPr/>
          <p:nvPr/>
        </p:nvSpPr>
        <p:spPr>
          <a:xfrm rot="10800000" flipH="1">
            <a:off x="446678" y="3055548"/>
            <a:ext cx="333797" cy="333047"/>
          </a:xfrm>
          <a:custGeom>
            <a:avLst/>
            <a:gdLst/>
            <a:ahLst/>
            <a:cxnLst/>
            <a:rect l="l" t="t" r="r" b="b"/>
            <a:pathLst>
              <a:path w="423869" h="422917" extrusionOk="0">
                <a:moveTo>
                  <a:pt x="423870" y="209557"/>
                </a:moveTo>
                <a:cubicBezTo>
                  <a:pt x="423870" y="330525"/>
                  <a:pt x="331477" y="422917"/>
                  <a:pt x="209557" y="422917"/>
                </a:cubicBezTo>
                <a:cubicBezTo>
                  <a:pt x="93352" y="422917"/>
                  <a:pt x="1912" y="331477"/>
                  <a:pt x="7" y="215272"/>
                </a:cubicBezTo>
                <a:cubicBezTo>
                  <a:pt x="-945" y="93352"/>
                  <a:pt x="90495" y="7"/>
                  <a:pt x="211462" y="7"/>
                </a:cubicBezTo>
                <a:cubicBezTo>
                  <a:pt x="330525" y="-945"/>
                  <a:pt x="422917" y="91447"/>
                  <a:pt x="423870" y="2095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0"/>
          <p:cNvSpPr/>
          <p:nvPr/>
        </p:nvSpPr>
        <p:spPr>
          <a:xfrm rot="10800000" flipH="1">
            <a:off x="1115093" y="3715512"/>
            <a:ext cx="166578" cy="330443"/>
          </a:xfrm>
          <a:custGeom>
            <a:avLst/>
            <a:gdLst/>
            <a:ahLst/>
            <a:cxnLst/>
            <a:rect l="l" t="t" r="r" b="b"/>
            <a:pathLst>
              <a:path w="211527" h="419610" extrusionOk="0">
                <a:moveTo>
                  <a:pt x="211463" y="209785"/>
                </a:moveTo>
                <a:cubicBezTo>
                  <a:pt x="211463" y="268840"/>
                  <a:pt x="210511" y="326942"/>
                  <a:pt x="211463" y="385997"/>
                </a:cubicBezTo>
                <a:cubicBezTo>
                  <a:pt x="212416" y="413620"/>
                  <a:pt x="200986" y="421240"/>
                  <a:pt x="174316" y="419335"/>
                </a:cubicBezTo>
                <a:cubicBezTo>
                  <a:pt x="80018" y="410762"/>
                  <a:pt x="-944" y="311702"/>
                  <a:pt x="8" y="206927"/>
                </a:cubicBezTo>
                <a:cubicBezTo>
                  <a:pt x="961" y="103105"/>
                  <a:pt x="82876" y="7855"/>
                  <a:pt x="175268" y="235"/>
                </a:cubicBezTo>
                <a:cubicBezTo>
                  <a:pt x="202891" y="-1670"/>
                  <a:pt x="212416" y="7855"/>
                  <a:pt x="211463" y="34525"/>
                </a:cubicBezTo>
                <a:cubicBezTo>
                  <a:pt x="210511" y="92627"/>
                  <a:pt x="211463" y="150730"/>
                  <a:pt x="211463" y="2097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0"/>
          <p:cNvSpPr/>
          <p:nvPr/>
        </p:nvSpPr>
        <p:spPr>
          <a:xfrm rot="10800000">
            <a:off x="1780981" y="2886222"/>
            <a:ext cx="334119" cy="1697491"/>
          </a:xfrm>
          <a:custGeom>
            <a:avLst/>
            <a:gdLst/>
            <a:ahLst/>
            <a:cxnLst/>
            <a:rect l="l" t="t" r="r" b="b"/>
            <a:pathLst>
              <a:path w="426989" h="2169318" extrusionOk="0">
                <a:moveTo>
                  <a:pt x="7652" y="173007"/>
                </a:moveTo>
                <a:cubicBezTo>
                  <a:pt x="29559" y="57755"/>
                  <a:pt x="114331" y="-7015"/>
                  <a:pt x="232442" y="605"/>
                </a:cubicBezTo>
                <a:cubicBezTo>
                  <a:pt x="339122" y="7272"/>
                  <a:pt x="419131" y="90140"/>
                  <a:pt x="425799" y="199677"/>
                </a:cubicBezTo>
                <a:cubicBezTo>
                  <a:pt x="427704" y="240635"/>
                  <a:pt x="426752" y="282545"/>
                  <a:pt x="426752" y="323502"/>
                </a:cubicBezTo>
                <a:cubicBezTo>
                  <a:pt x="426752" y="859760"/>
                  <a:pt x="426752" y="1396017"/>
                  <a:pt x="426752" y="1931322"/>
                </a:cubicBezTo>
                <a:cubicBezTo>
                  <a:pt x="426752" y="2047527"/>
                  <a:pt x="381031" y="2119918"/>
                  <a:pt x="285781" y="2156113"/>
                </a:cubicBezTo>
                <a:cubicBezTo>
                  <a:pt x="170529" y="2199927"/>
                  <a:pt x="39084" y="2130395"/>
                  <a:pt x="9556" y="2011332"/>
                </a:cubicBezTo>
                <a:cubicBezTo>
                  <a:pt x="1937" y="1981805"/>
                  <a:pt x="31" y="1952277"/>
                  <a:pt x="31" y="1921797"/>
                </a:cubicBezTo>
                <a:cubicBezTo>
                  <a:pt x="31" y="1365538"/>
                  <a:pt x="31" y="808325"/>
                  <a:pt x="31" y="252065"/>
                </a:cubicBezTo>
                <a:cubicBezTo>
                  <a:pt x="31" y="228252"/>
                  <a:pt x="-921" y="204440"/>
                  <a:pt x="7652" y="181580"/>
                </a:cubicBezTo>
                <a:cubicBezTo>
                  <a:pt x="19081" y="197772"/>
                  <a:pt x="12414" y="215870"/>
                  <a:pt x="12414" y="232062"/>
                </a:cubicBezTo>
                <a:cubicBezTo>
                  <a:pt x="12414" y="754985"/>
                  <a:pt x="12414" y="1277907"/>
                  <a:pt x="12414" y="1801782"/>
                </a:cubicBezTo>
                <a:cubicBezTo>
                  <a:pt x="12414" y="1276002"/>
                  <a:pt x="12414" y="750222"/>
                  <a:pt x="12414" y="225395"/>
                </a:cubicBezTo>
                <a:cubicBezTo>
                  <a:pt x="11462" y="207297"/>
                  <a:pt x="16224" y="189200"/>
                  <a:pt x="7652" y="173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elius"/>
              <a:buNone/>
              <a:defRPr sz="4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elius"/>
              <a:buNone/>
              <a:defRPr sz="4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elius"/>
              <a:buNone/>
              <a:defRPr sz="4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elius"/>
              <a:buNone/>
              <a:defRPr sz="4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elius"/>
              <a:buNone/>
              <a:defRPr sz="4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elius"/>
              <a:buNone/>
              <a:defRPr sz="4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elius"/>
              <a:buNone/>
              <a:defRPr sz="4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elius"/>
              <a:buNone/>
              <a:defRPr sz="4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elius"/>
              <a:buNone/>
              <a:defRPr sz="4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dika"/>
              <a:buChar char="●"/>
              <a:defRPr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lvl="1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dika"/>
              <a:buChar char="○"/>
              <a:defRPr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lvl="2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dika"/>
              <a:buChar char="■"/>
              <a:defRPr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lvl="3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dika"/>
              <a:buChar char="●"/>
              <a:defRPr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lvl="4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dika"/>
              <a:buChar char="○"/>
              <a:defRPr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lvl="5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dika"/>
              <a:buChar char="■"/>
              <a:defRPr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lvl="6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dika"/>
              <a:buChar char="●"/>
              <a:defRPr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lvl="7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dika"/>
              <a:buChar char="○"/>
              <a:defRPr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lvl="8" indent="-3556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Andika"/>
              <a:buChar char="■"/>
              <a:defRPr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8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2"/>
          <p:cNvSpPr txBox="1">
            <a:spLocks noGrp="1"/>
          </p:cNvSpPr>
          <p:nvPr>
            <p:ph type="title"/>
          </p:nvPr>
        </p:nvSpPr>
        <p:spPr>
          <a:xfrm>
            <a:off x="1673645" y="2502889"/>
            <a:ext cx="8079600" cy="156927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Poppins" panose="020B0604020202020204" charset="0"/>
                <a:cs typeface="Poppins" panose="020B0604020202020204" charset="0"/>
              </a:rPr>
              <a:t>OneKart</a:t>
            </a:r>
            <a:endParaRPr sz="72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456" name="Google Shape;456;p22"/>
          <p:cNvSpPr txBox="1">
            <a:spLocks noGrp="1"/>
          </p:cNvSpPr>
          <p:nvPr>
            <p:ph type="subTitle" idx="1"/>
          </p:nvPr>
        </p:nvSpPr>
        <p:spPr>
          <a:xfrm>
            <a:off x="406050" y="4013201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latin typeface="Poppins" panose="020B0604020202020204" charset="0"/>
                <a:cs typeface="Poppins" panose="020B0604020202020204" charset="0"/>
              </a:rPr>
              <a:t>A single place for all your biddings</a:t>
            </a:r>
            <a:endParaRPr dirty="0"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E22EF1-3E88-4547-8B93-E7E23996C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474" cy="1222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F5E46E-0E69-4FC3-9FC3-26C741AAE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75408">
            <a:off x="7283449" y="2663682"/>
            <a:ext cx="1282768" cy="12827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3"/>
          <p:cNvSpPr txBox="1">
            <a:spLocks noGrp="1"/>
          </p:cNvSpPr>
          <p:nvPr>
            <p:ph type="title"/>
          </p:nvPr>
        </p:nvSpPr>
        <p:spPr>
          <a:xfrm>
            <a:off x="1645515" y="1304378"/>
            <a:ext cx="9574299" cy="12749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Poppins" panose="020B0604020202020204" charset="0"/>
                <a:cs typeface="Poppins" panose="020B0604020202020204" charset="0"/>
              </a:rPr>
              <a:t>Team Members</a:t>
            </a:r>
            <a:endParaRPr sz="4800" dirty="0"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43DE3-AA7B-4D80-AF79-919309298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2716"/>
            <a:ext cx="266737" cy="1419423"/>
          </a:xfrm>
          <a:prstGeom prst="rect">
            <a:avLst/>
          </a:prstGeom>
        </p:spPr>
      </p:pic>
      <p:sp>
        <p:nvSpPr>
          <p:cNvPr id="7" name="Google Shape;463;p23">
            <a:extLst>
              <a:ext uri="{FF2B5EF4-FFF2-40B4-BE49-F238E27FC236}">
                <a16:creationId xmlns:a16="http://schemas.microsoft.com/office/drawing/2014/main" id="{F5A5E50E-4A52-454D-B62B-D27DEE41B8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33328" y="2392716"/>
            <a:ext cx="7925344" cy="338937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spcBef>
                <a:spcPts val="600"/>
              </a:spcBef>
              <a:spcAft>
                <a:spcPts val="2100"/>
              </a:spcAft>
            </a:pPr>
            <a:r>
              <a:rPr lang="en-US" sz="2800" b="1" dirty="0">
                <a:solidFill>
                  <a:srgbClr val="FF0000"/>
                </a:solidFill>
                <a:latin typeface="Poppins" charset="0"/>
                <a:cs typeface="Poppins" charset="0"/>
              </a:rPr>
              <a:t>Rhidwan Rashid </a:t>
            </a:r>
            <a:r>
              <a:rPr lang="en-US" sz="2800" dirty="0">
                <a:latin typeface="Poppins" charset="0"/>
                <a:cs typeface="Poppins" charset="0"/>
              </a:rPr>
              <a:t>		  	</a:t>
            </a:r>
            <a:r>
              <a:rPr lang="en-US" sz="2800" b="1" dirty="0">
                <a:solidFill>
                  <a:srgbClr val="FFC000"/>
                </a:solidFill>
                <a:latin typeface="Poppins" charset="0"/>
                <a:cs typeface="Poppins" charset="0"/>
              </a:rPr>
              <a:t>200042149</a:t>
            </a:r>
          </a:p>
          <a:p>
            <a:pPr marL="342900" indent="-342900" algn="l">
              <a:spcBef>
                <a:spcPts val="600"/>
              </a:spcBef>
              <a:spcAft>
                <a:spcPts val="2100"/>
              </a:spcAf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Poppins" charset="0"/>
                <a:cs typeface="Poppins" charset="0"/>
              </a:rPr>
              <a:t>Sian Ashsad </a:t>
            </a:r>
            <a:r>
              <a:rPr lang="en-US" sz="2800" dirty="0">
                <a:latin typeface="Poppins" charset="0"/>
                <a:cs typeface="Poppins" charset="0"/>
              </a:rPr>
              <a:t>		  		</a:t>
            </a:r>
            <a:r>
              <a:rPr lang="en-US" sz="2800" b="1" dirty="0">
                <a:solidFill>
                  <a:srgbClr val="FFC000"/>
                </a:solidFill>
                <a:latin typeface="Poppins" charset="0"/>
                <a:cs typeface="Poppins" charset="0"/>
              </a:rPr>
              <a:t>200042151</a:t>
            </a:r>
          </a:p>
          <a:p>
            <a:pPr marL="342900" indent="-342900" algn="l">
              <a:spcBef>
                <a:spcPts val="600"/>
              </a:spcBef>
              <a:spcAft>
                <a:spcPts val="2100"/>
              </a:spcAft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Poppins" charset="0"/>
                <a:cs typeface="Poppins" charset="0"/>
              </a:rPr>
              <a:t>Kazi Jawadul Islam Jishan		</a:t>
            </a:r>
            <a:r>
              <a:rPr lang="en-US" sz="2800" b="1" dirty="0">
                <a:solidFill>
                  <a:srgbClr val="FFC000"/>
                </a:solidFill>
                <a:latin typeface="Poppins" charset="0"/>
                <a:cs typeface="Poppins" charset="0"/>
              </a:rPr>
              <a:t>200042165</a:t>
            </a:r>
          </a:p>
          <a:p>
            <a:pPr marL="342900" indent="-342900" algn="l">
              <a:spcBef>
                <a:spcPts val="600"/>
              </a:spcBef>
              <a:spcAft>
                <a:spcPts val="2100"/>
              </a:spcAft>
            </a:pP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2050" name="Picture 2" descr="team Vector Icons free download in SVG, PNG Format">
            <a:extLst>
              <a:ext uri="{FF2B5EF4-FFF2-40B4-BE49-F238E27FC236}">
                <a16:creationId xmlns:a16="http://schemas.microsoft.com/office/drawing/2014/main" id="{C9B1E91C-9A43-4A6F-AE09-821EC7379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12" y="1454172"/>
            <a:ext cx="788751" cy="7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4"/>
          <p:cNvSpPr txBox="1">
            <a:spLocks noGrp="1"/>
          </p:cNvSpPr>
          <p:nvPr>
            <p:ph type="title"/>
          </p:nvPr>
        </p:nvSpPr>
        <p:spPr>
          <a:xfrm>
            <a:off x="1366608" y="734528"/>
            <a:ext cx="5528714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T</a:t>
            </a:r>
            <a:r>
              <a:rPr lang="en" sz="4400" dirty="0">
                <a:solidFill>
                  <a:schemeClr val="accent1">
                    <a:lumMod val="75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able of Contents</a:t>
            </a:r>
            <a:endParaRPr sz="4400" dirty="0">
              <a:solidFill>
                <a:schemeClr val="accent1">
                  <a:lumMod val="75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469" name="Google Shape;469;p24"/>
          <p:cNvSpPr txBox="1">
            <a:spLocks noGrp="1"/>
          </p:cNvSpPr>
          <p:nvPr>
            <p:ph type="body" idx="1"/>
          </p:nvPr>
        </p:nvSpPr>
        <p:spPr>
          <a:xfrm>
            <a:off x="1124319" y="1987350"/>
            <a:ext cx="7031100" cy="2883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●"/>
            </a:pPr>
            <a:r>
              <a:rPr lang="en" sz="2800" dirty="0">
                <a:latin typeface="Poppins" charset="0"/>
                <a:cs typeface="Poppins" charset="0"/>
              </a:rPr>
              <a:t>Project Description</a:t>
            </a: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●"/>
            </a:pPr>
            <a:r>
              <a:rPr lang="en" sz="2800" dirty="0">
                <a:latin typeface="Poppins" charset="0"/>
                <a:cs typeface="Poppins" charset="0"/>
              </a:rPr>
              <a:t>Features</a:t>
            </a: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●"/>
            </a:pPr>
            <a:r>
              <a:rPr lang="en" sz="2800" dirty="0">
                <a:latin typeface="Poppins" charset="0"/>
                <a:cs typeface="Poppins" charset="0"/>
              </a:rPr>
              <a:t>Technologies</a:t>
            </a: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●"/>
            </a:pPr>
            <a:r>
              <a:rPr lang="en" sz="2800" dirty="0">
                <a:latin typeface="Poppins" charset="0"/>
                <a:cs typeface="Poppins" charset="0"/>
              </a:rPr>
              <a:t>ERD</a:t>
            </a: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●"/>
            </a:pPr>
            <a:endParaRPr lang="en-US" dirty="0"/>
          </a:p>
          <a:p>
            <a:pPr marL="457200" lvl="0" indent="0" algn="l" rtl="0">
              <a:lnSpc>
                <a:spcPct val="150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EE5C7B-2ABF-451D-8C23-9B87AA775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1" y="5438577"/>
            <a:ext cx="266737" cy="1419423"/>
          </a:xfrm>
          <a:prstGeom prst="rect">
            <a:avLst/>
          </a:prstGeom>
        </p:spPr>
      </p:pic>
      <p:sp>
        <p:nvSpPr>
          <p:cNvPr id="5" name="Google Shape;175;p17">
            <a:extLst>
              <a:ext uri="{FF2B5EF4-FFF2-40B4-BE49-F238E27FC236}">
                <a16:creationId xmlns:a16="http://schemas.microsoft.com/office/drawing/2014/main" id="{0113C88A-AA71-4772-96D6-2C054C9AD91E}"/>
              </a:ext>
            </a:extLst>
          </p:cNvPr>
          <p:cNvSpPr/>
          <p:nvPr/>
        </p:nvSpPr>
        <p:spPr>
          <a:xfrm>
            <a:off x="758651" y="930158"/>
            <a:ext cx="534900" cy="534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" name="Google Shape;196;p17">
            <a:extLst>
              <a:ext uri="{FF2B5EF4-FFF2-40B4-BE49-F238E27FC236}">
                <a16:creationId xmlns:a16="http://schemas.microsoft.com/office/drawing/2014/main" id="{85BB04D5-B4F0-40AB-949B-806F32FB336B}"/>
              </a:ext>
            </a:extLst>
          </p:cNvPr>
          <p:cNvGrpSpPr/>
          <p:nvPr/>
        </p:nvGrpSpPr>
        <p:grpSpPr>
          <a:xfrm>
            <a:off x="927882" y="1046145"/>
            <a:ext cx="196437" cy="302926"/>
            <a:chOff x="5726350" y="2028150"/>
            <a:chExt cx="312300" cy="481600"/>
          </a:xfrm>
        </p:grpSpPr>
        <p:sp>
          <p:nvSpPr>
            <p:cNvPr id="7" name="Google Shape;197;p17">
              <a:extLst>
                <a:ext uri="{FF2B5EF4-FFF2-40B4-BE49-F238E27FC236}">
                  <a16:creationId xmlns:a16="http://schemas.microsoft.com/office/drawing/2014/main" id="{412CAE53-FD03-4ACB-A85C-74A727850EB8}"/>
                </a:ext>
              </a:extLst>
            </p:cNvPr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198;p17">
              <a:extLst>
                <a:ext uri="{FF2B5EF4-FFF2-40B4-BE49-F238E27FC236}">
                  <a16:creationId xmlns:a16="http://schemas.microsoft.com/office/drawing/2014/main" id="{3E26E320-D2AC-4734-9F9D-67D41B78E8A2}"/>
                </a:ext>
              </a:extLst>
            </p:cNvPr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199;p17">
              <a:extLst>
                <a:ext uri="{FF2B5EF4-FFF2-40B4-BE49-F238E27FC236}">
                  <a16:creationId xmlns:a16="http://schemas.microsoft.com/office/drawing/2014/main" id="{E7440D28-7A78-4AEC-8225-EB8C22DEDC42}"/>
                </a:ext>
              </a:extLst>
            </p:cNvPr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7"/>
          <p:cNvSpPr txBox="1">
            <a:spLocks noGrp="1"/>
          </p:cNvSpPr>
          <p:nvPr>
            <p:ph type="title"/>
          </p:nvPr>
        </p:nvSpPr>
        <p:spPr>
          <a:xfrm>
            <a:off x="1233093" y="648655"/>
            <a:ext cx="5698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 charset="0"/>
                <a:cs typeface="Poppins" charset="0"/>
              </a:rPr>
              <a:t>Description</a:t>
            </a:r>
            <a:endParaRPr dirty="0">
              <a:latin typeface="Poppins" charset="0"/>
              <a:cs typeface="Poppins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3FC665-FB84-4360-889F-38E512B3E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38577"/>
            <a:ext cx="266737" cy="1419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56D19F-B997-4FF9-83A3-197F30063D14}"/>
              </a:ext>
            </a:extLst>
          </p:cNvPr>
          <p:cNvSpPr txBox="1"/>
          <p:nvPr/>
        </p:nvSpPr>
        <p:spPr>
          <a:xfrm>
            <a:off x="1088941" y="1816580"/>
            <a:ext cx="81456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charset="0"/>
                <a:cs typeface="Poppins" charset="0"/>
              </a:rPr>
              <a:t>OneKart can offer solution for a particular retailer, such as Meena Bazar, Shwapno to manage its inventory, customers, employees and branches.</a:t>
            </a:r>
          </a:p>
          <a:p>
            <a:endParaRPr lang="en-ID" dirty="0"/>
          </a:p>
        </p:txBody>
      </p:sp>
      <p:grpSp>
        <p:nvGrpSpPr>
          <p:cNvPr id="15" name="Google Shape;956;p44">
            <a:extLst>
              <a:ext uri="{FF2B5EF4-FFF2-40B4-BE49-F238E27FC236}">
                <a16:creationId xmlns:a16="http://schemas.microsoft.com/office/drawing/2014/main" id="{787B999C-B730-4730-98CD-4DB92C980B8A}"/>
              </a:ext>
            </a:extLst>
          </p:cNvPr>
          <p:cNvGrpSpPr/>
          <p:nvPr/>
        </p:nvGrpSpPr>
        <p:grpSpPr>
          <a:xfrm>
            <a:off x="853688" y="1898922"/>
            <a:ext cx="200103" cy="319543"/>
            <a:chOff x="3741075" y="1171575"/>
            <a:chExt cx="172650" cy="279725"/>
          </a:xfrm>
          <a:solidFill>
            <a:schemeClr val="accent1">
              <a:lumMod val="75000"/>
            </a:schemeClr>
          </a:solidFill>
        </p:grpSpPr>
        <p:sp>
          <p:nvSpPr>
            <p:cNvPr id="16" name="Google Shape;957;p44">
              <a:extLst>
                <a:ext uri="{FF2B5EF4-FFF2-40B4-BE49-F238E27FC236}">
                  <a16:creationId xmlns:a16="http://schemas.microsoft.com/office/drawing/2014/main" id="{7CA78827-0B0B-4C9C-BF99-43050D0E4775}"/>
                </a:ext>
              </a:extLst>
            </p:cNvPr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" name="Google Shape;958;p44">
              <a:extLst>
                <a:ext uri="{FF2B5EF4-FFF2-40B4-BE49-F238E27FC236}">
                  <a16:creationId xmlns:a16="http://schemas.microsoft.com/office/drawing/2014/main" id="{30E5ABDB-5261-436D-97CC-9EDAB4B89B89}"/>
                </a:ext>
              </a:extLst>
            </p:cNvPr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8" name="Google Shape;959;p44">
              <a:extLst>
                <a:ext uri="{FF2B5EF4-FFF2-40B4-BE49-F238E27FC236}">
                  <a16:creationId xmlns:a16="http://schemas.microsoft.com/office/drawing/2014/main" id="{8EC4BD6F-1619-4BB3-8D70-6C76B3DB06FB}"/>
                </a:ext>
              </a:extLst>
            </p:cNvPr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9" name="Google Shape;960;p44">
              <a:extLst>
                <a:ext uri="{FF2B5EF4-FFF2-40B4-BE49-F238E27FC236}">
                  <a16:creationId xmlns:a16="http://schemas.microsoft.com/office/drawing/2014/main" id="{B3B999AE-8065-4B83-9FC1-CA392B0EBA40}"/>
                </a:ext>
              </a:extLst>
            </p:cNvPr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2705489-3B7F-4EF3-ABDA-FC38D86BAF84}"/>
              </a:ext>
            </a:extLst>
          </p:cNvPr>
          <p:cNvSpPr txBox="1"/>
          <p:nvPr/>
        </p:nvSpPr>
        <p:spPr>
          <a:xfrm>
            <a:off x="1104752" y="2732813"/>
            <a:ext cx="814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charset="0"/>
                <a:cs typeface="Poppins" charset="0"/>
              </a:rPr>
              <a:t>The motive is to facilitate the management work in retailers, so that most of them can be carried out digitally.</a:t>
            </a:r>
          </a:p>
          <a:p>
            <a:endParaRPr lang="en-ID" dirty="0"/>
          </a:p>
        </p:txBody>
      </p:sp>
      <p:grpSp>
        <p:nvGrpSpPr>
          <p:cNvPr id="21" name="Google Shape;956;p44">
            <a:extLst>
              <a:ext uri="{FF2B5EF4-FFF2-40B4-BE49-F238E27FC236}">
                <a16:creationId xmlns:a16="http://schemas.microsoft.com/office/drawing/2014/main" id="{2D63E43D-ED2D-46D0-8F98-F0377FDF9FC9}"/>
              </a:ext>
            </a:extLst>
          </p:cNvPr>
          <p:cNvGrpSpPr/>
          <p:nvPr/>
        </p:nvGrpSpPr>
        <p:grpSpPr>
          <a:xfrm>
            <a:off x="869500" y="2810330"/>
            <a:ext cx="200103" cy="319543"/>
            <a:chOff x="3741075" y="1171575"/>
            <a:chExt cx="172650" cy="279725"/>
          </a:xfrm>
          <a:solidFill>
            <a:srgbClr val="FFC000"/>
          </a:solidFill>
        </p:grpSpPr>
        <p:sp>
          <p:nvSpPr>
            <p:cNvPr id="22" name="Google Shape;957;p44">
              <a:extLst>
                <a:ext uri="{FF2B5EF4-FFF2-40B4-BE49-F238E27FC236}">
                  <a16:creationId xmlns:a16="http://schemas.microsoft.com/office/drawing/2014/main" id="{E74F2B1D-00FC-49D1-A40D-873852374052}"/>
                </a:ext>
              </a:extLst>
            </p:cNvPr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" name="Google Shape;958;p44">
              <a:extLst>
                <a:ext uri="{FF2B5EF4-FFF2-40B4-BE49-F238E27FC236}">
                  <a16:creationId xmlns:a16="http://schemas.microsoft.com/office/drawing/2014/main" id="{EB12FDE8-41EA-4A3F-A090-0A3BAF294219}"/>
                </a:ext>
              </a:extLst>
            </p:cNvPr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4" name="Google Shape;959;p44">
              <a:extLst>
                <a:ext uri="{FF2B5EF4-FFF2-40B4-BE49-F238E27FC236}">
                  <a16:creationId xmlns:a16="http://schemas.microsoft.com/office/drawing/2014/main" id="{23B6517D-7723-4060-B988-2AA1E15F0D8B}"/>
                </a:ext>
              </a:extLst>
            </p:cNvPr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" name="Google Shape;960;p44">
              <a:extLst>
                <a:ext uri="{FF2B5EF4-FFF2-40B4-BE49-F238E27FC236}">
                  <a16:creationId xmlns:a16="http://schemas.microsoft.com/office/drawing/2014/main" id="{B009A3A6-FF0F-4F40-8B45-FAB0188D2DC0}"/>
                </a:ext>
              </a:extLst>
            </p:cNvPr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99FE38D-C6FE-44DF-9B61-BD03F68F7A40}"/>
              </a:ext>
            </a:extLst>
          </p:cNvPr>
          <p:cNvSpPr txBox="1"/>
          <p:nvPr/>
        </p:nvSpPr>
        <p:spPr>
          <a:xfrm>
            <a:off x="1046287" y="3562034"/>
            <a:ext cx="814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2000" dirty="0">
                <a:latin typeface="Poppins" charset="0"/>
                <a:cs typeface="Poppins" charset="0"/>
              </a:rPr>
              <a:t>OneKart can help to improve and ease interactions among customers, vendors and retailer staff.</a:t>
            </a:r>
          </a:p>
          <a:p>
            <a:endParaRPr lang="en-ID" dirty="0"/>
          </a:p>
        </p:txBody>
      </p:sp>
      <p:grpSp>
        <p:nvGrpSpPr>
          <p:cNvPr id="27" name="Google Shape;956;p44">
            <a:extLst>
              <a:ext uri="{FF2B5EF4-FFF2-40B4-BE49-F238E27FC236}">
                <a16:creationId xmlns:a16="http://schemas.microsoft.com/office/drawing/2014/main" id="{66E39645-B143-4EA4-A0FA-FC2AC6BBA70C}"/>
              </a:ext>
            </a:extLst>
          </p:cNvPr>
          <p:cNvGrpSpPr/>
          <p:nvPr/>
        </p:nvGrpSpPr>
        <p:grpSpPr>
          <a:xfrm>
            <a:off x="853687" y="3649626"/>
            <a:ext cx="200103" cy="319543"/>
            <a:chOff x="3741075" y="1171575"/>
            <a:chExt cx="172650" cy="279725"/>
          </a:xfrm>
          <a:solidFill>
            <a:srgbClr val="FF0000"/>
          </a:solidFill>
        </p:grpSpPr>
        <p:sp>
          <p:nvSpPr>
            <p:cNvPr id="28" name="Google Shape;957;p44">
              <a:extLst>
                <a:ext uri="{FF2B5EF4-FFF2-40B4-BE49-F238E27FC236}">
                  <a16:creationId xmlns:a16="http://schemas.microsoft.com/office/drawing/2014/main" id="{AB9468F4-930D-481D-BDFF-1E8F9375FD20}"/>
                </a:ext>
              </a:extLst>
            </p:cNvPr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9" name="Google Shape;958;p44">
              <a:extLst>
                <a:ext uri="{FF2B5EF4-FFF2-40B4-BE49-F238E27FC236}">
                  <a16:creationId xmlns:a16="http://schemas.microsoft.com/office/drawing/2014/main" id="{8C9BA998-1E19-464F-B632-5EAC8B87BA0C}"/>
                </a:ext>
              </a:extLst>
            </p:cNvPr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" name="Google Shape;959;p44">
              <a:extLst>
                <a:ext uri="{FF2B5EF4-FFF2-40B4-BE49-F238E27FC236}">
                  <a16:creationId xmlns:a16="http://schemas.microsoft.com/office/drawing/2014/main" id="{B79AA892-A03D-4137-A132-CD566FF0B44A}"/>
                </a:ext>
              </a:extLst>
            </p:cNvPr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1" name="Google Shape;960;p44">
              <a:extLst>
                <a:ext uri="{FF2B5EF4-FFF2-40B4-BE49-F238E27FC236}">
                  <a16:creationId xmlns:a16="http://schemas.microsoft.com/office/drawing/2014/main" id="{C63E2638-A33C-4D1C-B463-A531F9092746}"/>
                </a:ext>
              </a:extLst>
            </p:cNvPr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A82B47FC-E777-4862-88EB-8B94E76BF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33893"/>
            <a:ext cx="12192000" cy="11241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D1C19F8-E45D-474C-A672-F9702322B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33893"/>
            <a:ext cx="242123" cy="1124107"/>
          </a:xfrm>
          <a:prstGeom prst="rect">
            <a:avLst/>
          </a:prstGeom>
        </p:spPr>
      </p:pic>
      <p:grpSp>
        <p:nvGrpSpPr>
          <p:cNvPr id="38" name="Google Shape;1137;p44">
            <a:extLst>
              <a:ext uri="{FF2B5EF4-FFF2-40B4-BE49-F238E27FC236}">
                <a16:creationId xmlns:a16="http://schemas.microsoft.com/office/drawing/2014/main" id="{82D056C7-69BD-4E28-A00E-9CC673B80825}"/>
              </a:ext>
            </a:extLst>
          </p:cNvPr>
          <p:cNvGrpSpPr/>
          <p:nvPr/>
        </p:nvGrpSpPr>
        <p:grpSpPr>
          <a:xfrm>
            <a:off x="837983" y="928648"/>
            <a:ext cx="331301" cy="438875"/>
            <a:chOff x="2033075" y="2942475"/>
            <a:chExt cx="206125" cy="265875"/>
          </a:xfrm>
          <a:solidFill>
            <a:schemeClr val="accent1">
              <a:lumMod val="75000"/>
            </a:schemeClr>
          </a:solidFill>
        </p:grpSpPr>
        <p:sp>
          <p:nvSpPr>
            <p:cNvPr id="39" name="Google Shape;1138;p44">
              <a:extLst>
                <a:ext uri="{FF2B5EF4-FFF2-40B4-BE49-F238E27FC236}">
                  <a16:creationId xmlns:a16="http://schemas.microsoft.com/office/drawing/2014/main" id="{764212D2-BEA4-4777-BD7A-77B8950C7DCA}"/>
                </a:ext>
              </a:extLst>
            </p:cNvPr>
            <p:cNvSpPr/>
            <p:nvPr/>
          </p:nvSpPr>
          <p:spPr>
            <a:xfrm>
              <a:off x="2033075" y="2942475"/>
              <a:ext cx="206125" cy="265875"/>
            </a:xfrm>
            <a:custGeom>
              <a:avLst/>
              <a:gdLst/>
              <a:ahLst/>
              <a:cxnLst/>
              <a:rect l="l" t="t" r="r" b="b"/>
              <a:pathLst>
                <a:path w="8245" h="10635" extrusionOk="0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0" name="Google Shape;1139;p44">
              <a:extLst>
                <a:ext uri="{FF2B5EF4-FFF2-40B4-BE49-F238E27FC236}">
                  <a16:creationId xmlns:a16="http://schemas.microsoft.com/office/drawing/2014/main" id="{08731913-C550-470D-80D8-F21175D9D3BF}"/>
                </a:ext>
              </a:extLst>
            </p:cNvPr>
            <p:cNvSpPr/>
            <p:nvPr/>
          </p:nvSpPr>
          <p:spPr>
            <a:xfrm>
              <a:off x="2072775" y="3065575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1" name="Google Shape;1140;p44">
              <a:extLst>
                <a:ext uri="{FF2B5EF4-FFF2-40B4-BE49-F238E27FC236}">
                  <a16:creationId xmlns:a16="http://schemas.microsoft.com/office/drawing/2014/main" id="{948E2BBD-0D8C-45B0-8F07-F8EAC75F0FB8}"/>
                </a:ext>
              </a:extLst>
            </p:cNvPr>
            <p:cNvSpPr/>
            <p:nvPr/>
          </p:nvSpPr>
          <p:spPr>
            <a:xfrm>
              <a:off x="2072775" y="3038825"/>
              <a:ext cx="43300" cy="13400"/>
            </a:xfrm>
            <a:custGeom>
              <a:avLst/>
              <a:gdLst/>
              <a:ahLst/>
              <a:cxnLst/>
              <a:rect l="l" t="t" r="r" b="b"/>
              <a:pathLst>
                <a:path w="1732" h="536" extrusionOk="0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2" name="Google Shape;1141;p44">
              <a:extLst>
                <a:ext uri="{FF2B5EF4-FFF2-40B4-BE49-F238E27FC236}">
                  <a16:creationId xmlns:a16="http://schemas.microsoft.com/office/drawing/2014/main" id="{98D59CCE-DC19-414F-82E6-73650CF04534}"/>
                </a:ext>
              </a:extLst>
            </p:cNvPr>
            <p:cNvSpPr/>
            <p:nvPr/>
          </p:nvSpPr>
          <p:spPr>
            <a:xfrm>
              <a:off x="2072775" y="3091900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" name="Google Shape;1142;p44">
              <a:extLst>
                <a:ext uri="{FF2B5EF4-FFF2-40B4-BE49-F238E27FC236}">
                  <a16:creationId xmlns:a16="http://schemas.microsoft.com/office/drawing/2014/main" id="{E8DDE9B7-A050-4371-A509-1BFDED5141FA}"/>
                </a:ext>
              </a:extLst>
            </p:cNvPr>
            <p:cNvSpPr/>
            <p:nvPr/>
          </p:nvSpPr>
          <p:spPr>
            <a:xfrm>
              <a:off x="2072775" y="3118650"/>
              <a:ext cx="126275" cy="13425"/>
            </a:xfrm>
            <a:custGeom>
              <a:avLst/>
              <a:gdLst/>
              <a:ahLst/>
              <a:cxnLst/>
              <a:rect l="l" t="t" r="r" b="b"/>
              <a:pathLst>
                <a:path w="5051" h="537" extrusionOk="0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44" name="Google Shape;1143;p44">
              <a:extLst>
                <a:ext uri="{FF2B5EF4-FFF2-40B4-BE49-F238E27FC236}">
                  <a16:creationId xmlns:a16="http://schemas.microsoft.com/office/drawing/2014/main" id="{CEF66A42-4FC0-404E-B7B8-8A61FE0E96CB}"/>
                </a:ext>
              </a:extLst>
            </p:cNvPr>
            <p:cNvSpPr/>
            <p:nvPr/>
          </p:nvSpPr>
          <p:spPr>
            <a:xfrm>
              <a:off x="2072775" y="3145425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7"/>
          <p:cNvSpPr txBox="1">
            <a:spLocks noGrp="1"/>
          </p:cNvSpPr>
          <p:nvPr>
            <p:ph type="title"/>
          </p:nvPr>
        </p:nvSpPr>
        <p:spPr>
          <a:xfrm>
            <a:off x="1217357" y="637718"/>
            <a:ext cx="3839159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 charset="0"/>
                <a:cs typeface="Poppins" charset="0"/>
              </a:rPr>
              <a:t>Features </a:t>
            </a:r>
            <a:endParaRPr dirty="0">
              <a:latin typeface="Poppins" charset="0"/>
              <a:cs typeface="Poppins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3FC665-FB84-4360-889F-38E512B3E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38577"/>
            <a:ext cx="266737" cy="1419423"/>
          </a:xfrm>
          <a:prstGeom prst="rect">
            <a:avLst/>
          </a:prstGeom>
        </p:spPr>
      </p:pic>
      <p:grpSp>
        <p:nvGrpSpPr>
          <p:cNvPr id="5" name="Google Shape;914;p44">
            <a:extLst>
              <a:ext uri="{FF2B5EF4-FFF2-40B4-BE49-F238E27FC236}">
                <a16:creationId xmlns:a16="http://schemas.microsoft.com/office/drawing/2014/main" id="{075DC015-4958-4FBB-AF1E-1BA11482EB70}"/>
              </a:ext>
            </a:extLst>
          </p:cNvPr>
          <p:cNvGrpSpPr/>
          <p:nvPr/>
        </p:nvGrpSpPr>
        <p:grpSpPr>
          <a:xfrm>
            <a:off x="785869" y="889886"/>
            <a:ext cx="361797" cy="467199"/>
            <a:chOff x="4518575" y="2506200"/>
            <a:chExt cx="206100" cy="265450"/>
          </a:xfrm>
          <a:solidFill>
            <a:srgbClr val="002060"/>
          </a:solidFill>
        </p:grpSpPr>
        <p:sp>
          <p:nvSpPr>
            <p:cNvPr id="6" name="Google Shape;915;p44">
              <a:extLst>
                <a:ext uri="{FF2B5EF4-FFF2-40B4-BE49-F238E27FC236}">
                  <a16:creationId xmlns:a16="http://schemas.microsoft.com/office/drawing/2014/main" id="{93F3C78E-6763-4586-8353-518868C81D65}"/>
                </a:ext>
              </a:extLst>
            </p:cNvPr>
            <p:cNvSpPr/>
            <p:nvPr/>
          </p:nvSpPr>
          <p:spPr>
            <a:xfrm>
              <a:off x="4518575" y="2506200"/>
              <a:ext cx="206100" cy="265450"/>
            </a:xfrm>
            <a:custGeom>
              <a:avLst/>
              <a:gdLst/>
              <a:ahLst/>
              <a:cxnLst/>
              <a:rect l="l" t="t" r="r" b="b"/>
              <a:pathLst>
                <a:path w="8244" h="10618" extrusionOk="0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" name="Google Shape;916;p44">
              <a:extLst>
                <a:ext uri="{FF2B5EF4-FFF2-40B4-BE49-F238E27FC236}">
                  <a16:creationId xmlns:a16="http://schemas.microsoft.com/office/drawing/2014/main" id="{10263B99-EB7E-4838-93B5-6633999461B4}"/>
                </a:ext>
              </a:extLst>
            </p:cNvPr>
            <p:cNvSpPr/>
            <p:nvPr/>
          </p:nvSpPr>
          <p:spPr>
            <a:xfrm>
              <a:off x="4628300" y="25557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" name="Google Shape;917;p44">
              <a:extLst>
                <a:ext uri="{FF2B5EF4-FFF2-40B4-BE49-F238E27FC236}">
                  <a16:creationId xmlns:a16="http://schemas.microsoft.com/office/drawing/2014/main" id="{4EABDA7E-9D04-4066-9FFA-1CDC8BF77EC8}"/>
                </a:ext>
              </a:extLst>
            </p:cNvPr>
            <p:cNvSpPr/>
            <p:nvPr/>
          </p:nvSpPr>
          <p:spPr>
            <a:xfrm>
              <a:off x="4628300" y="2608800"/>
              <a:ext cx="56225" cy="13425"/>
            </a:xfrm>
            <a:custGeom>
              <a:avLst/>
              <a:gdLst/>
              <a:ahLst/>
              <a:cxnLst/>
              <a:rect l="l" t="t" r="r" b="b"/>
              <a:pathLst>
                <a:path w="2249" h="537" extrusionOk="0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" name="Google Shape;918;p44">
              <a:extLst>
                <a:ext uri="{FF2B5EF4-FFF2-40B4-BE49-F238E27FC236}">
                  <a16:creationId xmlns:a16="http://schemas.microsoft.com/office/drawing/2014/main" id="{A16C7C7D-8744-4D98-9260-E17C685DAC3B}"/>
                </a:ext>
              </a:extLst>
            </p:cNvPr>
            <p:cNvSpPr/>
            <p:nvPr/>
          </p:nvSpPr>
          <p:spPr>
            <a:xfrm>
              <a:off x="4628300" y="27154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" name="Google Shape;919;p44">
              <a:extLst>
                <a:ext uri="{FF2B5EF4-FFF2-40B4-BE49-F238E27FC236}">
                  <a16:creationId xmlns:a16="http://schemas.microsoft.com/office/drawing/2014/main" id="{B9461A51-9B4B-484E-AC0E-E86203DAFFB5}"/>
                </a:ext>
              </a:extLst>
            </p:cNvPr>
            <p:cNvSpPr/>
            <p:nvPr/>
          </p:nvSpPr>
          <p:spPr>
            <a:xfrm>
              <a:off x="4628300" y="2662325"/>
              <a:ext cx="56225" cy="12975"/>
            </a:xfrm>
            <a:custGeom>
              <a:avLst/>
              <a:gdLst/>
              <a:ahLst/>
              <a:cxnLst/>
              <a:rect l="l" t="t" r="r" b="b"/>
              <a:pathLst>
                <a:path w="2249" h="519" extrusionOk="0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" name="Google Shape;920;p44">
              <a:extLst>
                <a:ext uri="{FF2B5EF4-FFF2-40B4-BE49-F238E27FC236}">
                  <a16:creationId xmlns:a16="http://schemas.microsoft.com/office/drawing/2014/main" id="{FE05DEF2-F7B4-4088-9955-9E0C1091FD26}"/>
                </a:ext>
              </a:extLst>
            </p:cNvPr>
            <p:cNvSpPr/>
            <p:nvPr/>
          </p:nvSpPr>
          <p:spPr>
            <a:xfrm>
              <a:off x="4558275" y="25392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" name="Google Shape;921;p44">
              <a:extLst>
                <a:ext uri="{FF2B5EF4-FFF2-40B4-BE49-F238E27FC236}">
                  <a16:creationId xmlns:a16="http://schemas.microsoft.com/office/drawing/2014/main" id="{7D399AE5-54ED-4CEB-A56D-61C699BA3066}"/>
                </a:ext>
              </a:extLst>
            </p:cNvPr>
            <p:cNvSpPr/>
            <p:nvPr/>
          </p:nvSpPr>
          <p:spPr>
            <a:xfrm>
              <a:off x="4558275" y="2592300"/>
              <a:ext cx="49525" cy="40625"/>
            </a:xfrm>
            <a:custGeom>
              <a:avLst/>
              <a:gdLst/>
              <a:ahLst/>
              <a:cxnLst/>
              <a:rect l="l" t="t" r="r" b="b"/>
              <a:pathLst>
                <a:path w="1981" h="1625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" name="Google Shape;922;p44">
              <a:extLst>
                <a:ext uri="{FF2B5EF4-FFF2-40B4-BE49-F238E27FC236}">
                  <a16:creationId xmlns:a16="http://schemas.microsoft.com/office/drawing/2014/main" id="{A3BBA99A-00A9-45BE-A6EE-E9BD75E88C3E}"/>
                </a:ext>
              </a:extLst>
            </p:cNvPr>
            <p:cNvSpPr/>
            <p:nvPr/>
          </p:nvSpPr>
          <p:spPr>
            <a:xfrm>
              <a:off x="4558275" y="2645375"/>
              <a:ext cx="49525" cy="41075"/>
            </a:xfrm>
            <a:custGeom>
              <a:avLst/>
              <a:gdLst/>
              <a:ahLst/>
              <a:cxnLst/>
              <a:rect l="l" t="t" r="r" b="b"/>
              <a:pathLst>
                <a:path w="1981" h="1643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4" name="Google Shape;923;p44">
              <a:extLst>
                <a:ext uri="{FF2B5EF4-FFF2-40B4-BE49-F238E27FC236}">
                  <a16:creationId xmlns:a16="http://schemas.microsoft.com/office/drawing/2014/main" id="{159E5A5C-D81A-478A-B5A4-25819C15DC9D}"/>
                </a:ext>
              </a:extLst>
            </p:cNvPr>
            <p:cNvSpPr/>
            <p:nvPr/>
          </p:nvSpPr>
          <p:spPr>
            <a:xfrm>
              <a:off x="4558275" y="26980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EFB8C35-70AC-4EFE-B7DE-4AEC27B1E199}"/>
              </a:ext>
            </a:extLst>
          </p:cNvPr>
          <p:cNvSpPr txBox="1"/>
          <p:nvPr/>
        </p:nvSpPr>
        <p:spPr>
          <a:xfrm>
            <a:off x="1102673" y="1938208"/>
            <a:ext cx="81456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2000" dirty="0">
                <a:latin typeface="Poppins" charset="0"/>
                <a:cs typeface="Poppins" charset="0"/>
              </a:rPr>
              <a:t>As a customer, browse existing products of different branches</a:t>
            </a:r>
          </a:p>
          <a:p>
            <a:endParaRPr lang="en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9D098A-0E08-4DAA-A159-66EE33A17F9D}"/>
              </a:ext>
            </a:extLst>
          </p:cNvPr>
          <p:cNvSpPr txBox="1"/>
          <p:nvPr/>
        </p:nvSpPr>
        <p:spPr>
          <a:xfrm>
            <a:off x="1125893" y="2502242"/>
            <a:ext cx="81456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2000" dirty="0">
                <a:latin typeface="Poppins" charset="0"/>
                <a:cs typeface="Poppins" charset="0"/>
              </a:rPr>
              <a:t>Database keeps history of a list of orders</a:t>
            </a:r>
          </a:p>
          <a:p>
            <a:endParaRPr lang="en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963FA3-221C-419E-B49A-8550FE90FF62}"/>
              </a:ext>
            </a:extLst>
          </p:cNvPr>
          <p:cNvSpPr txBox="1"/>
          <p:nvPr/>
        </p:nvSpPr>
        <p:spPr>
          <a:xfrm>
            <a:off x="1102674" y="3037870"/>
            <a:ext cx="81456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charset="0"/>
                <a:cs typeface="Poppins" charset="0"/>
              </a:rPr>
              <a:t>Customers can search for existing and available products</a:t>
            </a:r>
          </a:p>
          <a:p>
            <a:endParaRPr lang="en-ID" dirty="0"/>
          </a:p>
        </p:txBody>
      </p:sp>
      <p:sp>
        <p:nvSpPr>
          <p:cNvPr id="33" name="Google Shape;952;p44">
            <a:extLst>
              <a:ext uri="{FF2B5EF4-FFF2-40B4-BE49-F238E27FC236}">
                <a16:creationId xmlns:a16="http://schemas.microsoft.com/office/drawing/2014/main" id="{8EB44EDD-271F-4CEB-BF41-614ECA8691AF}"/>
              </a:ext>
            </a:extLst>
          </p:cNvPr>
          <p:cNvSpPr/>
          <p:nvPr/>
        </p:nvSpPr>
        <p:spPr>
          <a:xfrm>
            <a:off x="823567" y="1999832"/>
            <a:ext cx="299003" cy="308322"/>
          </a:xfrm>
          <a:custGeom>
            <a:avLst/>
            <a:gdLst/>
            <a:ahLst/>
            <a:cxnLst/>
            <a:rect l="l" t="t" r="r" b="b"/>
            <a:pathLst>
              <a:path w="9047" h="9047" extrusionOk="0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" name="Google Shape;952;p44">
            <a:extLst>
              <a:ext uri="{FF2B5EF4-FFF2-40B4-BE49-F238E27FC236}">
                <a16:creationId xmlns:a16="http://schemas.microsoft.com/office/drawing/2014/main" id="{20FE95B1-A7D2-4638-9A8F-9720B841E0EA}"/>
              </a:ext>
            </a:extLst>
          </p:cNvPr>
          <p:cNvSpPr/>
          <p:nvPr/>
        </p:nvSpPr>
        <p:spPr>
          <a:xfrm>
            <a:off x="826890" y="2550208"/>
            <a:ext cx="299003" cy="308322"/>
          </a:xfrm>
          <a:custGeom>
            <a:avLst/>
            <a:gdLst/>
            <a:ahLst/>
            <a:cxnLst/>
            <a:rect l="l" t="t" r="r" b="b"/>
            <a:pathLst>
              <a:path w="9047" h="9047" extrusionOk="0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" name="Google Shape;952;p44">
            <a:extLst>
              <a:ext uri="{FF2B5EF4-FFF2-40B4-BE49-F238E27FC236}">
                <a16:creationId xmlns:a16="http://schemas.microsoft.com/office/drawing/2014/main" id="{D127F63B-0952-4EC7-9DD6-C9A770739023}"/>
              </a:ext>
            </a:extLst>
          </p:cNvPr>
          <p:cNvSpPr/>
          <p:nvPr/>
        </p:nvSpPr>
        <p:spPr>
          <a:xfrm>
            <a:off x="828984" y="3091787"/>
            <a:ext cx="299003" cy="308322"/>
          </a:xfrm>
          <a:custGeom>
            <a:avLst/>
            <a:gdLst/>
            <a:ahLst/>
            <a:cxnLst/>
            <a:rect l="l" t="t" r="r" b="b"/>
            <a:pathLst>
              <a:path w="9047" h="9047" extrusionOk="0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8" name="Google Shape;952;p44">
            <a:extLst>
              <a:ext uri="{FF2B5EF4-FFF2-40B4-BE49-F238E27FC236}">
                <a16:creationId xmlns:a16="http://schemas.microsoft.com/office/drawing/2014/main" id="{95EE7BC5-01CE-4AA8-9C86-4EF71BCCB8CB}"/>
              </a:ext>
            </a:extLst>
          </p:cNvPr>
          <p:cNvSpPr/>
          <p:nvPr/>
        </p:nvSpPr>
        <p:spPr>
          <a:xfrm>
            <a:off x="848663" y="3661531"/>
            <a:ext cx="299003" cy="308322"/>
          </a:xfrm>
          <a:custGeom>
            <a:avLst/>
            <a:gdLst/>
            <a:ahLst/>
            <a:cxnLst/>
            <a:rect l="l" t="t" r="r" b="b"/>
            <a:pathLst>
              <a:path w="9047" h="9047" extrusionOk="0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9" name="Google Shape;952;p44">
            <a:extLst>
              <a:ext uri="{FF2B5EF4-FFF2-40B4-BE49-F238E27FC236}">
                <a16:creationId xmlns:a16="http://schemas.microsoft.com/office/drawing/2014/main" id="{C0FC470D-9D09-45A7-919D-2814CF8EEFDA}"/>
              </a:ext>
            </a:extLst>
          </p:cNvPr>
          <p:cNvSpPr/>
          <p:nvPr/>
        </p:nvSpPr>
        <p:spPr>
          <a:xfrm>
            <a:off x="848663" y="4231275"/>
            <a:ext cx="299003" cy="308322"/>
          </a:xfrm>
          <a:custGeom>
            <a:avLst/>
            <a:gdLst/>
            <a:ahLst/>
            <a:cxnLst/>
            <a:rect l="l" t="t" r="r" b="b"/>
            <a:pathLst>
              <a:path w="9047" h="9047" extrusionOk="0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745795-3DBF-4809-9D3D-9EE28683B3DD}"/>
              </a:ext>
            </a:extLst>
          </p:cNvPr>
          <p:cNvSpPr txBox="1"/>
          <p:nvPr/>
        </p:nvSpPr>
        <p:spPr>
          <a:xfrm>
            <a:off x="1102673" y="3601407"/>
            <a:ext cx="81456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charset="0"/>
                <a:cs typeface="Poppins" charset="0"/>
              </a:rPr>
              <a:t>Cart and checkout system for customers</a:t>
            </a:r>
          </a:p>
          <a:p>
            <a:endParaRPr lang="en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99974F-0233-40B5-A4A4-CB4D7551CC29}"/>
              </a:ext>
            </a:extLst>
          </p:cNvPr>
          <p:cNvSpPr txBox="1"/>
          <p:nvPr/>
        </p:nvSpPr>
        <p:spPr>
          <a:xfrm>
            <a:off x="1125894" y="4184015"/>
            <a:ext cx="67771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charset="0"/>
                <a:cs typeface="Poppins" charset="0"/>
              </a:rPr>
              <a:t>Branch managers can process and confirm orders</a:t>
            </a:r>
          </a:p>
          <a:p>
            <a:endParaRPr lang="en-ID" dirty="0"/>
          </a:p>
        </p:txBody>
      </p:sp>
      <p:sp>
        <p:nvSpPr>
          <p:cNvPr id="26" name="Google Shape;952;p44">
            <a:extLst>
              <a:ext uri="{FF2B5EF4-FFF2-40B4-BE49-F238E27FC236}">
                <a16:creationId xmlns:a16="http://schemas.microsoft.com/office/drawing/2014/main" id="{60538080-2415-48B7-B637-8A63FA95FDD1}"/>
              </a:ext>
            </a:extLst>
          </p:cNvPr>
          <p:cNvSpPr/>
          <p:nvPr/>
        </p:nvSpPr>
        <p:spPr>
          <a:xfrm>
            <a:off x="848663" y="4794811"/>
            <a:ext cx="299003" cy="308322"/>
          </a:xfrm>
          <a:custGeom>
            <a:avLst/>
            <a:gdLst/>
            <a:ahLst/>
            <a:cxnLst/>
            <a:rect l="l" t="t" r="r" b="b"/>
            <a:pathLst>
              <a:path w="9047" h="9047" extrusionOk="0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B5AA8F-9B8A-4CBF-B686-E0ED0C5440A9}"/>
              </a:ext>
            </a:extLst>
          </p:cNvPr>
          <p:cNvSpPr txBox="1"/>
          <p:nvPr/>
        </p:nvSpPr>
        <p:spPr>
          <a:xfrm>
            <a:off x="1125893" y="4747551"/>
            <a:ext cx="7054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charset="0"/>
                <a:cs typeface="Poppins" charset="0"/>
              </a:rPr>
              <a:t>Branch managers can upload and manage products</a:t>
            </a:r>
            <a:endParaRPr lang="en-ID" dirty="0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5"/>
          <p:cNvSpPr txBox="1">
            <a:spLocks noGrp="1"/>
          </p:cNvSpPr>
          <p:nvPr>
            <p:ph type="subTitle" idx="1"/>
          </p:nvPr>
        </p:nvSpPr>
        <p:spPr>
          <a:xfrm>
            <a:off x="4452494" y="3171250"/>
            <a:ext cx="426805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 dirty="0"/>
              <a:t>Backend: NodeJS + Express</a:t>
            </a:r>
            <a:endParaRPr sz="1800" dirty="0"/>
          </a:p>
        </p:txBody>
      </p:sp>
      <p:pic>
        <p:nvPicPr>
          <p:cNvPr id="27667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637914"/>
            <a:ext cx="212652" cy="1220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C70827-8279-4706-B42B-4AF2153A1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009" y="-1905"/>
            <a:ext cx="2252013" cy="6858000"/>
          </a:xfrm>
          <a:prstGeom prst="rect">
            <a:avLst/>
          </a:prstGeom>
        </p:spPr>
      </p:pic>
      <p:sp>
        <p:nvSpPr>
          <p:cNvPr id="562" name="Google Shape;562;p35"/>
          <p:cNvSpPr txBox="1">
            <a:spLocks noGrp="1"/>
          </p:cNvSpPr>
          <p:nvPr>
            <p:ph type="subTitle" idx="2"/>
          </p:nvPr>
        </p:nvSpPr>
        <p:spPr>
          <a:xfrm>
            <a:off x="933270" y="3178470"/>
            <a:ext cx="3111682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 dirty="0"/>
              <a:t>Frontend: ReactJS + CSS</a:t>
            </a:r>
            <a:endParaRPr sz="1800" dirty="0"/>
          </a:p>
        </p:txBody>
      </p:sp>
      <p:sp>
        <p:nvSpPr>
          <p:cNvPr id="563" name="Google Shape;563;p35"/>
          <p:cNvSpPr txBox="1">
            <a:spLocks noGrp="1"/>
          </p:cNvSpPr>
          <p:nvPr>
            <p:ph type="subTitle" idx="3"/>
          </p:nvPr>
        </p:nvSpPr>
        <p:spPr>
          <a:xfrm>
            <a:off x="1108802" y="5654859"/>
            <a:ext cx="3343692" cy="56804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 dirty="0"/>
              <a:t>Database: MySQL</a:t>
            </a:r>
            <a:endParaRPr sz="1800" dirty="0"/>
          </a:p>
        </p:txBody>
      </p:sp>
      <p:pic>
        <p:nvPicPr>
          <p:cNvPr id="27652" name="Picture 4" descr="File:React-icon.svg - Wikimedia Comm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16088" y="1539278"/>
            <a:ext cx="1307436" cy="1136901"/>
          </a:xfrm>
          <a:prstGeom prst="rect">
            <a:avLst/>
          </a:prstGeom>
          <a:noFill/>
        </p:spPr>
      </p:pic>
      <p:pic>
        <p:nvPicPr>
          <p:cNvPr id="27660" name="Picture 12" descr="Getting Started With Node.js and Express"/>
          <p:cNvPicPr>
            <a:picLocks noChangeAspect="1" noChangeArrowheads="1"/>
          </p:cNvPicPr>
          <p:nvPr/>
        </p:nvPicPr>
        <p:blipFill rotWithShape="1">
          <a:blip r:embed="rId6"/>
          <a:srcRect t="21881" b="27180"/>
          <a:stretch/>
        </p:blipFill>
        <p:spPr bwMode="auto">
          <a:xfrm>
            <a:off x="4717831" y="1375530"/>
            <a:ext cx="2672685" cy="1361403"/>
          </a:xfrm>
          <a:prstGeom prst="rect">
            <a:avLst/>
          </a:prstGeom>
          <a:noFill/>
        </p:spPr>
      </p:pic>
      <p:pic>
        <p:nvPicPr>
          <p:cNvPr id="27666" name="Picture 18" descr="MySQL Logo PNG Transparent (1) – Brands Logos"/>
          <p:cNvPicPr>
            <a:picLocks noChangeAspect="1" noChangeArrowheads="1"/>
          </p:cNvPicPr>
          <p:nvPr/>
        </p:nvPicPr>
        <p:blipFill rotWithShape="1">
          <a:blip r:embed="rId7"/>
          <a:srcRect t="23219" b="27027"/>
          <a:stretch/>
        </p:blipFill>
        <p:spPr bwMode="auto">
          <a:xfrm>
            <a:off x="701260" y="4008070"/>
            <a:ext cx="3343692" cy="1508133"/>
          </a:xfrm>
          <a:prstGeom prst="rect">
            <a:avLst/>
          </a:prstGeom>
          <a:noFill/>
        </p:spPr>
      </p:pic>
      <p:pic>
        <p:nvPicPr>
          <p:cNvPr id="1026" name="Picture 2" descr="Css - Kostenlose computer Icons">
            <a:extLst>
              <a:ext uri="{FF2B5EF4-FFF2-40B4-BE49-F238E27FC236}">
                <a16:creationId xmlns:a16="http://schemas.microsoft.com/office/drawing/2014/main" id="{C1DBE998-BA43-4F4F-9D59-BD23834ED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76" y="1328878"/>
            <a:ext cx="1454706" cy="145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563;p35">
            <a:extLst>
              <a:ext uri="{FF2B5EF4-FFF2-40B4-BE49-F238E27FC236}">
                <a16:creationId xmlns:a16="http://schemas.microsoft.com/office/drawing/2014/main" id="{4D928A0F-E2A4-40ED-8E58-6ADFE6956343}"/>
              </a:ext>
            </a:extLst>
          </p:cNvPr>
          <p:cNvSpPr txBox="1">
            <a:spLocks/>
          </p:cNvSpPr>
          <p:nvPr/>
        </p:nvSpPr>
        <p:spPr>
          <a:xfrm>
            <a:off x="4634422" y="5637914"/>
            <a:ext cx="3343692" cy="56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300"/>
              <a:buFont typeface="Andika"/>
              <a:buNone/>
              <a:defRPr sz="2300" b="1" i="0" u="none" strike="noStrike" cap="none">
                <a:solidFill>
                  <a:schemeClr val="accent4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Font typeface="Andika"/>
              <a:buNone/>
              <a:defRPr sz="2300" b="1" i="0" u="none" strike="noStrike" cap="none">
                <a:solidFill>
                  <a:schemeClr val="accent4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Font typeface="Andika"/>
              <a:buNone/>
              <a:defRPr sz="2300" b="1" i="0" u="none" strike="noStrike" cap="none">
                <a:solidFill>
                  <a:schemeClr val="accent4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Font typeface="Andika"/>
              <a:buNone/>
              <a:defRPr sz="2300" b="1" i="0" u="none" strike="noStrike" cap="none">
                <a:solidFill>
                  <a:schemeClr val="accent4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Font typeface="Andika"/>
              <a:buNone/>
              <a:defRPr sz="2300" b="1" i="0" u="none" strike="noStrike" cap="none">
                <a:solidFill>
                  <a:schemeClr val="accent4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Font typeface="Andika"/>
              <a:buNone/>
              <a:defRPr sz="2300" b="1" i="0" u="none" strike="noStrike" cap="none">
                <a:solidFill>
                  <a:schemeClr val="accent4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Font typeface="Andika"/>
              <a:buNone/>
              <a:defRPr sz="2300" b="1" i="0" u="none" strike="noStrike" cap="none">
                <a:solidFill>
                  <a:schemeClr val="accent4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Font typeface="Andika"/>
              <a:buNone/>
              <a:defRPr sz="2300" b="1" i="0" u="none" strike="noStrike" cap="none">
                <a:solidFill>
                  <a:schemeClr val="accent4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4"/>
              </a:buClr>
              <a:buSzPts val="2300"/>
              <a:buFont typeface="Andika"/>
              <a:buNone/>
              <a:defRPr sz="2300" b="1" i="0" u="none" strike="noStrike" cap="none">
                <a:solidFill>
                  <a:schemeClr val="accent4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n-ID" sz="1800" dirty="0">
                <a:solidFill>
                  <a:srgbClr val="FFC000"/>
                </a:solidFill>
              </a:rPr>
              <a:t>Version Control : GitHub</a:t>
            </a:r>
          </a:p>
        </p:txBody>
      </p:sp>
      <p:pic>
        <p:nvPicPr>
          <p:cNvPr id="1028" name="Picture 4" descr="What is GitHub and how to use it? | by Justin Graysen | Dev Genius">
            <a:extLst>
              <a:ext uri="{FF2B5EF4-FFF2-40B4-BE49-F238E27FC236}">
                <a16:creationId xmlns:a16="http://schemas.microsoft.com/office/drawing/2014/main" id="{4AC8B948-3102-4FE9-8527-05941BBD5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96" y="420340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0" name="Google Shape;560;p35"/>
          <p:cNvSpPr txBox="1">
            <a:spLocks noGrp="1"/>
          </p:cNvSpPr>
          <p:nvPr>
            <p:ph type="title"/>
          </p:nvPr>
        </p:nvSpPr>
        <p:spPr>
          <a:xfrm>
            <a:off x="2489111" y="202757"/>
            <a:ext cx="4640243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  <a:latin typeface="Poppins" charset="0"/>
                <a:cs typeface="Poppins" charset="0"/>
              </a:rPr>
              <a:t>Technologies</a:t>
            </a:r>
            <a:r>
              <a:rPr lang="en" sz="4800" dirty="0">
                <a:solidFill>
                  <a:schemeClr val="accent4"/>
                </a:solidFill>
                <a:latin typeface="Poppins" charset="0"/>
                <a:cs typeface="Poppins" charset="0"/>
              </a:rPr>
              <a:t> </a:t>
            </a:r>
            <a:endParaRPr sz="4800" dirty="0">
              <a:solidFill>
                <a:schemeClr val="accent4"/>
              </a:solidFill>
              <a:latin typeface="Poppins" charset="0"/>
              <a:cs typeface="Poppins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136A5-79D9-47AB-94AE-1146A7472C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02472" y="-1905"/>
            <a:ext cx="3297477" cy="6858000"/>
          </a:xfrm>
          <a:prstGeom prst="rect">
            <a:avLst/>
          </a:prstGeom>
        </p:spPr>
      </p:pic>
      <p:sp>
        <p:nvSpPr>
          <p:cNvPr id="19" name="Google Shape;887;p44">
            <a:extLst>
              <a:ext uri="{FF2B5EF4-FFF2-40B4-BE49-F238E27FC236}">
                <a16:creationId xmlns:a16="http://schemas.microsoft.com/office/drawing/2014/main" id="{28DFFBF0-306C-4B39-B87D-129972985038}"/>
              </a:ext>
            </a:extLst>
          </p:cNvPr>
          <p:cNvSpPr/>
          <p:nvPr/>
        </p:nvSpPr>
        <p:spPr>
          <a:xfrm>
            <a:off x="1485267" y="554213"/>
            <a:ext cx="351487" cy="308322"/>
          </a:xfrm>
          <a:custGeom>
            <a:avLst/>
            <a:gdLst/>
            <a:ahLst/>
            <a:cxnLst/>
            <a:rect l="l" t="t" r="r" b="b"/>
            <a:pathLst>
              <a:path w="10635" h="9047" extrusionOk="0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" name="Google Shape;887;p44">
            <a:extLst>
              <a:ext uri="{FF2B5EF4-FFF2-40B4-BE49-F238E27FC236}">
                <a16:creationId xmlns:a16="http://schemas.microsoft.com/office/drawing/2014/main" id="{9CF102B1-6E23-4C29-9CE7-78C4572C96DA}"/>
              </a:ext>
            </a:extLst>
          </p:cNvPr>
          <p:cNvSpPr/>
          <p:nvPr/>
        </p:nvSpPr>
        <p:spPr>
          <a:xfrm>
            <a:off x="2009684" y="547072"/>
            <a:ext cx="426601" cy="353774"/>
          </a:xfrm>
          <a:custGeom>
            <a:avLst/>
            <a:gdLst/>
            <a:ahLst/>
            <a:cxnLst/>
            <a:rect l="l" t="t" r="r" b="b"/>
            <a:pathLst>
              <a:path w="10635" h="9047" extrusionOk="0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6F8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>
            <a:spLocks noGrp="1"/>
          </p:cNvSpPr>
          <p:nvPr>
            <p:ph type="title"/>
          </p:nvPr>
        </p:nvSpPr>
        <p:spPr>
          <a:xfrm>
            <a:off x="3566777" y="290859"/>
            <a:ext cx="7424686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4"/>
                </a:solidFill>
                <a:latin typeface="Poppins" panose="020B0604020202020204" charset="0"/>
                <a:cs typeface="Poppins" panose="020B0604020202020204" charset="0"/>
              </a:rPr>
              <a:t>Entity Relationship Diagram</a:t>
            </a:r>
            <a:endParaRPr sz="3600" dirty="0">
              <a:solidFill>
                <a:schemeClr val="accent4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29288"/>
            <a:ext cx="196850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Google Shape;1030;p44">
            <a:extLst>
              <a:ext uri="{FF2B5EF4-FFF2-40B4-BE49-F238E27FC236}">
                <a16:creationId xmlns:a16="http://schemas.microsoft.com/office/drawing/2014/main" id="{F9FCF157-AA3C-4F12-843E-A45B8B44CC1D}"/>
              </a:ext>
            </a:extLst>
          </p:cNvPr>
          <p:cNvSpPr/>
          <p:nvPr/>
        </p:nvSpPr>
        <p:spPr>
          <a:xfrm>
            <a:off x="3153868" y="472552"/>
            <a:ext cx="412908" cy="400114"/>
          </a:xfrm>
          <a:custGeom>
            <a:avLst/>
            <a:gdLst/>
            <a:ahLst/>
            <a:cxnLst/>
            <a:rect l="l" t="t" r="r" b="b"/>
            <a:pathLst>
              <a:path w="10635" h="10636" extrusionOk="0">
                <a:moveTo>
                  <a:pt x="4622" y="1"/>
                </a:moveTo>
                <a:lnTo>
                  <a:pt x="3088" y="1518"/>
                </a:lnTo>
                <a:cubicBezTo>
                  <a:pt x="2736" y="1869"/>
                  <a:pt x="3337" y="2464"/>
                  <a:pt x="3833" y="2464"/>
                </a:cubicBezTo>
                <a:cubicBezTo>
                  <a:pt x="3840" y="2464"/>
                  <a:pt x="3848" y="2463"/>
                  <a:pt x="3855" y="2463"/>
                </a:cubicBezTo>
                <a:cubicBezTo>
                  <a:pt x="3868" y="2463"/>
                  <a:pt x="3881" y="2462"/>
                  <a:pt x="3895" y="2462"/>
                </a:cubicBezTo>
                <a:cubicBezTo>
                  <a:pt x="4739" y="2462"/>
                  <a:pt x="5041" y="3580"/>
                  <a:pt x="4426" y="4230"/>
                </a:cubicBezTo>
                <a:lnTo>
                  <a:pt x="4336" y="4319"/>
                </a:lnTo>
                <a:cubicBezTo>
                  <a:pt x="4098" y="4545"/>
                  <a:pt x="3794" y="4649"/>
                  <a:pt x="3504" y="4649"/>
                </a:cubicBezTo>
                <a:cubicBezTo>
                  <a:pt x="2994" y="4649"/>
                  <a:pt x="2529" y="4324"/>
                  <a:pt x="2552" y="3766"/>
                </a:cubicBezTo>
                <a:cubicBezTo>
                  <a:pt x="2566" y="3371"/>
                  <a:pt x="2190" y="2909"/>
                  <a:pt x="1856" y="2909"/>
                </a:cubicBezTo>
                <a:cubicBezTo>
                  <a:pt x="1767" y="2909"/>
                  <a:pt x="1681" y="2942"/>
                  <a:pt x="1607" y="3016"/>
                </a:cubicBezTo>
                <a:lnTo>
                  <a:pt x="1" y="4622"/>
                </a:lnTo>
                <a:lnTo>
                  <a:pt x="2249" y="6888"/>
                </a:lnTo>
                <a:cubicBezTo>
                  <a:pt x="2624" y="7245"/>
                  <a:pt x="1999" y="7834"/>
                  <a:pt x="1500" y="7834"/>
                </a:cubicBezTo>
                <a:cubicBezTo>
                  <a:pt x="1493" y="7834"/>
                  <a:pt x="1486" y="7834"/>
                  <a:pt x="1479" y="7834"/>
                </a:cubicBezTo>
                <a:cubicBezTo>
                  <a:pt x="621" y="7834"/>
                  <a:pt x="327" y="8963"/>
                  <a:pt x="964" y="9618"/>
                </a:cubicBezTo>
                <a:lnTo>
                  <a:pt x="1053" y="9707"/>
                </a:lnTo>
                <a:cubicBezTo>
                  <a:pt x="1282" y="9930"/>
                  <a:pt x="1573" y="10032"/>
                  <a:pt x="1851" y="10032"/>
                </a:cubicBezTo>
                <a:cubicBezTo>
                  <a:pt x="2352" y="10032"/>
                  <a:pt x="2814" y="9699"/>
                  <a:pt x="2802" y="9136"/>
                </a:cubicBezTo>
                <a:cubicBezTo>
                  <a:pt x="2788" y="8740"/>
                  <a:pt x="3168" y="8264"/>
                  <a:pt x="3503" y="8264"/>
                </a:cubicBezTo>
                <a:cubicBezTo>
                  <a:pt x="3590" y="8264"/>
                  <a:pt x="3674" y="8296"/>
                  <a:pt x="3748" y="8369"/>
                </a:cubicBezTo>
                <a:lnTo>
                  <a:pt x="6014" y="10635"/>
                </a:lnTo>
                <a:lnTo>
                  <a:pt x="7637" y="9011"/>
                </a:lnTo>
                <a:cubicBezTo>
                  <a:pt x="7994" y="8655"/>
                  <a:pt x="7388" y="8066"/>
                  <a:pt x="6870" y="8066"/>
                </a:cubicBezTo>
                <a:cubicBezTo>
                  <a:pt x="6857" y="8066"/>
                  <a:pt x="6843" y="8067"/>
                  <a:pt x="6830" y="8067"/>
                </a:cubicBezTo>
                <a:cubicBezTo>
                  <a:pt x="5986" y="8067"/>
                  <a:pt x="5684" y="6967"/>
                  <a:pt x="6299" y="6317"/>
                </a:cubicBezTo>
                <a:lnTo>
                  <a:pt x="6388" y="6228"/>
                </a:lnTo>
                <a:cubicBezTo>
                  <a:pt x="6624" y="5999"/>
                  <a:pt x="6932" y="5892"/>
                  <a:pt x="7225" y="5892"/>
                </a:cubicBezTo>
                <a:cubicBezTo>
                  <a:pt x="7732" y="5892"/>
                  <a:pt x="8195" y="6210"/>
                  <a:pt x="8173" y="6763"/>
                </a:cubicBezTo>
                <a:cubicBezTo>
                  <a:pt x="8159" y="7173"/>
                  <a:pt x="8535" y="7638"/>
                  <a:pt x="8870" y="7638"/>
                </a:cubicBezTo>
                <a:cubicBezTo>
                  <a:pt x="8958" y="7638"/>
                  <a:pt x="9044" y="7605"/>
                  <a:pt x="9118" y="7531"/>
                </a:cubicBezTo>
                <a:lnTo>
                  <a:pt x="10635" y="6014"/>
                </a:lnTo>
                <a:lnTo>
                  <a:pt x="8369" y="3748"/>
                </a:lnTo>
                <a:cubicBezTo>
                  <a:pt x="8017" y="3396"/>
                  <a:pt x="8601" y="2802"/>
                  <a:pt x="9114" y="2802"/>
                </a:cubicBezTo>
                <a:cubicBezTo>
                  <a:pt x="9121" y="2802"/>
                  <a:pt x="9129" y="2802"/>
                  <a:pt x="9136" y="2802"/>
                </a:cubicBezTo>
                <a:cubicBezTo>
                  <a:pt x="9149" y="2803"/>
                  <a:pt x="9162" y="2803"/>
                  <a:pt x="9175" y="2803"/>
                </a:cubicBezTo>
                <a:cubicBezTo>
                  <a:pt x="10019" y="2803"/>
                  <a:pt x="10287" y="1668"/>
                  <a:pt x="9671" y="1036"/>
                </a:cubicBezTo>
                <a:lnTo>
                  <a:pt x="9582" y="929"/>
                </a:lnTo>
                <a:cubicBezTo>
                  <a:pt x="9353" y="706"/>
                  <a:pt x="9061" y="604"/>
                  <a:pt x="8781" y="604"/>
                </a:cubicBezTo>
                <a:cubicBezTo>
                  <a:pt x="8275" y="604"/>
                  <a:pt x="7811" y="937"/>
                  <a:pt x="7834" y="1500"/>
                </a:cubicBezTo>
                <a:cubicBezTo>
                  <a:pt x="7834" y="1909"/>
                  <a:pt x="7465" y="2374"/>
                  <a:pt x="7135" y="2374"/>
                </a:cubicBezTo>
                <a:cubicBezTo>
                  <a:pt x="7047" y="2374"/>
                  <a:pt x="6963" y="2342"/>
                  <a:pt x="6888" y="2267"/>
                </a:cubicBezTo>
                <a:lnTo>
                  <a:pt x="4622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E31FB-279F-44D0-B7E7-73117EDEC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758" y="1063311"/>
            <a:ext cx="8585863" cy="532213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3"/>
          <p:cNvSpPr txBox="1">
            <a:spLocks noGrp="1"/>
          </p:cNvSpPr>
          <p:nvPr>
            <p:ph type="title"/>
          </p:nvPr>
        </p:nvSpPr>
        <p:spPr>
          <a:xfrm>
            <a:off x="2526518" y="2177974"/>
            <a:ext cx="7138963" cy="280457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latin typeface="Poppins" charset="0"/>
                <a:cs typeface="Poppins" charset="0"/>
              </a:rPr>
              <a:t>Project </a:t>
            </a:r>
            <a:br>
              <a:rPr lang="en-US" sz="6600" dirty="0">
                <a:latin typeface="Poppins" charset="0"/>
                <a:cs typeface="Poppins" charset="0"/>
              </a:rPr>
            </a:br>
            <a:r>
              <a:rPr lang="en-US" sz="6600" dirty="0">
                <a:latin typeface="Poppins" charset="0"/>
                <a:cs typeface="Poppins" charset="0"/>
              </a:rPr>
              <a:t>Demonstration</a:t>
            </a:r>
            <a:endParaRPr sz="6600" dirty="0">
              <a:latin typeface="Poppins" charset="0"/>
              <a:cs typeface="Poppins" charset="0"/>
            </a:endParaRP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7197CF46-98D6-4D40-B475-6D72F6878C81}"/>
              </a:ext>
            </a:extLst>
          </p:cNvPr>
          <p:cNvSpPr/>
          <p:nvPr/>
        </p:nvSpPr>
        <p:spPr>
          <a:xfrm rot="1008220">
            <a:off x="8101095" y="2130713"/>
            <a:ext cx="674073" cy="583492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31206D4-5DA8-4274-BCB1-CA2FCEDAA236}"/>
              </a:ext>
            </a:extLst>
          </p:cNvPr>
          <p:cNvSpPr/>
          <p:nvPr/>
        </p:nvSpPr>
        <p:spPr>
          <a:xfrm rot="1008220">
            <a:off x="7703702" y="2486200"/>
            <a:ext cx="510920" cy="473565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004E8B"/>
      </a:accent1>
      <a:accent2>
        <a:srgbClr val="F7C243"/>
      </a:accent2>
      <a:accent3>
        <a:srgbClr val="6DD6D5"/>
      </a:accent3>
      <a:accent4>
        <a:srgbClr val="F73A5F"/>
      </a:accent4>
      <a:accent5>
        <a:srgbClr val="F1C232"/>
      </a:accent5>
      <a:accent6>
        <a:srgbClr val="00366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177</Words>
  <Application>Microsoft Office PowerPoint</Application>
  <PresentationFormat>Widescreen</PresentationFormat>
  <Paragraphs>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Abril Fatface</vt:lpstr>
      <vt:lpstr>Aldrich</vt:lpstr>
      <vt:lpstr>Andika</vt:lpstr>
      <vt:lpstr>Arial</vt:lpstr>
      <vt:lpstr>Barlow Condensed</vt:lpstr>
      <vt:lpstr>Calibri</vt:lpstr>
      <vt:lpstr>Delius</vt:lpstr>
      <vt:lpstr>Poppins</vt:lpstr>
      <vt:lpstr>SlidesMania</vt:lpstr>
      <vt:lpstr>OneKart</vt:lpstr>
      <vt:lpstr>Team Members</vt:lpstr>
      <vt:lpstr>Table of Contents</vt:lpstr>
      <vt:lpstr>Description</vt:lpstr>
      <vt:lpstr>Features </vt:lpstr>
      <vt:lpstr>Technologies </vt:lpstr>
      <vt:lpstr>Entity Relationship Diagram</vt:lpstr>
      <vt:lpstr>Project 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OneKart</dc:title>
  <dc:creator>Sian Ashsad</dc:creator>
  <cp:lastModifiedBy>Sian Ashsad</cp:lastModifiedBy>
  <cp:revision>39</cp:revision>
  <dcterms:modified xsi:type="dcterms:W3CDTF">2023-05-31T14:35:59Z</dcterms:modified>
</cp:coreProperties>
</file>