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60" r:id="rId1"/>
  </p:sldMasterIdLst>
  <p:notesMasterIdLst>
    <p:notesMasterId r:id="rId17"/>
  </p:notesMasterIdLst>
  <p:sldIdLst>
    <p:sldId id="256" r:id="rId2"/>
    <p:sldId id="289" r:id="rId3"/>
    <p:sldId id="290" r:id="rId4"/>
    <p:sldId id="294" r:id="rId5"/>
    <p:sldId id="298" r:id="rId6"/>
    <p:sldId id="299" r:id="rId7"/>
    <p:sldId id="295" r:id="rId8"/>
    <p:sldId id="296" r:id="rId9"/>
    <p:sldId id="303" r:id="rId10"/>
    <p:sldId id="281" r:id="rId11"/>
    <p:sldId id="302" r:id="rId12"/>
    <p:sldId id="301" r:id="rId13"/>
    <p:sldId id="258" r:id="rId14"/>
    <p:sldId id="300" r:id="rId15"/>
    <p:sldId id="288" r:id="rId16"/>
  </p:sldIdLst>
  <p:sldSz cx="9144000" cy="5143500" type="screen16x9"/>
  <p:notesSz cx="7315200" cy="9601200"/>
  <p:embeddedFontLst>
    <p:embeddedFont>
      <p:font typeface="Fira Sans Extra Condensed" panose="020B0503050000020004" pitchFamily="34" charset="0"/>
      <p:regular r:id="rId18"/>
      <p:bold r:id="rId19"/>
      <p:italic r:id="rId20"/>
      <p:boldItalic r:id="rId21"/>
    </p:embeddedFont>
    <p:embeddedFont>
      <p:font typeface="Fira Sans Extra Condensed Medium" panose="020B0604020202020204" charset="0"/>
      <p:regular r:id="rId22"/>
      <p:bold r:id="rId23"/>
      <p:italic r:id="rId24"/>
      <p:boldItalic r:id="rId25"/>
    </p:embeddedFont>
    <p:embeddedFont>
      <p:font typeface="Rockwell" panose="02060603020205020403" pitchFamily="18" charset="0"/>
      <p:regular r:id="rId26"/>
      <p:bold r:id="rId27"/>
      <p:italic r:id="rId28"/>
      <p:boldItalic r:id="rId29"/>
    </p:embeddedFont>
    <p:embeddedFont>
      <p:font typeface="Rockwell Condensed" panose="02060603050405020104" pitchFamily="18" charset="0"/>
      <p:regular r:id="rId30"/>
      <p:bold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8EE"/>
    <a:srgbClr val="FF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d1d11c1ec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d1d11c1ec_0_19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8e8b782381_0_2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8e8b782381_0_238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8b782381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e8b782381_0_68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4125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8b782381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e8b782381_0_68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4875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8b782381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e8b782381_0_68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8e8b782381_0_1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8e8b782381_0_155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25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42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21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6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89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24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66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707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AC22-6F5E-406A-A75C-59AF38487968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3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827-BBDC-4195-8DBD-0CF38BD3D053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2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4BE4-4B1B-4BC0-A667-51D44824745E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07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C211-FE2C-4A47-9B7E-99CA936EE592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7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75494BD8-8E0A-4F85-94B2-F93E706112A3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98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45502-A168-4DA6-BB88-7236EA9A4D92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6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0DDB-4B08-4752-B337-732D74900052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7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D822-57A1-45A2-BBB0-067A77B94730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6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E468-E87A-40A0-94B8-8E90209D1398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3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8C7F-B01A-4C23-8143-3926BC2AED38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7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C75C-2439-43CD-ACDD-D1F7604C91FC}" type="datetime1">
              <a:rPr lang="en-US" smtClean="0"/>
              <a:t>12/30/2022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7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5228B5BC-F6CE-4D3A-B6E1-BB8E5B14D25C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0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629979" y="1580706"/>
            <a:ext cx="7543800" cy="20521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dirty="0" err="1"/>
              <a:t>Enzorg</a:t>
            </a:r>
            <a:br>
              <a:rPr lang="en-US" sz="6000" dirty="0"/>
            </a:br>
            <a:endParaRPr sz="6000" dirty="0"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612773" y="3277663"/>
            <a:ext cx="5918454" cy="8052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Organize your work the smart way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4C178-0FCD-400B-86E0-AE3B90DD8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907" y="4150231"/>
            <a:ext cx="1138093" cy="9932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349;p40">
            <a:extLst>
              <a:ext uri="{FF2B5EF4-FFF2-40B4-BE49-F238E27FC236}">
                <a16:creationId xmlns:a16="http://schemas.microsoft.com/office/drawing/2014/main" id="{B874B0FC-E52E-4D19-862C-01FA5008DF68}"/>
              </a:ext>
            </a:extLst>
          </p:cNvPr>
          <p:cNvSpPr/>
          <p:nvPr/>
        </p:nvSpPr>
        <p:spPr>
          <a:xfrm>
            <a:off x="687800" y="4000640"/>
            <a:ext cx="3287649" cy="125016"/>
          </a:xfrm>
          <a:custGeom>
            <a:avLst/>
            <a:gdLst/>
            <a:ahLst/>
            <a:cxnLst/>
            <a:rect l="l" t="t" r="r" b="b"/>
            <a:pathLst>
              <a:path w="104848" h="4716" extrusionOk="0">
                <a:moveTo>
                  <a:pt x="34672" y="0"/>
                </a:moveTo>
                <a:lnTo>
                  <a:pt x="1" y="3334"/>
                </a:lnTo>
                <a:lnTo>
                  <a:pt x="83964" y="4715"/>
                </a:lnTo>
                <a:lnTo>
                  <a:pt x="104847" y="846"/>
                </a:lnTo>
                <a:lnTo>
                  <a:pt x="34672" y="0"/>
                </a:lnTo>
                <a:close/>
              </a:path>
            </a:pathLst>
          </a:custGeom>
          <a:solidFill>
            <a:srgbClr val="E850E0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Extra Condensed" panose="020B05030500000200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A383F2-F447-B201-C309-DFA8EDA3F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07" y="4089515"/>
            <a:ext cx="3783771" cy="424803"/>
          </a:xfrm>
          <a:prstGeom prst="rect">
            <a:avLst/>
          </a:prstGeom>
        </p:spPr>
      </p:pic>
      <p:sp>
        <p:nvSpPr>
          <p:cNvPr id="1327" name="Google Shape;1327;p40"/>
          <p:cNvSpPr txBox="1">
            <a:spLocks noGrp="1"/>
          </p:cNvSpPr>
          <p:nvPr>
            <p:ph type="title"/>
          </p:nvPr>
        </p:nvSpPr>
        <p:spPr>
          <a:xfrm>
            <a:off x="800100" y="32864"/>
            <a:ext cx="7543800" cy="12070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</a:t>
            </a:r>
            <a:endParaRPr dirty="0"/>
          </a:p>
        </p:txBody>
      </p:sp>
      <p:grpSp>
        <p:nvGrpSpPr>
          <p:cNvPr id="1328" name="Google Shape;1328;p40"/>
          <p:cNvGrpSpPr/>
          <p:nvPr/>
        </p:nvGrpSpPr>
        <p:grpSpPr>
          <a:xfrm>
            <a:off x="2014777" y="969861"/>
            <a:ext cx="6416700" cy="659659"/>
            <a:chOff x="2017063" y="1300471"/>
            <a:chExt cx="6416700" cy="659659"/>
          </a:xfrm>
        </p:grpSpPr>
        <p:cxnSp>
          <p:nvCxnSpPr>
            <p:cNvPr id="1329" name="Google Shape;1329;p40"/>
            <p:cNvCxnSpPr>
              <a:stCxn id="1330" idx="1"/>
            </p:cNvCxnSpPr>
            <p:nvPr/>
          </p:nvCxnSpPr>
          <p:spPr>
            <a:xfrm rot="10800000">
              <a:off x="2446225" y="1608838"/>
              <a:ext cx="2140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31" name="Google Shape;1331;p40"/>
            <p:cNvSpPr/>
            <p:nvPr/>
          </p:nvSpPr>
          <p:spPr>
            <a:xfrm>
              <a:off x="2017063" y="1837786"/>
              <a:ext cx="653979" cy="122344"/>
            </a:xfrm>
            <a:custGeom>
              <a:avLst/>
              <a:gdLst/>
              <a:ahLst/>
              <a:cxnLst/>
              <a:rect l="l" t="t" r="r" b="b"/>
              <a:pathLst>
                <a:path w="26230" h="4907" extrusionOk="0">
                  <a:moveTo>
                    <a:pt x="14240" y="1"/>
                  </a:moveTo>
                  <a:lnTo>
                    <a:pt x="0" y="3454"/>
                  </a:lnTo>
                  <a:lnTo>
                    <a:pt x="17657" y="4906"/>
                  </a:lnTo>
                  <a:lnTo>
                    <a:pt x="26230" y="1144"/>
                  </a:lnTo>
                  <a:lnTo>
                    <a:pt x="14240" y="1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 panose="020B0503050000020004" pitchFamily="34" charset="0"/>
              </a:endParaRPr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4586725" y="1436488"/>
              <a:ext cx="1260600" cy="344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CSS</a:t>
              </a:r>
              <a:endParaRPr sz="1700" dirty="0">
                <a:solidFill>
                  <a:srgbClr val="FFFFFF"/>
                </a:solidFill>
                <a:latin typeface="Fira Sans Extra Condensed" panose="020B05030500000200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2017063" y="1300471"/>
              <a:ext cx="653979" cy="565818"/>
            </a:xfrm>
            <a:custGeom>
              <a:avLst/>
              <a:gdLst/>
              <a:ahLst/>
              <a:cxnLst/>
              <a:rect l="l" t="t" r="r" b="b"/>
              <a:pathLst>
                <a:path w="26230" h="22694" extrusionOk="0">
                  <a:moveTo>
                    <a:pt x="13109" y="0"/>
                  </a:moveTo>
                  <a:lnTo>
                    <a:pt x="0" y="22694"/>
                  </a:lnTo>
                  <a:lnTo>
                    <a:pt x="26230" y="22694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 panose="020B0503050000020004" pitchFamily="34" charset="0"/>
              </a:endParaRPr>
            </a:p>
          </p:txBody>
        </p:sp>
        <p:sp>
          <p:nvSpPr>
            <p:cNvPr id="1333" name="Google Shape;1333;p40"/>
            <p:cNvSpPr txBox="1"/>
            <p:nvPr/>
          </p:nvSpPr>
          <p:spPr>
            <a:xfrm>
              <a:off x="6168763" y="1341388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Fira Sans Extra Condensed" panose="020B0503050000020004" pitchFamily="34" charset="0"/>
                  <a:ea typeface="Roboto"/>
                  <a:cs typeface="Roboto"/>
                  <a:sym typeface="Roboto"/>
                </a:rPr>
                <a:t>Style and Layout the Web Pages</a:t>
              </a:r>
              <a:endParaRPr sz="1200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34" name="Google Shape;1334;p40"/>
          <p:cNvGrpSpPr/>
          <p:nvPr/>
        </p:nvGrpSpPr>
        <p:grpSpPr>
          <a:xfrm>
            <a:off x="1688075" y="1593271"/>
            <a:ext cx="7014160" cy="646594"/>
            <a:chOff x="1690361" y="1923881"/>
            <a:chExt cx="7014160" cy="646594"/>
          </a:xfrm>
        </p:grpSpPr>
        <p:cxnSp>
          <p:nvCxnSpPr>
            <p:cNvPr id="1335" name="Google Shape;1335;p40"/>
            <p:cNvCxnSpPr>
              <a:stCxn id="1336" idx="1"/>
            </p:cNvCxnSpPr>
            <p:nvPr/>
          </p:nvCxnSpPr>
          <p:spPr>
            <a:xfrm rot="10800000">
              <a:off x="2756425" y="2227275"/>
              <a:ext cx="1830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37" name="Google Shape;1337;p40"/>
            <p:cNvSpPr/>
            <p:nvPr/>
          </p:nvSpPr>
          <p:spPr>
            <a:xfrm>
              <a:off x="1690361" y="2446062"/>
              <a:ext cx="1307361" cy="124413"/>
            </a:xfrm>
            <a:custGeom>
              <a:avLst/>
              <a:gdLst/>
              <a:ahLst/>
              <a:cxnLst/>
              <a:rect l="l" t="t" r="r" b="b"/>
              <a:pathLst>
                <a:path w="52436" h="4990" extrusionOk="0">
                  <a:moveTo>
                    <a:pt x="24837" y="1"/>
                  </a:moveTo>
                  <a:lnTo>
                    <a:pt x="0" y="3930"/>
                  </a:lnTo>
                  <a:lnTo>
                    <a:pt x="40744" y="4989"/>
                  </a:lnTo>
                  <a:lnTo>
                    <a:pt x="52436" y="1751"/>
                  </a:lnTo>
                  <a:lnTo>
                    <a:pt x="24837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 panose="020B0503050000020004" pitchFamily="34" charset="0"/>
              </a:endParaRPr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4586725" y="2054925"/>
              <a:ext cx="1260600" cy="344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HTML</a:t>
              </a:r>
              <a:endParaRPr sz="1700" dirty="0">
                <a:solidFill>
                  <a:srgbClr val="FFFFFF"/>
                </a:solidFill>
                <a:latin typeface="Fira Sans Extra Condensed" panose="020B05030500000200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38" name="Google Shape;1338;p40"/>
            <p:cNvSpPr/>
            <p:nvPr/>
          </p:nvSpPr>
          <p:spPr>
            <a:xfrm>
              <a:off x="1690361" y="1923881"/>
              <a:ext cx="1307361" cy="565818"/>
            </a:xfrm>
            <a:custGeom>
              <a:avLst/>
              <a:gdLst/>
              <a:ahLst/>
              <a:cxnLst/>
              <a:rect l="l" t="t" r="r" b="b"/>
              <a:pathLst>
                <a:path w="52436" h="22694" extrusionOk="0">
                  <a:moveTo>
                    <a:pt x="13097" y="1"/>
                  </a:moveTo>
                  <a:lnTo>
                    <a:pt x="0" y="22694"/>
                  </a:lnTo>
                  <a:lnTo>
                    <a:pt x="52436" y="22694"/>
                  </a:lnTo>
                  <a:lnTo>
                    <a:pt x="39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 panose="020B0503050000020004" pitchFamily="34" charset="0"/>
              </a:endParaRPr>
            </a:p>
          </p:txBody>
        </p:sp>
        <p:sp>
          <p:nvSpPr>
            <p:cNvPr id="1339" name="Google Shape;1339;p40"/>
            <p:cNvSpPr txBox="1"/>
            <p:nvPr/>
          </p:nvSpPr>
          <p:spPr>
            <a:xfrm>
              <a:off x="6168763" y="1959836"/>
              <a:ext cx="2535758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Fira Sans Extra Condensed" panose="020B0503050000020004" pitchFamily="34" charset="0"/>
                  <a:ea typeface="Roboto"/>
                  <a:cs typeface="Roboto"/>
                  <a:sym typeface="Roboto"/>
                </a:rPr>
                <a:t>Develop the Structure of the Web Pages</a:t>
              </a:r>
              <a:endParaRPr sz="1200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0" name="Google Shape;1340;p40"/>
          <p:cNvGrpSpPr/>
          <p:nvPr/>
        </p:nvGrpSpPr>
        <p:grpSpPr>
          <a:xfrm>
            <a:off x="1361374" y="2213415"/>
            <a:ext cx="7340859" cy="685762"/>
            <a:chOff x="1363660" y="2544025"/>
            <a:chExt cx="7340859" cy="685762"/>
          </a:xfrm>
        </p:grpSpPr>
        <p:cxnSp>
          <p:nvCxnSpPr>
            <p:cNvPr id="1341" name="Google Shape;1341;p40"/>
            <p:cNvCxnSpPr>
              <a:stCxn id="1342" idx="1"/>
            </p:cNvCxnSpPr>
            <p:nvPr/>
          </p:nvCxnSpPr>
          <p:spPr>
            <a:xfrm rot="10800000">
              <a:off x="2953225" y="2845713"/>
              <a:ext cx="1633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43" name="Google Shape;1343;p40"/>
            <p:cNvSpPr/>
            <p:nvPr/>
          </p:nvSpPr>
          <p:spPr>
            <a:xfrm>
              <a:off x="1363660" y="3040674"/>
              <a:ext cx="1960742" cy="189113"/>
            </a:xfrm>
            <a:custGeom>
              <a:avLst/>
              <a:gdLst/>
              <a:ahLst/>
              <a:cxnLst/>
              <a:rect l="l" t="t" r="r" b="b"/>
              <a:pathLst>
                <a:path w="78642" h="7585" extrusionOk="0">
                  <a:moveTo>
                    <a:pt x="34160" y="1"/>
                  </a:moveTo>
                  <a:lnTo>
                    <a:pt x="1" y="5251"/>
                  </a:lnTo>
                  <a:lnTo>
                    <a:pt x="62270" y="7585"/>
                  </a:lnTo>
                  <a:lnTo>
                    <a:pt x="78641" y="2775"/>
                  </a:lnTo>
                  <a:lnTo>
                    <a:pt x="34160" y="1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 panose="020B0503050000020004" pitchFamily="34" charset="0"/>
              </a:endParaRPr>
            </a:p>
          </p:txBody>
        </p:sp>
        <p:sp>
          <p:nvSpPr>
            <p:cNvPr id="1342" name="Google Shape;1342;p40"/>
            <p:cNvSpPr/>
            <p:nvPr/>
          </p:nvSpPr>
          <p:spPr>
            <a:xfrm>
              <a:off x="4586725" y="2673363"/>
              <a:ext cx="1260600" cy="344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JavaScript</a:t>
              </a:r>
              <a:endParaRPr sz="1700" dirty="0">
                <a:solidFill>
                  <a:srgbClr val="FFFFFF"/>
                </a:solidFill>
                <a:latin typeface="Fira Sans Extra Condensed" panose="020B05030500000200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44" name="Google Shape;1344;p40"/>
            <p:cNvSpPr/>
            <p:nvPr/>
          </p:nvSpPr>
          <p:spPr>
            <a:xfrm>
              <a:off x="1363660" y="2544025"/>
              <a:ext cx="1960742" cy="565818"/>
            </a:xfrm>
            <a:custGeom>
              <a:avLst/>
              <a:gdLst/>
              <a:ahLst/>
              <a:cxnLst/>
              <a:rect l="l" t="t" r="r" b="b"/>
              <a:pathLst>
                <a:path w="78642" h="22694" extrusionOk="0">
                  <a:moveTo>
                    <a:pt x="13109" y="1"/>
                  </a:moveTo>
                  <a:lnTo>
                    <a:pt x="1" y="22694"/>
                  </a:lnTo>
                  <a:lnTo>
                    <a:pt x="78641" y="22694"/>
                  </a:lnTo>
                  <a:lnTo>
                    <a:pt x="65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 panose="020B0503050000020004" pitchFamily="34" charset="0"/>
              </a:endParaRPr>
            </a:p>
          </p:txBody>
        </p:sp>
        <p:sp>
          <p:nvSpPr>
            <p:cNvPr id="1345" name="Google Shape;1345;p40"/>
            <p:cNvSpPr txBox="1"/>
            <p:nvPr/>
          </p:nvSpPr>
          <p:spPr>
            <a:xfrm>
              <a:off x="6168762" y="2578297"/>
              <a:ext cx="2535757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Fira Sans Extra Condensed" panose="020B0503050000020004" pitchFamily="34" charset="0"/>
                  <a:ea typeface="Roboto"/>
                  <a:cs typeface="Roboto"/>
                  <a:sym typeface="Roboto"/>
                </a:rPr>
                <a:t>Making the Website More Interactive and</a:t>
              </a:r>
              <a:endParaRPr sz="1200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6" name="Google Shape;1346;p40"/>
          <p:cNvGrpSpPr/>
          <p:nvPr/>
        </p:nvGrpSpPr>
        <p:grpSpPr>
          <a:xfrm>
            <a:off x="1034672" y="2840989"/>
            <a:ext cx="7396805" cy="662327"/>
            <a:chOff x="1036958" y="3171599"/>
            <a:chExt cx="7396805" cy="662327"/>
          </a:xfrm>
        </p:grpSpPr>
        <p:cxnSp>
          <p:nvCxnSpPr>
            <p:cNvPr id="1347" name="Google Shape;1347;p40"/>
            <p:cNvCxnSpPr>
              <a:stCxn id="1348" idx="1"/>
            </p:cNvCxnSpPr>
            <p:nvPr/>
          </p:nvCxnSpPr>
          <p:spPr>
            <a:xfrm rot="10800000">
              <a:off x="3248425" y="3464150"/>
              <a:ext cx="1338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49" name="Google Shape;1349;p40"/>
            <p:cNvSpPr/>
            <p:nvPr/>
          </p:nvSpPr>
          <p:spPr>
            <a:xfrm>
              <a:off x="1036958" y="3716345"/>
              <a:ext cx="2614123" cy="117582"/>
            </a:xfrm>
            <a:custGeom>
              <a:avLst/>
              <a:gdLst/>
              <a:ahLst/>
              <a:cxnLst/>
              <a:rect l="l" t="t" r="r" b="b"/>
              <a:pathLst>
                <a:path w="104848" h="4716" extrusionOk="0">
                  <a:moveTo>
                    <a:pt x="34672" y="0"/>
                  </a:moveTo>
                  <a:lnTo>
                    <a:pt x="1" y="3334"/>
                  </a:lnTo>
                  <a:lnTo>
                    <a:pt x="83964" y="4715"/>
                  </a:lnTo>
                  <a:lnTo>
                    <a:pt x="104847" y="846"/>
                  </a:lnTo>
                  <a:lnTo>
                    <a:pt x="34672" y="0"/>
                  </a:lnTo>
                  <a:close/>
                </a:path>
              </a:pathLst>
            </a:custGeom>
            <a:solidFill>
              <a:srgbClr val="E850E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 panose="020B0503050000020004" pitchFamily="34" charset="0"/>
              </a:endParaRPr>
            </a:p>
          </p:txBody>
        </p:sp>
        <p:sp>
          <p:nvSpPr>
            <p:cNvPr id="1348" name="Google Shape;1348;p40"/>
            <p:cNvSpPr/>
            <p:nvPr/>
          </p:nvSpPr>
          <p:spPr>
            <a:xfrm>
              <a:off x="4586725" y="3291800"/>
              <a:ext cx="1260600" cy="3447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PHP</a:t>
              </a:r>
              <a:endParaRPr sz="1700" dirty="0">
                <a:solidFill>
                  <a:srgbClr val="FFFFFF"/>
                </a:solidFill>
                <a:latin typeface="Fira Sans Extra Condensed" panose="020B05030500000200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50" name="Google Shape;1350;p40"/>
            <p:cNvSpPr/>
            <p:nvPr/>
          </p:nvSpPr>
          <p:spPr>
            <a:xfrm>
              <a:off x="1036958" y="3171599"/>
              <a:ext cx="2614123" cy="565818"/>
            </a:xfrm>
            <a:custGeom>
              <a:avLst/>
              <a:gdLst/>
              <a:ahLst/>
              <a:cxnLst/>
              <a:rect l="l" t="t" r="r" b="b"/>
              <a:pathLst>
                <a:path w="104848" h="22694" extrusionOk="0">
                  <a:moveTo>
                    <a:pt x="13098" y="0"/>
                  </a:moveTo>
                  <a:lnTo>
                    <a:pt x="1" y="22694"/>
                  </a:lnTo>
                  <a:lnTo>
                    <a:pt x="104847" y="22694"/>
                  </a:lnTo>
                  <a:lnTo>
                    <a:pt x="91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 panose="020B0503050000020004" pitchFamily="34" charset="0"/>
              </a:endParaRPr>
            </a:p>
          </p:txBody>
        </p:sp>
        <p:sp>
          <p:nvSpPr>
            <p:cNvPr id="1351" name="Google Shape;1351;p40"/>
            <p:cNvSpPr txBox="1"/>
            <p:nvPr/>
          </p:nvSpPr>
          <p:spPr>
            <a:xfrm>
              <a:off x="6168763" y="3196742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Fira Sans Extra Condensed" panose="020B0503050000020004" pitchFamily="34" charset="0"/>
                  <a:ea typeface="Roboto"/>
                  <a:cs typeface="Roboto"/>
                  <a:sym typeface="Roboto"/>
                </a:rPr>
                <a:t>Handling the Backend</a:t>
              </a:r>
              <a:endParaRPr sz="1200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52" name="Google Shape;1352;p40"/>
          <p:cNvGrpSpPr/>
          <p:nvPr/>
        </p:nvGrpSpPr>
        <p:grpSpPr>
          <a:xfrm>
            <a:off x="707995" y="3468863"/>
            <a:ext cx="7723481" cy="565818"/>
            <a:chOff x="710281" y="3799473"/>
            <a:chExt cx="7723481" cy="565818"/>
          </a:xfrm>
        </p:grpSpPr>
        <p:cxnSp>
          <p:nvCxnSpPr>
            <p:cNvPr id="1353" name="Google Shape;1353;p40"/>
            <p:cNvCxnSpPr>
              <a:stCxn id="1354" idx="1"/>
            </p:cNvCxnSpPr>
            <p:nvPr/>
          </p:nvCxnSpPr>
          <p:spPr>
            <a:xfrm rot="10800000">
              <a:off x="3642325" y="4082588"/>
              <a:ext cx="944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4" name="Google Shape;1354;p40"/>
            <p:cNvSpPr/>
            <p:nvPr/>
          </p:nvSpPr>
          <p:spPr>
            <a:xfrm>
              <a:off x="4586725" y="3910238"/>
              <a:ext cx="1260600" cy="3447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MySQL</a:t>
              </a:r>
              <a:endParaRPr sz="1700" dirty="0">
                <a:solidFill>
                  <a:srgbClr val="FFFFFF"/>
                </a:solidFill>
                <a:latin typeface="Fira Sans Extra Condensed" panose="020B05030500000200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55" name="Google Shape;1355;p40"/>
            <p:cNvSpPr/>
            <p:nvPr/>
          </p:nvSpPr>
          <p:spPr>
            <a:xfrm>
              <a:off x="710281" y="3799473"/>
              <a:ext cx="3267454" cy="565818"/>
            </a:xfrm>
            <a:custGeom>
              <a:avLst/>
              <a:gdLst/>
              <a:ahLst/>
              <a:cxnLst/>
              <a:rect l="l" t="t" r="r" b="b"/>
              <a:pathLst>
                <a:path w="131052" h="22694" extrusionOk="0">
                  <a:moveTo>
                    <a:pt x="13109" y="0"/>
                  </a:moveTo>
                  <a:lnTo>
                    <a:pt x="0" y="22693"/>
                  </a:lnTo>
                  <a:lnTo>
                    <a:pt x="131052" y="22693"/>
                  </a:lnTo>
                  <a:lnTo>
                    <a:pt x="1179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 panose="020B0503050000020004" pitchFamily="34" charset="0"/>
              </a:endParaRPr>
            </a:p>
          </p:txBody>
        </p:sp>
        <p:sp>
          <p:nvSpPr>
            <p:cNvPr id="1356" name="Google Shape;1356;p40"/>
            <p:cNvSpPr txBox="1"/>
            <p:nvPr/>
          </p:nvSpPr>
          <p:spPr>
            <a:xfrm>
              <a:off x="6168763" y="3815189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Fira Sans Extra Condensed" panose="020B0503050000020004" pitchFamily="34" charset="0"/>
                  <a:ea typeface="Roboto"/>
                  <a:cs typeface="Roboto"/>
                  <a:sym typeface="Roboto"/>
                </a:rPr>
                <a:t>Modifying the Database </a:t>
              </a:r>
              <a:endParaRPr sz="1200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F63A10-89C3-4745-8015-96916DB0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1060" y="4373978"/>
            <a:ext cx="480060" cy="273844"/>
          </a:xfrm>
        </p:spPr>
        <p:txBody>
          <a:bodyPr/>
          <a:lstStyle/>
          <a:p>
            <a:r>
              <a:rPr lang="en-US" dirty="0">
                <a:latin typeface="Fira Sans Extra Condensed" panose="020B0503050000020004" pitchFamily="34" charset="0"/>
              </a:rPr>
              <a:t>6</a:t>
            </a:r>
          </a:p>
        </p:txBody>
      </p:sp>
      <p:sp>
        <p:nvSpPr>
          <p:cNvPr id="17" name="Google Shape;1336;p40">
            <a:extLst>
              <a:ext uri="{FF2B5EF4-FFF2-40B4-BE49-F238E27FC236}">
                <a16:creationId xmlns:a16="http://schemas.microsoft.com/office/drawing/2014/main" id="{09532120-E765-E27D-50D5-03EB47EBEAE1}"/>
              </a:ext>
            </a:extLst>
          </p:cNvPr>
          <p:cNvSpPr/>
          <p:nvPr/>
        </p:nvSpPr>
        <p:spPr>
          <a:xfrm>
            <a:off x="4584439" y="4129566"/>
            <a:ext cx="1260600" cy="3447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" panose="020B05030500000200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GitHub</a:t>
            </a:r>
            <a:endParaRPr sz="1700" dirty="0">
              <a:solidFill>
                <a:srgbClr val="FFFFFF"/>
              </a:solidFill>
              <a:latin typeface="Fira Sans Extra Condensed" panose="020B0503050000020004" pitchFamily="3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23" name="Google Shape;1353;p40">
            <a:extLst>
              <a:ext uri="{FF2B5EF4-FFF2-40B4-BE49-F238E27FC236}">
                <a16:creationId xmlns:a16="http://schemas.microsoft.com/office/drawing/2014/main" id="{5707D692-0562-CC60-846F-996CF6939692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4238278" y="4301916"/>
            <a:ext cx="346161" cy="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1356;p40">
            <a:extLst>
              <a:ext uri="{FF2B5EF4-FFF2-40B4-BE49-F238E27FC236}">
                <a16:creationId xmlns:a16="http://schemas.microsoft.com/office/drawing/2014/main" id="{5A2460CD-FC01-E23B-F256-3D77FE11456C}"/>
              </a:ext>
            </a:extLst>
          </p:cNvPr>
          <p:cNvSpPr txBox="1"/>
          <p:nvPr/>
        </p:nvSpPr>
        <p:spPr>
          <a:xfrm>
            <a:off x="6191200" y="4019479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Version</a:t>
            </a:r>
            <a:r>
              <a:rPr lang="en" sz="1200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 Control</a:t>
            </a:r>
            <a:endParaRPr sz="1200" dirty="0"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A2150F40-9E41-2A35-787C-4516DF3A70D1}"/>
              </a:ext>
            </a:extLst>
          </p:cNvPr>
          <p:cNvSpPr txBox="1">
            <a:spLocks/>
          </p:cNvSpPr>
          <p:nvPr/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5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Fira Sans Extra Condensed" panose="020B0503050000020004" pitchFamily="34" charset="0"/>
              </a:rP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2D49E28C-AC3D-05D4-AAEB-9FBD09A28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604" y="-7538"/>
            <a:ext cx="6810411" cy="51435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5972FF4-3C7B-D1D8-886A-A828EA07F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013" y="1720937"/>
            <a:ext cx="2440173" cy="2257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59250D-037E-E628-F366-1DCA9A2F2097}"/>
              </a:ext>
            </a:extLst>
          </p:cNvPr>
          <p:cNvSpPr txBox="1"/>
          <p:nvPr/>
        </p:nvSpPr>
        <p:spPr>
          <a:xfrm>
            <a:off x="466262" y="286544"/>
            <a:ext cx="457200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200" dirty="0">
                <a:latin typeface="Fira Sans Extra Condensed Medium" panose="020B0604020202020204" charset="0"/>
                <a:cs typeface="Times New Roman" panose="02020603050405020304" pitchFamily="18" charset="0"/>
              </a:rPr>
              <a:t>Timeline (Proposal)</a:t>
            </a:r>
            <a:endParaRPr lang="en-ID" sz="3200" dirty="0">
              <a:latin typeface="Fira Sans Extra Condensed Medium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333;p40">
            <a:extLst>
              <a:ext uri="{FF2B5EF4-FFF2-40B4-BE49-F238E27FC236}">
                <a16:creationId xmlns:a16="http://schemas.microsoft.com/office/drawing/2014/main" id="{83954902-E5BD-C956-0002-FC8EF13C5D46}"/>
              </a:ext>
            </a:extLst>
          </p:cNvPr>
          <p:cNvSpPr txBox="1"/>
          <p:nvPr/>
        </p:nvSpPr>
        <p:spPr>
          <a:xfrm>
            <a:off x="331843" y="1288048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SPL-1 Project Progress Estimation</a:t>
            </a:r>
            <a:endParaRPr sz="12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9" name="Google Shape;1333;p40">
            <a:extLst>
              <a:ext uri="{FF2B5EF4-FFF2-40B4-BE49-F238E27FC236}">
                <a16:creationId xmlns:a16="http://schemas.microsoft.com/office/drawing/2014/main" id="{F2FFADCE-FD05-FD43-BD6C-9B02B98CB1D2}"/>
              </a:ext>
            </a:extLst>
          </p:cNvPr>
          <p:cNvSpPr txBox="1"/>
          <p:nvPr/>
        </p:nvSpPr>
        <p:spPr>
          <a:xfrm>
            <a:off x="2088656" y="1139017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August</a:t>
            </a:r>
            <a:endParaRPr sz="10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0" name="Google Shape;1333;p40">
            <a:extLst>
              <a:ext uri="{FF2B5EF4-FFF2-40B4-BE49-F238E27FC236}">
                <a16:creationId xmlns:a16="http://schemas.microsoft.com/office/drawing/2014/main" id="{4BA18FD4-EA82-DF2B-F660-3579ACF7E6E6}"/>
              </a:ext>
            </a:extLst>
          </p:cNvPr>
          <p:cNvSpPr txBox="1"/>
          <p:nvPr/>
        </p:nvSpPr>
        <p:spPr>
          <a:xfrm>
            <a:off x="2949091" y="1147151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September</a:t>
            </a:r>
            <a:endParaRPr sz="10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1" name="Google Shape;1333;p40">
            <a:extLst>
              <a:ext uri="{FF2B5EF4-FFF2-40B4-BE49-F238E27FC236}">
                <a16:creationId xmlns:a16="http://schemas.microsoft.com/office/drawing/2014/main" id="{859A5311-6CF0-F5E9-3D35-B21BAFA89DF4}"/>
              </a:ext>
            </a:extLst>
          </p:cNvPr>
          <p:cNvSpPr txBox="1"/>
          <p:nvPr/>
        </p:nvSpPr>
        <p:spPr>
          <a:xfrm>
            <a:off x="3826100" y="1157863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October</a:t>
            </a:r>
            <a:endParaRPr sz="10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2" name="Google Shape;1333;p40">
            <a:extLst>
              <a:ext uri="{FF2B5EF4-FFF2-40B4-BE49-F238E27FC236}">
                <a16:creationId xmlns:a16="http://schemas.microsoft.com/office/drawing/2014/main" id="{9FE2703C-275E-8738-1981-442B7E77F9C0}"/>
              </a:ext>
            </a:extLst>
          </p:cNvPr>
          <p:cNvSpPr txBox="1"/>
          <p:nvPr/>
        </p:nvSpPr>
        <p:spPr>
          <a:xfrm>
            <a:off x="2065371" y="1612469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22" name="Google Shape;1333;p40">
            <a:extLst>
              <a:ext uri="{FF2B5EF4-FFF2-40B4-BE49-F238E27FC236}">
                <a16:creationId xmlns:a16="http://schemas.microsoft.com/office/drawing/2014/main" id="{A798B5BA-927C-186B-2B93-C3F8CB968284}"/>
              </a:ext>
            </a:extLst>
          </p:cNvPr>
          <p:cNvSpPr txBox="1"/>
          <p:nvPr/>
        </p:nvSpPr>
        <p:spPr>
          <a:xfrm>
            <a:off x="2059361" y="1609241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W1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3" name="Google Shape;1333;p40">
            <a:extLst>
              <a:ext uri="{FF2B5EF4-FFF2-40B4-BE49-F238E27FC236}">
                <a16:creationId xmlns:a16="http://schemas.microsoft.com/office/drawing/2014/main" id="{A9D7916F-EF36-CEAA-44BC-8A8337EB5F36}"/>
              </a:ext>
            </a:extLst>
          </p:cNvPr>
          <p:cNvSpPr txBox="1"/>
          <p:nvPr/>
        </p:nvSpPr>
        <p:spPr>
          <a:xfrm>
            <a:off x="305428" y="1790196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Planning</a:t>
            </a:r>
            <a:endParaRPr sz="12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4" name="Google Shape;1333;p40">
            <a:extLst>
              <a:ext uri="{FF2B5EF4-FFF2-40B4-BE49-F238E27FC236}">
                <a16:creationId xmlns:a16="http://schemas.microsoft.com/office/drawing/2014/main" id="{2D8360EF-8A1F-69FC-0858-91968FBE5CB1}"/>
              </a:ext>
            </a:extLst>
          </p:cNvPr>
          <p:cNvSpPr txBox="1"/>
          <p:nvPr/>
        </p:nvSpPr>
        <p:spPr>
          <a:xfrm>
            <a:off x="305428" y="2194911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Existing Platform Research</a:t>
            </a:r>
            <a:endParaRPr sz="12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5" name="Google Shape;1333;p40">
            <a:extLst>
              <a:ext uri="{FF2B5EF4-FFF2-40B4-BE49-F238E27FC236}">
                <a16:creationId xmlns:a16="http://schemas.microsoft.com/office/drawing/2014/main" id="{BB1D7446-388B-4B8C-F329-37204BFA65B7}"/>
              </a:ext>
            </a:extLst>
          </p:cNvPr>
          <p:cNvSpPr txBox="1"/>
          <p:nvPr/>
        </p:nvSpPr>
        <p:spPr>
          <a:xfrm>
            <a:off x="301277" y="2599626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Technology Research</a:t>
            </a:r>
            <a:endParaRPr sz="12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6" name="Google Shape;1333;p40">
            <a:extLst>
              <a:ext uri="{FF2B5EF4-FFF2-40B4-BE49-F238E27FC236}">
                <a16:creationId xmlns:a16="http://schemas.microsoft.com/office/drawing/2014/main" id="{964F1B6D-535C-A594-C24B-71D132AE1B99}"/>
              </a:ext>
            </a:extLst>
          </p:cNvPr>
          <p:cNvSpPr txBox="1"/>
          <p:nvPr/>
        </p:nvSpPr>
        <p:spPr>
          <a:xfrm>
            <a:off x="297126" y="3004341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User Interface Development</a:t>
            </a:r>
            <a:endParaRPr sz="12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7" name="Google Shape;1333;p40">
            <a:extLst>
              <a:ext uri="{FF2B5EF4-FFF2-40B4-BE49-F238E27FC236}">
                <a16:creationId xmlns:a16="http://schemas.microsoft.com/office/drawing/2014/main" id="{01C12DD5-B158-C78B-BFBA-BD0D016522DA}"/>
              </a:ext>
            </a:extLst>
          </p:cNvPr>
          <p:cNvSpPr txBox="1"/>
          <p:nvPr/>
        </p:nvSpPr>
        <p:spPr>
          <a:xfrm>
            <a:off x="331843" y="3409056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Database Implementation</a:t>
            </a:r>
            <a:endParaRPr sz="12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8" name="Google Shape;1333;p40">
            <a:extLst>
              <a:ext uri="{FF2B5EF4-FFF2-40B4-BE49-F238E27FC236}">
                <a16:creationId xmlns:a16="http://schemas.microsoft.com/office/drawing/2014/main" id="{187156E1-A9F0-D9CF-AD35-A2EEEBD87A99}"/>
              </a:ext>
            </a:extLst>
          </p:cNvPr>
          <p:cNvSpPr txBox="1"/>
          <p:nvPr/>
        </p:nvSpPr>
        <p:spPr>
          <a:xfrm>
            <a:off x="297126" y="3792347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Backend Development</a:t>
            </a:r>
            <a:endParaRPr sz="12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9" name="Google Shape;1333;p40">
            <a:extLst>
              <a:ext uri="{FF2B5EF4-FFF2-40B4-BE49-F238E27FC236}">
                <a16:creationId xmlns:a16="http://schemas.microsoft.com/office/drawing/2014/main" id="{1218EF32-FD40-B58D-D504-2BE691803700}"/>
              </a:ext>
            </a:extLst>
          </p:cNvPr>
          <p:cNvSpPr txBox="1"/>
          <p:nvPr/>
        </p:nvSpPr>
        <p:spPr>
          <a:xfrm>
            <a:off x="297126" y="4159830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Testing and Bug  Fixing</a:t>
            </a:r>
            <a:endParaRPr sz="12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40" name="Google Shape;1333;p40">
            <a:extLst>
              <a:ext uri="{FF2B5EF4-FFF2-40B4-BE49-F238E27FC236}">
                <a16:creationId xmlns:a16="http://schemas.microsoft.com/office/drawing/2014/main" id="{C9B1C09A-E877-3F9B-82B4-CD0BD05C1113}"/>
              </a:ext>
            </a:extLst>
          </p:cNvPr>
          <p:cNvSpPr txBox="1"/>
          <p:nvPr/>
        </p:nvSpPr>
        <p:spPr>
          <a:xfrm>
            <a:off x="4948780" y="-7538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Ongoing</a:t>
            </a:r>
            <a:endParaRPr sz="12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49" name="Google Shape;1333;p40">
            <a:extLst>
              <a:ext uri="{FF2B5EF4-FFF2-40B4-BE49-F238E27FC236}">
                <a16:creationId xmlns:a16="http://schemas.microsoft.com/office/drawing/2014/main" id="{92EC60DA-65D5-345A-E6FD-C6A0ABB659A0}"/>
              </a:ext>
            </a:extLst>
          </p:cNvPr>
          <p:cNvSpPr txBox="1"/>
          <p:nvPr/>
        </p:nvSpPr>
        <p:spPr>
          <a:xfrm>
            <a:off x="5019506" y="294284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Completed</a:t>
            </a:r>
            <a:endParaRPr sz="12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50" name="Google Shape;1333;p40">
            <a:extLst>
              <a:ext uri="{FF2B5EF4-FFF2-40B4-BE49-F238E27FC236}">
                <a16:creationId xmlns:a16="http://schemas.microsoft.com/office/drawing/2014/main" id="{FC0DA818-C918-F383-7CA6-EB29481E5534}"/>
              </a:ext>
            </a:extLst>
          </p:cNvPr>
          <p:cNvSpPr txBox="1"/>
          <p:nvPr/>
        </p:nvSpPr>
        <p:spPr>
          <a:xfrm>
            <a:off x="5724481" y="575821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 Future</a:t>
            </a:r>
            <a:endParaRPr sz="12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52" name="Google Shape;1333;p40">
            <a:extLst>
              <a:ext uri="{FF2B5EF4-FFF2-40B4-BE49-F238E27FC236}">
                <a16:creationId xmlns:a16="http://schemas.microsoft.com/office/drawing/2014/main" id="{086317A9-FD7D-C5B2-44CC-D67BF49A9C12}"/>
              </a:ext>
            </a:extLst>
          </p:cNvPr>
          <p:cNvSpPr txBox="1"/>
          <p:nvPr/>
        </p:nvSpPr>
        <p:spPr>
          <a:xfrm>
            <a:off x="-203661" y="680976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RoadMap</a:t>
            </a:r>
            <a:endParaRPr sz="12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27" name="Google Shape;1333;p40">
            <a:extLst>
              <a:ext uri="{FF2B5EF4-FFF2-40B4-BE49-F238E27FC236}">
                <a16:creationId xmlns:a16="http://schemas.microsoft.com/office/drawing/2014/main" id="{7359EEB8-8E29-EB63-E4AE-603FADE09451}"/>
              </a:ext>
            </a:extLst>
          </p:cNvPr>
          <p:cNvSpPr txBox="1"/>
          <p:nvPr/>
        </p:nvSpPr>
        <p:spPr>
          <a:xfrm>
            <a:off x="4875016" y="1147151"/>
            <a:ext cx="1786433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November</a:t>
            </a:r>
            <a:endParaRPr sz="10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28" name="Google Shape;1333;p40">
            <a:extLst>
              <a:ext uri="{FF2B5EF4-FFF2-40B4-BE49-F238E27FC236}">
                <a16:creationId xmlns:a16="http://schemas.microsoft.com/office/drawing/2014/main" id="{1F5E8465-6737-62AE-CD66-1B8506537ACE}"/>
              </a:ext>
            </a:extLst>
          </p:cNvPr>
          <p:cNvSpPr txBox="1"/>
          <p:nvPr/>
        </p:nvSpPr>
        <p:spPr>
          <a:xfrm>
            <a:off x="2267058" y="1606013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W2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29" name="Google Shape;1333;p40">
            <a:extLst>
              <a:ext uri="{FF2B5EF4-FFF2-40B4-BE49-F238E27FC236}">
                <a16:creationId xmlns:a16="http://schemas.microsoft.com/office/drawing/2014/main" id="{3327CBD8-9509-A288-CAC6-EEA55CCDA644}"/>
              </a:ext>
            </a:extLst>
          </p:cNvPr>
          <p:cNvSpPr txBox="1"/>
          <p:nvPr/>
        </p:nvSpPr>
        <p:spPr>
          <a:xfrm>
            <a:off x="2497288" y="1606013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W3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0" name="Google Shape;1333;p40">
            <a:extLst>
              <a:ext uri="{FF2B5EF4-FFF2-40B4-BE49-F238E27FC236}">
                <a16:creationId xmlns:a16="http://schemas.microsoft.com/office/drawing/2014/main" id="{4C540E73-CAEA-223C-8D13-C8E4345F5449}"/>
              </a:ext>
            </a:extLst>
          </p:cNvPr>
          <p:cNvSpPr txBox="1"/>
          <p:nvPr/>
        </p:nvSpPr>
        <p:spPr>
          <a:xfrm>
            <a:off x="2703568" y="1609241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W4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1" name="Google Shape;1333;p40">
            <a:extLst>
              <a:ext uri="{FF2B5EF4-FFF2-40B4-BE49-F238E27FC236}">
                <a16:creationId xmlns:a16="http://schemas.microsoft.com/office/drawing/2014/main" id="{0B67AE1F-33B5-399D-0425-F475CF354830}"/>
              </a:ext>
            </a:extLst>
          </p:cNvPr>
          <p:cNvSpPr txBox="1"/>
          <p:nvPr/>
        </p:nvSpPr>
        <p:spPr>
          <a:xfrm>
            <a:off x="2933078" y="1609241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W5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2" name="Google Shape;1333;p40">
            <a:extLst>
              <a:ext uri="{FF2B5EF4-FFF2-40B4-BE49-F238E27FC236}">
                <a16:creationId xmlns:a16="http://schemas.microsoft.com/office/drawing/2014/main" id="{2C9FC011-6A1C-1AA6-AFAB-28057805AA3A}"/>
              </a:ext>
            </a:extLst>
          </p:cNvPr>
          <p:cNvSpPr txBox="1"/>
          <p:nvPr/>
        </p:nvSpPr>
        <p:spPr>
          <a:xfrm>
            <a:off x="3143794" y="1612469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W6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41" name="Google Shape;1333;p40">
            <a:extLst>
              <a:ext uri="{FF2B5EF4-FFF2-40B4-BE49-F238E27FC236}">
                <a16:creationId xmlns:a16="http://schemas.microsoft.com/office/drawing/2014/main" id="{B60276D8-05AF-2265-98CB-3ABFB43060BD}"/>
              </a:ext>
            </a:extLst>
          </p:cNvPr>
          <p:cNvSpPr txBox="1"/>
          <p:nvPr/>
        </p:nvSpPr>
        <p:spPr>
          <a:xfrm>
            <a:off x="3373142" y="1609241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W7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42" name="Google Shape;1333;p40">
            <a:extLst>
              <a:ext uri="{FF2B5EF4-FFF2-40B4-BE49-F238E27FC236}">
                <a16:creationId xmlns:a16="http://schemas.microsoft.com/office/drawing/2014/main" id="{C49943BC-8F17-D8F2-649F-E3DC6E91EB76}"/>
              </a:ext>
            </a:extLst>
          </p:cNvPr>
          <p:cNvSpPr txBox="1"/>
          <p:nvPr/>
        </p:nvSpPr>
        <p:spPr>
          <a:xfrm>
            <a:off x="3588305" y="1606013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W8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43" name="Google Shape;1333;p40">
            <a:extLst>
              <a:ext uri="{FF2B5EF4-FFF2-40B4-BE49-F238E27FC236}">
                <a16:creationId xmlns:a16="http://schemas.microsoft.com/office/drawing/2014/main" id="{DD807795-1F41-BD36-CEE7-8E473E5C058B}"/>
              </a:ext>
            </a:extLst>
          </p:cNvPr>
          <p:cNvSpPr txBox="1"/>
          <p:nvPr/>
        </p:nvSpPr>
        <p:spPr>
          <a:xfrm>
            <a:off x="3815235" y="1612469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W9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44" name="Google Shape;1333;p40">
            <a:extLst>
              <a:ext uri="{FF2B5EF4-FFF2-40B4-BE49-F238E27FC236}">
                <a16:creationId xmlns:a16="http://schemas.microsoft.com/office/drawing/2014/main" id="{F9668275-60A1-8BB6-A2EA-A09B7E2B3F7F}"/>
              </a:ext>
            </a:extLst>
          </p:cNvPr>
          <p:cNvSpPr txBox="1"/>
          <p:nvPr/>
        </p:nvSpPr>
        <p:spPr>
          <a:xfrm>
            <a:off x="4045427" y="1613054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W10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45" name="Google Shape;1333;p40">
            <a:extLst>
              <a:ext uri="{FF2B5EF4-FFF2-40B4-BE49-F238E27FC236}">
                <a16:creationId xmlns:a16="http://schemas.microsoft.com/office/drawing/2014/main" id="{6AEC7835-FD35-2A97-B40D-2B0F1F56D750}"/>
              </a:ext>
            </a:extLst>
          </p:cNvPr>
          <p:cNvSpPr txBox="1"/>
          <p:nvPr/>
        </p:nvSpPr>
        <p:spPr>
          <a:xfrm>
            <a:off x="4264490" y="1608465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W11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46" name="Google Shape;1333;p40">
            <a:extLst>
              <a:ext uri="{FF2B5EF4-FFF2-40B4-BE49-F238E27FC236}">
                <a16:creationId xmlns:a16="http://schemas.microsoft.com/office/drawing/2014/main" id="{491D1964-42BA-FCC9-4695-38A33F562681}"/>
              </a:ext>
            </a:extLst>
          </p:cNvPr>
          <p:cNvSpPr txBox="1"/>
          <p:nvPr/>
        </p:nvSpPr>
        <p:spPr>
          <a:xfrm>
            <a:off x="4488606" y="1608465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W12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47" name="Google Shape;1333;p40">
            <a:extLst>
              <a:ext uri="{FF2B5EF4-FFF2-40B4-BE49-F238E27FC236}">
                <a16:creationId xmlns:a16="http://schemas.microsoft.com/office/drawing/2014/main" id="{81733B78-F99F-A648-FE01-656955485AA8}"/>
              </a:ext>
            </a:extLst>
          </p:cNvPr>
          <p:cNvSpPr txBox="1"/>
          <p:nvPr/>
        </p:nvSpPr>
        <p:spPr>
          <a:xfrm>
            <a:off x="4692652" y="1606401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W13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48" name="Google Shape;1333;p40">
            <a:extLst>
              <a:ext uri="{FF2B5EF4-FFF2-40B4-BE49-F238E27FC236}">
                <a16:creationId xmlns:a16="http://schemas.microsoft.com/office/drawing/2014/main" id="{F2AADEF3-68E3-4964-6216-60C74714793D}"/>
              </a:ext>
            </a:extLst>
          </p:cNvPr>
          <p:cNvSpPr txBox="1"/>
          <p:nvPr/>
        </p:nvSpPr>
        <p:spPr>
          <a:xfrm>
            <a:off x="4909378" y="1608853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W14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51" name="Google Shape;1333;p40">
            <a:extLst>
              <a:ext uri="{FF2B5EF4-FFF2-40B4-BE49-F238E27FC236}">
                <a16:creationId xmlns:a16="http://schemas.microsoft.com/office/drawing/2014/main" id="{9B097827-FEA8-117A-8AAC-780CBCE3E6B4}"/>
              </a:ext>
            </a:extLst>
          </p:cNvPr>
          <p:cNvSpPr txBox="1"/>
          <p:nvPr/>
        </p:nvSpPr>
        <p:spPr>
          <a:xfrm>
            <a:off x="5145014" y="1612469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W15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456A2E-BD30-1B75-108E-9999AE05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4704588"/>
            <a:ext cx="480060" cy="273844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D1BC50-08F9-59B6-C56D-B5507DB95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8617" y="1832573"/>
            <a:ext cx="4011030" cy="289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074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4CF4B6B-2F44-C600-445D-3D03FF45E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857" y="0"/>
            <a:ext cx="6858000" cy="51435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5972FF4-3C7B-D1D8-886A-A828EA07F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013" y="1720937"/>
            <a:ext cx="2440173" cy="2257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59250D-037E-E628-F366-1DCA9A2F2097}"/>
              </a:ext>
            </a:extLst>
          </p:cNvPr>
          <p:cNvSpPr txBox="1"/>
          <p:nvPr/>
        </p:nvSpPr>
        <p:spPr>
          <a:xfrm>
            <a:off x="466262" y="286544"/>
            <a:ext cx="457200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200" dirty="0">
                <a:latin typeface="Fira Sans Extra Condensed Medium" panose="020B0604020202020204" charset="0"/>
                <a:cs typeface="Times New Roman" panose="02020603050405020304" pitchFamily="18" charset="0"/>
              </a:rPr>
              <a:t>Timeline (Progress)</a:t>
            </a:r>
            <a:endParaRPr lang="en-ID" sz="3200" dirty="0">
              <a:latin typeface="Fira Sans Extra Condensed Medium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333;p40">
            <a:extLst>
              <a:ext uri="{FF2B5EF4-FFF2-40B4-BE49-F238E27FC236}">
                <a16:creationId xmlns:a16="http://schemas.microsoft.com/office/drawing/2014/main" id="{83954902-E5BD-C956-0002-FC8EF13C5D46}"/>
              </a:ext>
            </a:extLst>
          </p:cNvPr>
          <p:cNvSpPr txBox="1"/>
          <p:nvPr/>
        </p:nvSpPr>
        <p:spPr>
          <a:xfrm>
            <a:off x="331843" y="1288048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SPL-1 Project Progress Estimation</a:t>
            </a:r>
            <a:endParaRPr sz="12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9" name="Google Shape;1333;p40">
            <a:extLst>
              <a:ext uri="{FF2B5EF4-FFF2-40B4-BE49-F238E27FC236}">
                <a16:creationId xmlns:a16="http://schemas.microsoft.com/office/drawing/2014/main" id="{F2FFADCE-FD05-FD43-BD6C-9B02B98CB1D2}"/>
              </a:ext>
            </a:extLst>
          </p:cNvPr>
          <p:cNvSpPr txBox="1"/>
          <p:nvPr/>
        </p:nvSpPr>
        <p:spPr>
          <a:xfrm>
            <a:off x="2088656" y="1139017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August</a:t>
            </a:r>
            <a:endParaRPr sz="10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0" name="Google Shape;1333;p40">
            <a:extLst>
              <a:ext uri="{FF2B5EF4-FFF2-40B4-BE49-F238E27FC236}">
                <a16:creationId xmlns:a16="http://schemas.microsoft.com/office/drawing/2014/main" id="{4BA18FD4-EA82-DF2B-F660-3579ACF7E6E6}"/>
              </a:ext>
            </a:extLst>
          </p:cNvPr>
          <p:cNvSpPr txBox="1"/>
          <p:nvPr/>
        </p:nvSpPr>
        <p:spPr>
          <a:xfrm>
            <a:off x="2957595" y="1153262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September</a:t>
            </a:r>
            <a:endParaRPr sz="10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1" name="Google Shape;1333;p40">
            <a:extLst>
              <a:ext uri="{FF2B5EF4-FFF2-40B4-BE49-F238E27FC236}">
                <a16:creationId xmlns:a16="http://schemas.microsoft.com/office/drawing/2014/main" id="{859A5311-6CF0-F5E9-3D35-B21BAFA89DF4}"/>
              </a:ext>
            </a:extLst>
          </p:cNvPr>
          <p:cNvSpPr txBox="1"/>
          <p:nvPr/>
        </p:nvSpPr>
        <p:spPr>
          <a:xfrm>
            <a:off x="3838289" y="1161288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October</a:t>
            </a:r>
            <a:endParaRPr sz="10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2" name="Google Shape;1333;p40">
            <a:extLst>
              <a:ext uri="{FF2B5EF4-FFF2-40B4-BE49-F238E27FC236}">
                <a16:creationId xmlns:a16="http://schemas.microsoft.com/office/drawing/2014/main" id="{9FE2703C-275E-8738-1981-442B7E77F9C0}"/>
              </a:ext>
            </a:extLst>
          </p:cNvPr>
          <p:cNvSpPr txBox="1"/>
          <p:nvPr/>
        </p:nvSpPr>
        <p:spPr>
          <a:xfrm>
            <a:off x="2065371" y="1612469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22" name="Google Shape;1333;p40">
            <a:extLst>
              <a:ext uri="{FF2B5EF4-FFF2-40B4-BE49-F238E27FC236}">
                <a16:creationId xmlns:a16="http://schemas.microsoft.com/office/drawing/2014/main" id="{A798B5BA-927C-186B-2B93-C3F8CB968284}"/>
              </a:ext>
            </a:extLst>
          </p:cNvPr>
          <p:cNvSpPr txBox="1"/>
          <p:nvPr/>
        </p:nvSpPr>
        <p:spPr>
          <a:xfrm>
            <a:off x="2059361" y="1609241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W1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3" name="Google Shape;1333;p40">
            <a:extLst>
              <a:ext uri="{FF2B5EF4-FFF2-40B4-BE49-F238E27FC236}">
                <a16:creationId xmlns:a16="http://schemas.microsoft.com/office/drawing/2014/main" id="{A9D7916F-EF36-CEAA-44BC-8A8337EB5F36}"/>
              </a:ext>
            </a:extLst>
          </p:cNvPr>
          <p:cNvSpPr txBox="1"/>
          <p:nvPr/>
        </p:nvSpPr>
        <p:spPr>
          <a:xfrm>
            <a:off x="305428" y="1790196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Planning</a:t>
            </a:r>
            <a:endParaRPr sz="12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4" name="Google Shape;1333;p40">
            <a:extLst>
              <a:ext uri="{FF2B5EF4-FFF2-40B4-BE49-F238E27FC236}">
                <a16:creationId xmlns:a16="http://schemas.microsoft.com/office/drawing/2014/main" id="{2D8360EF-8A1F-69FC-0858-91968FBE5CB1}"/>
              </a:ext>
            </a:extLst>
          </p:cNvPr>
          <p:cNvSpPr txBox="1"/>
          <p:nvPr/>
        </p:nvSpPr>
        <p:spPr>
          <a:xfrm>
            <a:off x="305428" y="2194911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Existing Platform Research</a:t>
            </a:r>
            <a:endParaRPr sz="12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5" name="Google Shape;1333;p40">
            <a:extLst>
              <a:ext uri="{FF2B5EF4-FFF2-40B4-BE49-F238E27FC236}">
                <a16:creationId xmlns:a16="http://schemas.microsoft.com/office/drawing/2014/main" id="{BB1D7446-388B-4B8C-F329-37204BFA65B7}"/>
              </a:ext>
            </a:extLst>
          </p:cNvPr>
          <p:cNvSpPr txBox="1"/>
          <p:nvPr/>
        </p:nvSpPr>
        <p:spPr>
          <a:xfrm>
            <a:off x="301277" y="2599626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Technology Research</a:t>
            </a:r>
            <a:endParaRPr sz="12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6" name="Google Shape;1333;p40">
            <a:extLst>
              <a:ext uri="{FF2B5EF4-FFF2-40B4-BE49-F238E27FC236}">
                <a16:creationId xmlns:a16="http://schemas.microsoft.com/office/drawing/2014/main" id="{964F1B6D-535C-A594-C24B-71D132AE1B99}"/>
              </a:ext>
            </a:extLst>
          </p:cNvPr>
          <p:cNvSpPr txBox="1"/>
          <p:nvPr/>
        </p:nvSpPr>
        <p:spPr>
          <a:xfrm>
            <a:off x="297126" y="3004341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User Interface Development</a:t>
            </a:r>
            <a:endParaRPr sz="12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7" name="Google Shape;1333;p40">
            <a:extLst>
              <a:ext uri="{FF2B5EF4-FFF2-40B4-BE49-F238E27FC236}">
                <a16:creationId xmlns:a16="http://schemas.microsoft.com/office/drawing/2014/main" id="{01C12DD5-B158-C78B-BFBA-BD0D016522DA}"/>
              </a:ext>
            </a:extLst>
          </p:cNvPr>
          <p:cNvSpPr txBox="1"/>
          <p:nvPr/>
        </p:nvSpPr>
        <p:spPr>
          <a:xfrm>
            <a:off x="331843" y="3387632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Database Implementation</a:t>
            </a:r>
            <a:endParaRPr sz="12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8" name="Google Shape;1333;p40">
            <a:extLst>
              <a:ext uri="{FF2B5EF4-FFF2-40B4-BE49-F238E27FC236}">
                <a16:creationId xmlns:a16="http://schemas.microsoft.com/office/drawing/2014/main" id="{187156E1-A9F0-D9CF-AD35-A2EEEBD87A99}"/>
              </a:ext>
            </a:extLst>
          </p:cNvPr>
          <p:cNvSpPr txBox="1"/>
          <p:nvPr/>
        </p:nvSpPr>
        <p:spPr>
          <a:xfrm>
            <a:off x="297126" y="3792347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Backend Development</a:t>
            </a:r>
            <a:endParaRPr sz="12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9" name="Google Shape;1333;p40">
            <a:extLst>
              <a:ext uri="{FF2B5EF4-FFF2-40B4-BE49-F238E27FC236}">
                <a16:creationId xmlns:a16="http://schemas.microsoft.com/office/drawing/2014/main" id="{1218EF32-FD40-B58D-D504-2BE691803700}"/>
              </a:ext>
            </a:extLst>
          </p:cNvPr>
          <p:cNvSpPr txBox="1"/>
          <p:nvPr/>
        </p:nvSpPr>
        <p:spPr>
          <a:xfrm>
            <a:off x="297126" y="4159830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Testing and Bug  Fixing</a:t>
            </a:r>
            <a:endParaRPr sz="12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40" name="Google Shape;1333;p40">
            <a:extLst>
              <a:ext uri="{FF2B5EF4-FFF2-40B4-BE49-F238E27FC236}">
                <a16:creationId xmlns:a16="http://schemas.microsoft.com/office/drawing/2014/main" id="{C9B1C09A-E877-3F9B-82B4-CD0BD05C1113}"/>
              </a:ext>
            </a:extLst>
          </p:cNvPr>
          <p:cNvSpPr txBox="1"/>
          <p:nvPr/>
        </p:nvSpPr>
        <p:spPr>
          <a:xfrm>
            <a:off x="4948780" y="-7538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Ongoing</a:t>
            </a:r>
            <a:endParaRPr sz="12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49" name="Google Shape;1333;p40">
            <a:extLst>
              <a:ext uri="{FF2B5EF4-FFF2-40B4-BE49-F238E27FC236}">
                <a16:creationId xmlns:a16="http://schemas.microsoft.com/office/drawing/2014/main" id="{92EC60DA-65D5-345A-E6FD-C6A0ABB659A0}"/>
              </a:ext>
            </a:extLst>
          </p:cNvPr>
          <p:cNvSpPr txBox="1"/>
          <p:nvPr/>
        </p:nvSpPr>
        <p:spPr>
          <a:xfrm>
            <a:off x="5019506" y="294284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Completed</a:t>
            </a:r>
            <a:endParaRPr sz="12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50" name="Google Shape;1333;p40">
            <a:extLst>
              <a:ext uri="{FF2B5EF4-FFF2-40B4-BE49-F238E27FC236}">
                <a16:creationId xmlns:a16="http://schemas.microsoft.com/office/drawing/2014/main" id="{FC0DA818-C918-F383-7CA6-EB29481E5534}"/>
              </a:ext>
            </a:extLst>
          </p:cNvPr>
          <p:cNvSpPr txBox="1"/>
          <p:nvPr/>
        </p:nvSpPr>
        <p:spPr>
          <a:xfrm>
            <a:off x="5724481" y="575821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 Future</a:t>
            </a:r>
            <a:endParaRPr sz="12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52" name="Google Shape;1333;p40">
            <a:extLst>
              <a:ext uri="{FF2B5EF4-FFF2-40B4-BE49-F238E27FC236}">
                <a16:creationId xmlns:a16="http://schemas.microsoft.com/office/drawing/2014/main" id="{086317A9-FD7D-C5B2-44CC-D67BF49A9C12}"/>
              </a:ext>
            </a:extLst>
          </p:cNvPr>
          <p:cNvSpPr txBox="1"/>
          <p:nvPr/>
        </p:nvSpPr>
        <p:spPr>
          <a:xfrm>
            <a:off x="-203661" y="680976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RoadMap</a:t>
            </a:r>
            <a:endParaRPr sz="12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27" name="Google Shape;1333;p40">
            <a:extLst>
              <a:ext uri="{FF2B5EF4-FFF2-40B4-BE49-F238E27FC236}">
                <a16:creationId xmlns:a16="http://schemas.microsoft.com/office/drawing/2014/main" id="{7359EEB8-8E29-EB63-E4AE-603FADE09451}"/>
              </a:ext>
            </a:extLst>
          </p:cNvPr>
          <p:cNvSpPr txBox="1"/>
          <p:nvPr/>
        </p:nvSpPr>
        <p:spPr>
          <a:xfrm>
            <a:off x="4877156" y="1142722"/>
            <a:ext cx="1786433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November</a:t>
            </a:r>
            <a:endParaRPr sz="10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28" name="Google Shape;1333;p40">
            <a:extLst>
              <a:ext uri="{FF2B5EF4-FFF2-40B4-BE49-F238E27FC236}">
                <a16:creationId xmlns:a16="http://schemas.microsoft.com/office/drawing/2014/main" id="{1F5E8465-6737-62AE-CD66-1B8506537ACE}"/>
              </a:ext>
            </a:extLst>
          </p:cNvPr>
          <p:cNvSpPr txBox="1"/>
          <p:nvPr/>
        </p:nvSpPr>
        <p:spPr>
          <a:xfrm>
            <a:off x="2267058" y="1606013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W2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29" name="Google Shape;1333;p40">
            <a:extLst>
              <a:ext uri="{FF2B5EF4-FFF2-40B4-BE49-F238E27FC236}">
                <a16:creationId xmlns:a16="http://schemas.microsoft.com/office/drawing/2014/main" id="{3327CBD8-9509-A288-CAC6-EEA55CCDA644}"/>
              </a:ext>
            </a:extLst>
          </p:cNvPr>
          <p:cNvSpPr txBox="1"/>
          <p:nvPr/>
        </p:nvSpPr>
        <p:spPr>
          <a:xfrm>
            <a:off x="2497288" y="1606013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W3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0" name="Google Shape;1333;p40">
            <a:extLst>
              <a:ext uri="{FF2B5EF4-FFF2-40B4-BE49-F238E27FC236}">
                <a16:creationId xmlns:a16="http://schemas.microsoft.com/office/drawing/2014/main" id="{4C540E73-CAEA-223C-8D13-C8E4345F5449}"/>
              </a:ext>
            </a:extLst>
          </p:cNvPr>
          <p:cNvSpPr txBox="1"/>
          <p:nvPr/>
        </p:nvSpPr>
        <p:spPr>
          <a:xfrm>
            <a:off x="2703568" y="1609241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W4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1" name="Google Shape;1333;p40">
            <a:extLst>
              <a:ext uri="{FF2B5EF4-FFF2-40B4-BE49-F238E27FC236}">
                <a16:creationId xmlns:a16="http://schemas.microsoft.com/office/drawing/2014/main" id="{0B67AE1F-33B5-399D-0425-F475CF354830}"/>
              </a:ext>
            </a:extLst>
          </p:cNvPr>
          <p:cNvSpPr txBox="1"/>
          <p:nvPr/>
        </p:nvSpPr>
        <p:spPr>
          <a:xfrm>
            <a:off x="2933078" y="1609241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W5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2" name="Google Shape;1333;p40">
            <a:extLst>
              <a:ext uri="{FF2B5EF4-FFF2-40B4-BE49-F238E27FC236}">
                <a16:creationId xmlns:a16="http://schemas.microsoft.com/office/drawing/2014/main" id="{2C9FC011-6A1C-1AA6-AFAB-28057805AA3A}"/>
              </a:ext>
            </a:extLst>
          </p:cNvPr>
          <p:cNvSpPr txBox="1"/>
          <p:nvPr/>
        </p:nvSpPr>
        <p:spPr>
          <a:xfrm>
            <a:off x="3143794" y="1612469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W6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41" name="Google Shape;1333;p40">
            <a:extLst>
              <a:ext uri="{FF2B5EF4-FFF2-40B4-BE49-F238E27FC236}">
                <a16:creationId xmlns:a16="http://schemas.microsoft.com/office/drawing/2014/main" id="{B60276D8-05AF-2265-98CB-3ABFB43060BD}"/>
              </a:ext>
            </a:extLst>
          </p:cNvPr>
          <p:cNvSpPr txBox="1"/>
          <p:nvPr/>
        </p:nvSpPr>
        <p:spPr>
          <a:xfrm>
            <a:off x="3373142" y="1609241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W7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42" name="Google Shape;1333;p40">
            <a:extLst>
              <a:ext uri="{FF2B5EF4-FFF2-40B4-BE49-F238E27FC236}">
                <a16:creationId xmlns:a16="http://schemas.microsoft.com/office/drawing/2014/main" id="{C49943BC-8F17-D8F2-649F-E3DC6E91EB76}"/>
              </a:ext>
            </a:extLst>
          </p:cNvPr>
          <p:cNvSpPr txBox="1"/>
          <p:nvPr/>
        </p:nvSpPr>
        <p:spPr>
          <a:xfrm>
            <a:off x="3588305" y="1606013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W8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43" name="Google Shape;1333;p40">
            <a:extLst>
              <a:ext uri="{FF2B5EF4-FFF2-40B4-BE49-F238E27FC236}">
                <a16:creationId xmlns:a16="http://schemas.microsoft.com/office/drawing/2014/main" id="{DD807795-1F41-BD36-CEE7-8E473E5C058B}"/>
              </a:ext>
            </a:extLst>
          </p:cNvPr>
          <p:cNvSpPr txBox="1"/>
          <p:nvPr/>
        </p:nvSpPr>
        <p:spPr>
          <a:xfrm>
            <a:off x="3815235" y="1612469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W9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44" name="Google Shape;1333;p40">
            <a:extLst>
              <a:ext uri="{FF2B5EF4-FFF2-40B4-BE49-F238E27FC236}">
                <a16:creationId xmlns:a16="http://schemas.microsoft.com/office/drawing/2014/main" id="{F9668275-60A1-8BB6-A2EA-A09B7E2B3F7F}"/>
              </a:ext>
            </a:extLst>
          </p:cNvPr>
          <p:cNvSpPr txBox="1"/>
          <p:nvPr/>
        </p:nvSpPr>
        <p:spPr>
          <a:xfrm>
            <a:off x="4022334" y="1606401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W10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45" name="Google Shape;1333;p40">
            <a:extLst>
              <a:ext uri="{FF2B5EF4-FFF2-40B4-BE49-F238E27FC236}">
                <a16:creationId xmlns:a16="http://schemas.microsoft.com/office/drawing/2014/main" id="{6AEC7835-FD35-2A97-B40D-2B0F1F56D750}"/>
              </a:ext>
            </a:extLst>
          </p:cNvPr>
          <p:cNvSpPr txBox="1"/>
          <p:nvPr/>
        </p:nvSpPr>
        <p:spPr>
          <a:xfrm>
            <a:off x="4257649" y="1601972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W11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46" name="Google Shape;1333;p40">
            <a:extLst>
              <a:ext uri="{FF2B5EF4-FFF2-40B4-BE49-F238E27FC236}">
                <a16:creationId xmlns:a16="http://schemas.microsoft.com/office/drawing/2014/main" id="{491D1964-42BA-FCC9-4695-38A33F562681}"/>
              </a:ext>
            </a:extLst>
          </p:cNvPr>
          <p:cNvSpPr txBox="1"/>
          <p:nvPr/>
        </p:nvSpPr>
        <p:spPr>
          <a:xfrm>
            <a:off x="4464143" y="1601972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W12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47" name="Google Shape;1333;p40">
            <a:extLst>
              <a:ext uri="{FF2B5EF4-FFF2-40B4-BE49-F238E27FC236}">
                <a16:creationId xmlns:a16="http://schemas.microsoft.com/office/drawing/2014/main" id="{81733B78-F99F-A648-FE01-656955485AA8}"/>
              </a:ext>
            </a:extLst>
          </p:cNvPr>
          <p:cNvSpPr txBox="1"/>
          <p:nvPr/>
        </p:nvSpPr>
        <p:spPr>
          <a:xfrm>
            <a:off x="4692652" y="1606401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W13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48" name="Google Shape;1333;p40">
            <a:extLst>
              <a:ext uri="{FF2B5EF4-FFF2-40B4-BE49-F238E27FC236}">
                <a16:creationId xmlns:a16="http://schemas.microsoft.com/office/drawing/2014/main" id="{F2AADEF3-68E3-4964-6216-60C74714793D}"/>
              </a:ext>
            </a:extLst>
          </p:cNvPr>
          <p:cNvSpPr txBox="1"/>
          <p:nvPr/>
        </p:nvSpPr>
        <p:spPr>
          <a:xfrm>
            <a:off x="4909378" y="1608853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W14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51" name="Google Shape;1333;p40">
            <a:extLst>
              <a:ext uri="{FF2B5EF4-FFF2-40B4-BE49-F238E27FC236}">
                <a16:creationId xmlns:a16="http://schemas.microsoft.com/office/drawing/2014/main" id="{9B097827-FEA8-117A-8AAC-780CBCE3E6B4}"/>
              </a:ext>
            </a:extLst>
          </p:cNvPr>
          <p:cNvSpPr txBox="1"/>
          <p:nvPr/>
        </p:nvSpPr>
        <p:spPr>
          <a:xfrm>
            <a:off x="5130352" y="1609301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W15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456A2E-BD30-1B75-108E-9999AE05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4704588"/>
            <a:ext cx="480060" cy="273844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1579090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2C15B4D-03D3-A9AC-B904-85ACE36E5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" y="0"/>
            <a:ext cx="6858000" cy="51435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5972FF4-3C7B-D1D8-886A-A828EA07F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013" y="1720937"/>
            <a:ext cx="2440173" cy="2257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59250D-037E-E628-F366-1DCA9A2F2097}"/>
              </a:ext>
            </a:extLst>
          </p:cNvPr>
          <p:cNvSpPr txBox="1"/>
          <p:nvPr/>
        </p:nvSpPr>
        <p:spPr>
          <a:xfrm>
            <a:off x="466262" y="286544"/>
            <a:ext cx="457200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200" dirty="0">
                <a:latin typeface="Fira Sans Extra Condensed Medium" panose="020B0604020202020204" charset="0"/>
                <a:cs typeface="Times New Roman" panose="02020603050405020304" pitchFamily="18" charset="0"/>
              </a:rPr>
              <a:t>Timeline (Final)</a:t>
            </a:r>
            <a:endParaRPr lang="en-ID" sz="3200" dirty="0">
              <a:latin typeface="Fira Sans Extra Condensed Medium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333;p40">
            <a:extLst>
              <a:ext uri="{FF2B5EF4-FFF2-40B4-BE49-F238E27FC236}">
                <a16:creationId xmlns:a16="http://schemas.microsoft.com/office/drawing/2014/main" id="{83954902-E5BD-C956-0002-FC8EF13C5D46}"/>
              </a:ext>
            </a:extLst>
          </p:cNvPr>
          <p:cNvSpPr txBox="1"/>
          <p:nvPr/>
        </p:nvSpPr>
        <p:spPr>
          <a:xfrm>
            <a:off x="331843" y="1288048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SPL-1 Project Progress Estimation</a:t>
            </a:r>
            <a:endParaRPr sz="12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2" name="Google Shape;1333;p40">
            <a:extLst>
              <a:ext uri="{FF2B5EF4-FFF2-40B4-BE49-F238E27FC236}">
                <a16:creationId xmlns:a16="http://schemas.microsoft.com/office/drawing/2014/main" id="{9FE2703C-275E-8738-1981-442B7E77F9C0}"/>
              </a:ext>
            </a:extLst>
          </p:cNvPr>
          <p:cNvSpPr txBox="1"/>
          <p:nvPr/>
        </p:nvSpPr>
        <p:spPr>
          <a:xfrm>
            <a:off x="2065371" y="1612469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bg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3" name="Google Shape;1333;p40">
            <a:extLst>
              <a:ext uri="{FF2B5EF4-FFF2-40B4-BE49-F238E27FC236}">
                <a16:creationId xmlns:a16="http://schemas.microsoft.com/office/drawing/2014/main" id="{A9D7916F-EF36-CEAA-44BC-8A8337EB5F36}"/>
              </a:ext>
            </a:extLst>
          </p:cNvPr>
          <p:cNvSpPr txBox="1"/>
          <p:nvPr/>
        </p:nvSpPr>
        <p:spPr>
          <a:xfrm>
            <a:off x="305428" y="1790196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Planning</a:t>
            </a:r>
            <a:endParaRPr sz="12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4" name="Google Shape;1333;p40">
            <a:extLst>
              <a:ext uri="{FF2B5EF4-FFF2-40B4-BE49-F238E27FC236}">
                <a16:creationId xmlns:a16="http://schemas.microsoft.com/office/drawing/2014/main" id="{2D8360EF-8A1F-69FC-0858-91968FBE5CB1}"/>
              </a:ext>
            </a:extLst>
          </p:cNvPr>
          <p:cNvSpPr txBox="1"/>
          <p:nvPr/>
        </p:nvSpPr>
        <p:spPr>
          <a:xfrm>
            <a:off x="305428" y="2194911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Existing Platform Research</a:t>
            </a:r>
            <a:endParaRPr sz="12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5" name="Google Shape;1333;p40">
            <a:extLst>
              <a:ext uri="{FF2B5EF4-FFF2-40B4-BE49-F238E27FC236}">
                <a16:creationId xmlns:a16="http://schemas.microsoft.com/office/drawing/2014/main" id="{BB1D7446-388B-4B8C-F329-37204BFA65B7}"/>
              </a:ext>
            </a:extLst>
          </p:cNvPr>
          <p:cNvSpPr txBox="1"/>
          <p:nvPr/>
        </p:nvSpPr>
        <p:spPr>
          <a:xfrm>
            <a:off x="301277" y="2599626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Technology Research</a:t>
            </a:r>
            <a:endParaRPr sz="12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6" name="Google Shape;1333;p40">
            <a:extLst>
              <a:ext uri="{FF2B5EF4-FFF2-40B4-BE49-F238E27FC236}">
                <a16:creationId xmlns:a16="http://schemas.microsoft.com/office/drawing/2014/main" id="{964F1B6D-535C-A594-C24B-71D132AE1B99}"/>
              </a:ext>
            </a:extLst>
          </p:cNvPr>
          <p:cNvSpPr txBox="1"/>
          <p:nvPr/>
        </p:nvSpPr>
        <p:spPr>
          <a:xfrm>
            <a:off x="297126" y="3004341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User Interface Development</a:t>
            </a:r>
            <a:endParaRPr sz="12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7" name="Google Shape;1333;p40">
            <a:extLst>
              <a:ext uri="{FF2B5EF4-FFF2-40B4-BE49-F238E27FC236}">
                <a16:creationId xmlns:a16="http://schemas.microsoft.com/office/drawing/2014/main" id="{01C12DD5-B158-C78B-BFBA-BD0D016522DA}"/>
              </a:ext>
            </a:extLst>
          </p:cNvPr>
          <p:cNvSpPr txBox="1"/>
          <p:nvPr/>
        </p:nvSpPr>
        <p:spPr>
          <a:xfrm>
            <a:off x="331843" y="3379728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Database Implementation</a:t>
            </a:r>
            <a:endParaRPr sz="12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8" name="Google Shape;1333;p40">
            <a:extLst>
              <a:ext uri="{FF2B5EF4-FFF2-40B4-BE49-F238E27FC236}">
                <a16:creationId xmlns:a16="http://schemas.microsoft.com/office/drawing/2014/main" id="{187156E1-A9F0-D9CF-AD35-A2EEEBD87A99}"/>
              </a:ext>
            </a:extLst>
          </p:cNvPr>
          <p:cNvSpPr txBox="1"/>
          <p:nvPr/>
        </p:nvSpPr>
        <p:spPr>
          <a:xfrm>
            <a:off x="297126" y="3792347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Backend Development</a:t>
            </a:r>
            <a:endParaRPr sz="12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9" name="Google Shape;1333;p40">
            <a:extLst>
              <a:ext uri="{FF2B5EF4-FFF2-40B4-BE49-F238E27FC236}">
                <a16:creationId xmlns:a16="http://schemas.microsoft.com/office/drawing/2014/main" id="{1218EF32-FD40-B58D-D504-2BE691803700}"/>
              </a:ext>
            </a:extLst>
          </p:cNvPr>
          <p:cNvSpPr txBox="1"/>
          <p:nvPr/>
        </p:nvSpPr>
        <p:spPr>
          <a:xfrm>
            <a:off x="297126" y="4159830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Testing and Bug  Fixing</a:t>
            </a:r>
            <a:endParaRPr sz="12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40" name="Google Shape;1333;p40">
            <a:extLst>
              <a:ext uri="{FF2B5EF4-FFF2-40B4-BE49-F238E27FC236}">
                <a16:creationId xmlns:a16="http://schemas.microsoft.com/office/drawing/2014/main" id="{C9B1C09A-E877-3F9B-82B4-CD0BD05C1113}"/>
              </a:ext>
            </a:extLst>
          </p:cNvPr>
          <p:cNvSpPr txBox="1"/>
          <p:nvPr/>
        </p:nvSpPr>
        <p:spPr>
          <a:xfrm>
            <a:off x="4948780" y="-7538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Ongoing</a:t>
            </a:r>
            <a:endParaRPr sz="12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49" name="Google Shape;1333;p40">
            <a:extLst>
              <a:ext uri="{FF2B5EF4-FFF2-40B4-BE49-F238E27FC236}">
                <a16:creationId xmlns:a16="http://schemas.microsoft.com/office/drawing/2014/main" id="{92EC60DA-65D5-345A-E6FD-C6A0ABB659A0}"/>
              </a:ext>
            </a:extLst>
          </p:cNvPr>
          <p:cNvSpPr txBox="1"/>
          <p:nvPr/>
        </p:nvSpPr>
        <p:spPr>
          <a:xfrm>
            <a:off x="5019506" y="294284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Completed</a:t>
            </a:r>
            <a:endParaRPr sz="12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50" name="Google Shape;1333;p40">
            <a:extLst>
              <a:ext uri="{FF2B5EF4-FFF2-40B4-BE49-F238E27FC236}">
                <a16:creationId xmlns:a16="http://schemas.microsoft.com/office/drawing/2014/main" id="{FC0DA818-C918-F383-7CA6-EB29481E5534}"/>
              </a:ext>
            </a:extLst>
          </p:cNvPr>
          <p:cNvSpPr txBox="1"/>
          <p:nvPr/>
        </p:nvSpPr>
        <p:spPr>
          <a:xfrm>
            <a:off x="5724481" y="575821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 Future</a:t>
            </a:r>
            <a:endParaRPr sz="12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52" name="Google Shape;1333;p40">
            <a:extLst>
              <a:ext uri="{FF2B5EF4-FFF2-40B4-BE49-F238E27FC236}">
                <a16:creationId xmlns:a16="http://schemas.microsoft.com/office/drawing/2014/main" id="{086317A9-FD7D-C5B2-44CC-D67BF49A9C12}"/>
              </a:ext>
            </a:extLst>
          </p:cNvPr>
          <p:cNvSpPr txBox="1"/>
          <p:nvPr/>
        </p:nvSpPr>
        <p:spPr>
          <a:xfrm>
            <a:off x="-203661" y="680976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RoadMap</a:t>
            </a:r>
            <a:endParaRPr sz="12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456A2E-BD30-1B75-108E-9999AE05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4704588"/>
            <a:ext cx="480060" cy="273844"/>
          </a:xfrm>
        </p:spPr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7" name="Google Shape;1333;p40">
            <a:extLst>
              <a:ext uri="{FF2B5EF4-FFF2-40B4-BE49-F238E27FC236}">
                <a16:creationId xmlns:a16="http://schemas.microsoft.com/office/drawing/2014/main" id="{C6ACD08B-9CDE-655A-253A-5EFB1EBD5096}"/>
              </a:ext>
            </a:extLst>
          </p:cNvPr>
          <p:cNvSpPr txBox="1"/>
          <p:nvPr/>
        </p:nvSpPr>
        <p:spPr>
          <a:xfrm>
            <a:off x="2088656" y="1139017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August</a:t>
            </a:r>
            <a:endParaRPr sz="10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3" name="Google Shape;1333;p40">
            <a:extLst>
              <a:ext uri="{FF2B5EF4-FFF2-40B4-BE49-F238E27FC236}">
                <a16:creationId xmlns:a16="http://schemas.microsoft.com/office/drawing/2014/main" id="{5A538991-12AE-1374-49DC-641EE70183C8}"/>
              </a:ext>
            </a:extLst>
          </p:cNvPr>
          <p:cNvSpPr txBox="1"/>
          <p:nvPr/>
        </p:nvSpPr>
        <p:spPr>
          <a:xfrm>
            <a:off x="2716515" y="1139017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September</a:t>
            </a:r>
            <a:endParaRPr sz="10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4" name="Google Shape;1333;p40">
            <a:extLst>
              <a:ext uri="{FF2B5EF4-FFF2-40B4-BE49-F238E27FC236}">
                <a16:creationId xmlns:a16="http://schemas.microsoft.com/office/drawing/2014/main" id="{1B99AEBE-9584-83F5-A301-880E6EFB8276}"/>
              </a:ext>
            </a:extLst>
          </p:cNvPr>
          <p:cNvSpPr txBox="1"/>
          <p:nvPr/>
        </p:nvSpPr>
        <p:spPr>
          <a:xfrm>
            <a:off x="3352551" y="1139017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October</a:t>
            </a:r>
            <a:endParaRPr sz="10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5" name="Google Shape;1333;p40">
            <a:extLst>
              <a:ext uri="{FF2B5EF4-FFF2-40B4-BE49-F238E27FC236}">
                <a16:creationId xmlns:a16="http://schemas.microsoft.com/office/drawing/2014/main" id="{2E915DB9-46CF-81E8-CB01-48D96974AE37}"/>
              </a:ext>
            </a:extLst>
          </p:cNvPr>
          <p:cNvSpPr txBox="1"/>
          <p:nvPr/>
        </p:nvSpPr>
        <p:spPr>
          <a:xfrm>
            <a:off x="4026241" y="1131006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November</a:t>
            </a:r>
            <a:endParaRPr lang="en-US" sz="10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6" name="Google Shape;1333;p40">
            <a:extLst>
              <a:ext uri="{FF2B5EF4-FFF2-40B4-BE49-F238E27FC236}">
                <a16:creationId xmlns:a16="http://schemas.microsoft.com/office/drawing/2014/main" id="{B5DC596C-B95C-8AAB-CD47-773A9E048937}"/>
              </a:ext>
            </a:extLst>
          </p:cNvPr>
          <p:cNvSpPr txBox="1"/>
          <p:nvPr/>
        </p:nvSpPr>
        <p:spPr>
          <a:xfrm>
            <a:off x="4662277" y="1139017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December</a:t>
            </a:r>
            <a:endParaRPr sz="10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8" name="Google Shape;1333;p40">
            <a:extLst>
              <a:ext uri="{FF2B5EF4-FFF2-40B4-BE49-F238E27FC236}">
                <a16:creationId xmlns:a16="http://schemas.microsoft.com/office/drawing/2014/main" id="{6384EBA1-2D7B-C100-E861-2EE6BBB75FE1}"/>
              </a:ext>
            </a:extLst>
          </p:cNvPr>
          <p:cNvSpPr txBox="1"/>
          <p:nvPr/>
        </p:nvSpPr>
        <p:spPr>
          <a:xfrm>
            <a:off x="1767708" y="1445639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1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9" name="Google Shape;1333;p40">
            <a:extLst>
              <a:ext uri="{FF2B5EF4-FFF2-40B4-BE49-F238E27FC236}">
                <a16:creationId xmlns:a16="http://schemas.microsoft.com/office/drawing/2014/main" id="{906FC175-4497-D2FE-27AC-B522BD8140C0}"/>
              </a:ext>
            </a:extLst>
          </p:cNvPr>
          <p:cNvSpPr txBox="1"/>
          <p:nvPr/>
        </p:nvSpPr>
        <p:spPr>
          <a:xfrm>
            <a:off x="1939476" y="1445639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2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20" name="Google Shape;1333;p40">
            <a:extLst>
              <a:ext uri="{FF2B5EF4-FFF2-40B4-BE49-F238E27FC236}">
                <a16:creationId xmlns:a16="http://schemas.microsoft.com/office/drawing/2014/main" id="{308A8D8A-19A8-8A57-E16E-590FF5CA60DC}"/>
              </a:ext>
            </a:extLst>
          </p:cNvPr>
          <p:cNvSpPr txBox="1"/>
          <p:nvPr/>
        </p:nvSpPr>
        <p:spPr>
          <a:xfrm>
            <a:off x="2095147" y="1448560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3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24" name="Google Shape;1333;p40">
            <a:extLst>
              <a:ext uri="{FF2B5EF4-FFF2-40B4-BE49-F238E27FC236}">
                <a16:creationId xmlns:a16="http://schemas.microsoft.com/office/drawing/2014/main" id="{3CB3514B-C7C8-9EAA-AFA8-D824692AEFA0}"/>
              </a:ext>
            </a:extLst>
          </p:cNvPr>
          <p:cNvSpPr txBox="1"/>
          <p:nvPr/>
        </p:nvSpPr>
        <p:spPr>
          <a:xfrm>
            <a:off x="2266915" y="1443419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4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26" name="Google Shape;1333;p40">
            <a:extLst>
              <a:ext uri="{FF2B5EF4-FFF2-40B4-BE49-F238E27FC236}">
                <a16:creationId xmlns:a16="http://schemas.microsoft.com/office/drawing/2014/main" id="{44928611-FD25-F3C0-2FD9-3069FBA0E37B}"/>
              </a:ext>
            </a:extLst>
          </p:cNvPr>
          <p:cNvSpPr txBox="1"/>
          <p:nvPr/>
        </p:nvSpPr>
        <p:spPr>
          <a:xfrm>
            <a:off x="2425501" y="1443419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5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53" name="Google Shape;1333;p40">
            <a:extLst>
              <a:ext uri="{FF2B5EF4-FFF2-40B4-BE49-F238E27FC236}">
                <a16:creationId xmlns:a16="http://schemas.microsoft.com/office/drawing/2014/main" id="{6FF14E17-D6C9-2CEF-B4CF-684B05ED07B2}"/>
              </a:ext>
            </a:extLst>
          </p:cNvPr>
          <p:cNvSpPr txBox="1"/>
          <p:nvPr/>
        </p:nvSpPr>
        <p:spPr>
          <a:xfrm>
            <a:off x="2593713" y="1445639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6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54" name="Google Shape;1333;p40">
            <a:extLst>
              <a:ext uri="{FF2B5EF4-FFF2-40B4-BE49-F238E27FC236}">
                <a16:creationId xmlns:a16="http://schemas.microsoft.com/office/drawing/2014/main" id="{40385D74-BF18-C82B-C2F6-A775CB8A3416}"/>
              </a:ext>
            </a:extLst>
          </p:cNvPr>
          <p:cNvSpPr txBox="1"/>
          <p:nvPr/>
        </p:nvSpPr>
        <p:spPr>
          <a:xfrm>
            <a:off x="2755857" y="1446416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7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55" name="Google Shape;1333;p40">
            <a:extLst>
              <a:ext uri="{FF2B5EF4-FFF2-40B4-BE49-F238E27FC236}">
                <a16:creationId xmlns:a16="http://schemas.microsoft.com/office/drawing/2014/main" id="{94834CFF-84F5-E911-8CAF-170894F6911F}"/>
              </a:ext>
            </a:extLst>
          </p:cNvPr>
          <p:cNvSpPr txBox="1"/>
          <p:nvPr/>
        </p:nvSpPr>
        <p:spPr>
          <a:xfrm>
            <a:off x="2928380" y="1446642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8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56" name="Google Shape;1333;p40">
            <a:extLst>
              <a:ext uri="{FF2B5EF4-FFF2-40B4-BE49-F238E27FC236}">
                <a16:creationId xmlns:a16="http://schemas.microsoft.com/office/drawing/2014/main" id="{8D7694D8-5E46-6D68-4F44-2882C9FAF115}"/>
              </a:ext>
            </a:extLst>
          </p:cNvPr>
          <p:cNvSpPr txBox="1"/>
          <p:nvPr/>
        </p:nvSpPr>
        <p:spPr>
          <a:xfrm>
            <a:off x="3092702" y="1443419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9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57" name="Google Shape;1333;p40">
            <a:extLst>
              <a:ext uri="{FF2B5EF4-FFF2-40B4-BE49-F238E27FC236}">
                <a16:creationId xmlns:a16="http://schemas.microsoft.com/office/drawing/2014/main" id="{3412FAEB-7932-2A27-F9FD-5229B9FA657B}"/>
              </a:ext>
            </a:extLst>
          </p:cNvPr>
          <p:cNvSpPr txBox="1"/>
          <p:nvPr/>
        </p:nvSpPr>
        <p:spPr>
          <a:xfrm>
            <a:off x="3257623" y="1443419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10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58" name="Google Shape;1333;p40">
            <a:extLst>
              <a:ext uri="{FF2B5EF4-FFF2-40B4-BE49-F238E27FC236}">
                <a16:creationId xmlns:a16="http://schemas.microsoft.com/office/drawing/2014/main" id="{27674758-F26C-1ED5-EBF4-C435C9418E39}"/>
              </a:ext>
            </a:extLst>
          </p:cNvPr>
          <p:cNvSpPr txBox="1"/>
          <p:nvPr/>
        </p:nvSpPr>
        <p:spPr>
          <a:xfrm>
            <a:off x="3429547" y="1443419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11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59" name="Google Shape;1333;p40">
            <a:extLst>
              <a:ext uri="{FF2B5EF4-FFF2-40B4-BE49-F238E27FC236}">
                <a16:creationId xmlns:a16="http://schemas.microsoft.com/office/drawing/2014/main" id="{33F63FCD-68C1-E02C-D3A2-99CD45680657}"/>
              </a:ext>
            </a:extLst>
          </p:cNvPr>
          <p:cNvSpPr txBox="1"/>
          <p:nvPr/>
        </p:nvSpPr>
        <p:spPr>
          <a:xfrm>
            <a:off x="3587509" y="1446642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12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60" name="Google Shape;1333;p40">
            <a:extLst>
              <a:ext uri="{FF2B5EF4-FFF2-40B4-BE49-F238E27FC236}">
                <a16:creationId xmlns:a16="http://schemas.microsoft.com/office/drawing/2014/main" id="{3197FB43-DC67-CAEC-6D0D-4E1050CF9632}"/>
              </a:ext>
            </a:extLst>
          </p:cNvPr>
          <p:cNvSpPr txBox="1"/>
          <p:nvPr/>
        </p:nvSpPr>
        <p:spPr>
          <a:xfrm>
            <a:off x="3752124" y="1446642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13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61" name="Google Shape;1333;p40">
            <a:extLst>
              <a:ext uri="{FF2B5EF4-FFF2-40B4-BE49-F238E27FC236}">
                <a16:creationId xmlns:a16="http://schemas.microsoft.com/office/drawing/2014/main" id="{31552EB9-42B1-28BF-ECFA-2312371EE398}"/>
              </a:ext>
            </a:extLst>
          </p:cNvPr>
          <p:cNvSpPr txBox="1"/>
          <p:nvPr/>
        </p:nvSpPr>
        <p:spPr>
          <a:xfrm>
            <a:off x="3900465" y="1443465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14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62" name="Google Shape;1333;p40">
            <a:extLst>
              <a:ext uri="{FF2B5EF4-FFF2-40B4-BE49-F238E27FC236}">
                <a16:creationId xmlns:a16="http://schemas.microsoft.com/office/drawing/2014/main" id="{CFED8B2E-295F-A6AD-B489-92DF74704FA0}"/>
              </a:ext>
            </a:extLst>
          </p:cNvPr>
          <p:cNvSpPr txBox="1"/>
          <p:nvPr/>
        </p:nvSpPr>
        <p:spPr>
          <a:xfrm>
            <a:off x="4074806" y="1446642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15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63" name="Google Shape;1333;p40">
            <a:extLst>
              <a:ext uri="{FF2B5EF4-FFF2-40B4-BE49-F238E27FC236}">
                <a16:creationId xmlns:a16="http://schemas.microsoft.com/office/drawing/2014/main" id="{64B6541F-FA4D-F102-6A2F-90FEFA9290AD}"/>
              </a:ext>
            </a:extLst>
          </p:cNvPr>
          <p:cNvSpPr txBox="1"/>
          <p:nvPr/>
        </p:nvSpPr>
        <p:spPr>
          <a:xfrm>
            <a:off x="4246309" y="1449819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16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64" name="Google Shape;1333;p40">
            <a:extLst>
              <a:ext uri="{FF2B5EF4-FFF2-40B4-BE49-F238E27FC236}">
                <a16:creationId xmlns:a16="http://schemas.microsoft.com/office/drawing/2014/main" id="{348070E7-964A-E433-CCEE-112C0A67CCFD}"/>
              </a:ext>
            </a:extLst>
          </p:cNvPr>
          <p:cNvSpPr txBox="1"/>
          <p:nvPr/>
        </p:nvSpPr>
        <p:spPr>
          <a:xfrm>
            <a:off x="4399772" y="1443419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17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65" name="Google Shape;1333;p40">
            <a:extLst>
              <a:ext uri="{FF2B5EF4-FFF2-40B4-BE49-F238E27FC236}">
                <a16:creationId xmlns:a16="http://schemas.microsoft.com/office/drawing/2014/main" id="{AC226F0A-6366-EA87-8551-64F9AFAB379A}"/>
              </a:ext>
            </a:extLst>
          </p:cNvPr>
          <p:cNvSpPr txBox="1"/>
          <p:nvPr/>
        </p:nvSpPr>
        <p:spPr>
          <a:xfrm>
            <a:off x="4568886" y="1443373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18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66" name="Google Shape;1333;p40">
            <a:extLst>
              <a:ext uri="{FF2B5EF4-FFF2-40B4-BE49-F238E27FC236}">
                <a16:creationId xmlns:a16="http://schemas.microsoft.com/office/drawing/2014/main" id="{DFFD2408-A2E9-4756-94B7-6D86DC8883F3}"/>
              </a:ext>
            </a:extLst>
          </p:cNvPr>
          <p:cNvSpPr txBox="1"/>
          <p:nvPr/>
        </p:nvSpPr>
        <p:spPr>
          <a:xfrm>
            <a:off x="4731161" y="1449367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19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67" name="Google Shape;1333;p40">
            <a:extLst>
              <a:ext uri="{FF2B5EF4-FFF2-40B4-BE49-F238E27FC236}">
                <a16:creationId xmlns:a16="http://schemas.microsoft.com/office/drawing/2014/main" id="{02649047-F764-593A-AD91-3AA4064C7670}"/>
              </a:ext>
            </a:extLst>
          </p:cNvPr>
          <p:cNvSpPr txBox="1"/>
          <p:nvPr/>
        </p:nvSpPr>
        <p:spPr>
          <a:xfrm>
            <a:off x="4894883" y="1447541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20</a:t>
            </a:r>
            <a:endParaRPr sz="800" dirty="0">
              <a:solidFill>
                <a:schemeClr val="bg1"/>
              </a:solidFill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1CDA-0926-7966-82DD-0C4387C7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286" y="401574"/>
            <a:ext cx="7543800" cy="1207008"/>
          </a:xfrm>
        </p:spPr>
        <p:txBody>
          <a:bodyPr/>
          <a:lstStyle/>
          <a:p>
            <a:r>
              <a:rPr lang="en-US" dirty="0"/>
              <a:t>Progress Demonstration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9D696-F92F-8F56-B808-C2DB60E5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B7AA0-6377-E89D-6D3C-C56A0F2BF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76" y="1682750"/>
            <a:ext cx="6177274" cy="264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31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2" name="Google Shape;1592;p47"/>
          <p:cNvGrpSpPr/>
          <p:nvPr/>
        </p:nvGrpSpPr>
        <p:grpSpPr>
          <a:xfrm>
            <a:off x="6874322" y="1729557"/>
            <a:ext cx="1446116" cy="2858697"/>
            <a:chOff x="6529419" y="1729630"/>
            <a:chExt cx="1480463" cy="2926594"/>
          </a:xfrm>
        </p:grpSpPr>
        <p:grpSp>
          <p:nvGrpSpPr>
            <p:cNvPr id="1593" name="Google Shape;1593;p47"/>
            <p:cNvGrpSpPr/>
            <p:nvPr/>
          </p:nvGrpSpPr>
          <p:grpSpPr>
            <a:xfrm>
              <a:off x="6556801" y="1729630"/>
              <a:ext cx="956596" cy="944294"/>
              <a:chOff x="3800319" y="1244877"/>
              <a:chExt cx="1098904" cy="1084772"/>
            </a:xfrm>
          </p:grpSpPr>
          <p:grpSp>
            <p:nvGrpSpPr>
              <p:cNvPr id="1594" name="Google Shape;1594;p47"/>
              <p:cNvGrpSpPr/>
              <p:nvPr/>
            </p:nvGrpSpPr>
            <p:grpSpPr>
              <a:xfrm>
                <a:off x="3800319" y="1244877"/>
                <a:ext cx="1098904" cy="1084772"/>
                <a:chOff x="3800319" y="1244877"/>
                <a:chExt cx="1098904" cy="1084772"/>
              </a:xfrm>
            </p:grpSpPr>
            <p:sp>
              <p:nvSpPr>
                <p:cNvPr id="1595" name="Google Shape;1595;p47"/>
                <p:cNvSpPr/>
                <p:nvPr/>
              </p:nvSpPr>
              <p:spPr>
                <a:xfrm>
                  <a:off x="3800319" y="1244877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6" name="Google Shape;1596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97" name="Google Shape;1597;p47"/>
              <p:cNvSpPr/>
              <p:nvPr/>
            </p:nvSpPr>
            <p:spPr>
              <a:xfrm>
                <a:off x="4162496" y="1599765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8" name="Google Shape;1598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599" name="Google Shape;1599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00" name="Google Shape;1600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1" name="Google Shape;1601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02" name="Google Shape;1602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03" name="Google Shape;1603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4" name="Google Shape;1604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5" name="Google Shape;1605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6" name="Google Shape;1606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07" name="Google Shape;1607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08" name="Google Shape;1608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09" name="Google Shape;1609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1610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11" name="Google Shape;1611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12" name="Google Shape;1612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3" name="Google Shape;1613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4" name="Google Shape;1614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5" name="Google Shape;1615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16" name="Google Shape;1616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617" name="Google Shape;1617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618" name="Google Shape;1618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9" name="Google Shape;1619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0" name="Google Shape;1620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621" name="Google Shape;1621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2" name="Google Shape;1622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23" name="Google Shape;1623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624" name="Google Shape;1624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625" name="Google Shape;1625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1626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7" name="Google Shape;1627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628" name="Google Shape;1628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629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0" name="Google Shape;1630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1" name="Google Shape;1631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2" name="Google Shape;1632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62766C-E445-438A-9808-D360CF50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2" name="Google Shape;1327;p40">
            <a:extLst>
              <a:ext uri="{FF2B5EF4-FFF2-40B4-BE49-F238E27FC236}">
                <a16:creationId xmlns:a16="http://schemas.microsoft.com/office/drawing/2014/main" id="{F6354055-C76D-7B43-36A4-1655C712EBA8}"/>
              </a:ext>
            </a:extLst>
          </p:cNvPr>
          <p:cNvSpPr txBox="1">
            <a:spLocks/>
          </p:cNvSpPr>
          <p:nvPr/>
        </p:nvSpPr>
        <p:spPr>
          <a:xfrm>
            <a:off x="748991" y="701006"/>
            <a:ext cx="5278040" cy="12070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5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dirty="0"/>
              <a:t>Thank you</a:t>
            </a:r>
          </a:p>
          <a:p>
            <a:pPr algn="ctr">
              <a:spcBef>
                <a:spcPts val="0"/>
              </a:spcBef>
            </a:pPr>
            <a:r>
              <a:rPr lang="en-US" dirty="0"/>
              <a:t> For your Kind Attention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66449F-0EAA-67AB-70EB-37AEEAA6CAA2}"/>
              </a:ext>
            </a:extLst>
          </p:cNvPr>
          <p:cNvSpPr txBox="1"/>
          <p:nvPr/>
        </p:nvSpPr>
        <p:spPr>
          <a:xfrm>
            <a:off x="1286612" y="182694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WE ARE NOW OPEN FOR QUESTIONS</a:t>
            </a:r>
            <a:endParaRPr lang="en-ID" sz="2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810214-0645-AA85-305B-64C64CE71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868" y="2293765"/>
            <a:ext cx="2807320" cy="2807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6FEAE8-B061-4504-A3BF-6C31947542EA}"/>
              </a:ext>
            </a:extLst>
          </p:cNvPr>
          <p:cNvSpPr txBox="1"/>
          <p:nvPr/>
        </p:nvSpPr>
        <p:spPr>
          <a:xfrm>
            <a:off x="475889" y="459479"/>
            <a:ext cx="7953153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Team Name</a:t>
            </a:r>
          </a:p>
          <a:p>
            <a:pPr algn="ctr"/>
            <a:r>
              <a:rPr lang="en-US" sz="4000" dirty="0">
                <a:solidFill>
                  <a:srgbClr val="FF6600"/>
                </a:solidFill>
                <a:latin typeface="+mj-lt"/>
              </a:rPr>
              <a:t>Domain-Not-Specified</a:t>
            </a:r>
            <a:endParaRPr lang="en-ID" sz="4000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C3FFF-5F50-47C8-A045-6E8096D07D41}"/>
              </a:ext>
            </a:extLst>
          </p:cNvPr>
          <p:cNvSpPr txBox="1"/>
          <p:nvPr/>
        </p:nvSpPr>
        <p:spPr>
          <a:xfrm>
            <a:off x="2166465" y="1785173"/>
            <a:ext cx="457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Team Members</a:t>
            </a:r>
          </a:p>
          <a:p>
            <a:pPr algn="ctr"/>
            <a:endParaRPr lang="en-ID" sz="14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7BAE5-824D-4808-8035-EAD3D8AAA2A8}"/>
              </a:ext>
            </a:extLst>
          </p:cNvPr>
          <p:cNvSpPr txBox="1"/>
          <p:nvPr/>
        </p:nvSpPr>
        <p:spPr>
          <a:xfrm>
            <a:off x="2852385" y="2594506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M M Nazmul Hossain 2000421</a:t>
            </a:r>
            <a:r>
              <a:rPr lang="en-US" sz="3200" dirty="0">
                <a:solidFill>
                  <a:srgbClr val="FF6600"/>
                </a:solidFill>
                <a:latin typeface="+mj-lt"/>
              </a:rPr>
              <a:t>18</a:t>
            </a:r>
          </a:p>
          <a:p>
            <a:pPr algn="ctr"/>
            <a:r>
              <a:rPr lang="en-US" sz="3200" dirty="0">
                <a:latin typeface="+mj-lt"/>
              </a:rPr>
              <a:t>Rhidwan Rashid      2000421</a:t>
            </a:r>
            <a:r>
              <a:rPr lang="en-US" sz="3200" dirty="0">
                <a:solidFill>
                  <a:srgbClr val="FF6600"/>
                </a:solidFill>
                <a:latin typeface="+mj-lt"/>
              </a:rPr>
              <a:t>49</a:t>
            </a:r>
          </a:p>
          <a:p>
            <a:pPr algn="ctr"/>
            <a:r>
              <a:rPr lang="en-US" sz="3200" dirty="0">
                <a:latin typeface="+mj-lt"/>
              </a:rPr>
              <a:t>Sian Ashsad          2000421</a:t>
            </a:r>
            <a:r>
              <a:rPr lang="en-US" sz="3200" dirty="0">
                <a:solidFill>
                  <a:srgbClr val="FF6600"/>
                </a:solidFill>
                <a:latin typeface="+mj-lt"/>
              </a:rPr>
              <a:t>51</a:t>
            </a:r>
          </a:p>
        </p:txBody>
      </p:sp>
      <p:sp>
        <p:nvSpPr>
          <p:cNvPr id="11" name="Google Shape;169;p17">
            <a:extLst>
              <a:ext uri="{FF2B5EF4-FFF2-40B4-BE49-F238E27FC236}">
                <a16:creationId xmlns:a16="http://schemas.microsoft.com/office/drawing/2014/main" id="{B829339A-B44F-888C-37F1-83206BCD8F18}"/>
              </a:ext>
            </a:extLst>
          </p:cNvPr>
          <p:cNvSpPr/>
          <p:nvPr/>
        </p:nvSpPr>
        <p:spPr>
          <a:xfrm>
            <a:off x="3006647" y="550096"/>
            <a:ext cx="534900" cy="534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2" name="Google Shape;577;p24">
            <a:extLst>
              <a:ext uri="{FF2B5EF4-FFF2-40B4-BE49-F238E27FC236}">
                <a16:creationId xmlns:a16="http://schemas.microsoft.com/office/drawing/2014/main" id="{2376152B-C633-7688-6D1B-8FF81DAC9774}"/>
              </a:ext>
            </a:extLst>
          </p:cNvPr>
          <p:cNvGrpSpPr/>
          <p:nvPr/>
        </p:nvGrpSpPr>
        <p:grpSpPr>
          <a:xfrm>
            <a:off x="3136403" y="681182"/>
            <a:ext cx="275387" cy="272727"/>
            <a:chOff x="5049725" y="1435050"/>
            <a:chExt cx="486550" cy="481850"/>
          </a:xfrm>
        </p:grpSpPr>
        <p:sp>
          <p:nvSpPr>
            <p:cNvPr id="13" name="Google Shape;578;p24">
              <a:extLst>
                <a:ext uri="{FF2B5EF4-FFF2-40B4-BE49-F238E27FC236}">
                  <a16:creationId xmlns:a16="http://schemas.microsoft.com/office/drawing/2014/main" id="{89A097AA-CF96-601D-3309-0AE3E6A5339D}"/>
                </a:ext>
              </a:extLst>
            </p:cNvPr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579;p24">
              <a:extLst>
                <a:ext uri="{FF2B5EF4-FFF2-40B4-BE49-F238E27FC236}">
                  <a16:creationId xmlns:a16="http://schemas.microsoft.com/office/drawing/2014/main" id="{06A3D8B3-3262-CDEA-0C4D-47CD8290C371}"/>
                </a:ext>
              </a:extLst>
            </p:cNvPr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580;p24">
              <a:extLst>
                <a:ext uri="{FF2B5EF4-FFF2-40B4-BE49-F238E27FC236}">
                  <a16:creationId xmlns:a16="http://schemas.microsoft.com/office/drawing/2014/main" id="{5087006A-1067-2DF2-6D88-F5B83EC78647}"/>
                </a:ext>
              </a:extLst>
            </p:cNvPr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581;p24">
              <a:extLst>
                <a:ext uri="{FF2B5EF4-FFF2-40B4-BE49-F238E27FC236}">
                  <a16:creationId xmlns:a16="http://schemas.microsoft.com/office/drawing/2014/main" id="{045499B0-B1DD-291D-9B50-8E03667D4866}"/>
                </a:ext>
              </a:extLst>
            </p:cNvPr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98637165-12DC-4F40-B4F8-CBE017EEF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788" y="2366851"/>
            <a:ext cx="1385737" cy="190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40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AB70AE-D59E-4C28-8222-443823088156}"/>
              </a:ext>
            </a:extLst>
          </p:cNvPr>
          <p:cNvSpPr txBox="1"/>
          <p:nvPr/>
        </p:nvSpPr>
        <p:spPr>
          <a:xfrm>
            <a:off x="2286000" y="52528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Contents of the Presentation</a:t>
            </a:r>
            <a:endParaRPr lang="en-ID" sz="3600" dirty="0">
              <a:latin typeface="+mj-lt"/>
            </a:endParaRPr>
          </a:p>
        </p:txBody>
      </p:sp>
      <p:grpSp>
        <p:nvGrpSpPr>
          <p:cNvPr id="5" name="Google Shape;1530;p45">
            <a:extLst>
              <a:ext uri="{FF2B5EF4-FFF2-40B4-BE49-F238E27FC236}">
                <a16:creationId xmlns:a16="http://schemas.microsoft.com/office/drawing/2014/main" id="{AFC86091-FB7C-46F1-8B39-A14B02AF4B0E}"/>
              </a:ext>
            </a:extLst>
          </p:cNvPr>
          <p:cNvGrpSpPr/>
          <p:nvPr/>
        </p:nvGrpSpPr>
        <p:grpSpPr>
          <a:xfrm>
            <a:off x="808074" y="2036212"/>
            <a:ext cx="2708893" cy="423935"/>
            <a:chOff x="833013" y="1511673"/>
            <a:chExt cx="2292026" cy="423935"/>
          </a:xfrm>
        </p:grpSpPr>
        <p:sp>
          <p:nvSpPr>
            <p:cNvPr id="7" name="Google Shape;1532;p45">
              <a:extLst>
                <a:ext uri="{FF2B5EF4-FFF2-40B4-BE49-F238E27FC236}">
                  <a16:creationId xmlns:a16="http://schemas.microsoft.com/office/drawing/2014/main" id="{A8CA73CB-70E7-4B5D-9D2D-B8E77E13EBAF}"/>
                </a:ext>
              </a:extLst>
            </p:cNvPr>
            <p:cNvSpPr/>
            <p:nvPr/>
          </p:nvSpPr>
          <p:spPr>
            <a:xfrm>
              <a:off x="833013" y="1511673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 dirty="0">
                  <a:solidFill>
                    <a:schemeClr val="accent1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200" dirty="0">
                <a:solidFill>
                  <a:schemeClr val="accent1"/>
                </a:solidFill>
                <a:latin typeface="Fira Sans Extra Condensed" panose="020B0503050000020004" pitchFamily="34" charset="0"/>
              </a:endParaRPr>
            </a:p>
          </p:txBody>
        </p:sp>
        <p:sp>
          <p:nvSpPr>
            <p:cNvPr id="9" name="Google Shape;1534;p45">
              <a:extLst>
                <a:ext uri="{FF2B5EF4-FFF2-40B4-BE49-F238E27FC236}">
                  <a16:creationId xmlns:a16="http://schemas.microsoft.com/office/drawing/2014/main" id="{F87F4E2E-98CC-4422-9F59-EBF3366A84C2}"/>
                </a:ext>
              </a:extLst>
            </p:cNvPr>
            <p:cNvSpPr/>
            <p:nvPr/>
          </p:nvSpPr>
          <p:spPr>
            <a:xfrm>
              <a:off x="1378363" y="1511673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Introduction</a:t>
              </a:r>
              <a:endParaRPr sz="1200" dirty="0">
                <a:solidFill>
                  <a:srgbClr val="FFFFFF"/>
                </a:solidFill>
                <a:latin typeface="Fira Sans Extra Condensed" panose="020B0503050000020004" pitchFamily="34" charset="0"/>
              </a:endParaRPr>
            </a:p>
          </p:txBody>
        </p:sp>
      </p:grpSp>
      <p:grpSp>
        <p:nvGrpSpPr>
          <p:cNvPr id="10" name="Google Shape;1535;p45">
            <a:extLst>
              <a:ext uri="{FF2B5EF4-FFF2-40B4-BE49-F238E27FC236}">
                <a16:creationId xmlns:a16="http://schemas.microsoft.com/office/drawing/2014/main" id="{909C8B40-14D0-4C79-8A48-82BEB2B097E7}"/>
              </a:ext>
            </a:extLst>
          </p:cNvPr>
          <p:cNvGrpSpPr/>
          <p:nvPr/>
        </p:nvGrpSpPr>
        <p:grpSpPr>
          <a:xfrm>
            <a:off x="808074" y="2776101"/>
            <a:ext cx="2708893" cy="423935"/>
            <a:chOff x="833013" y="2272827"/>
            <a:chExt cx="2292026" cy="423935"/>
          </a:xfrm>
        </p:grpSpPr>
        <p:sp>
          <p:nvSpPr>
            <p:cNvPr id="12" name="Google Shape;1537;p45">
              <a:extLst>
                <a:ext uri="{FF2B5EF4-FFF2-40B4-BE49-F238E27FC236}">
                  <a16:creationId xmlns:a16="http://schemas.microsoft.com/office/drawing/2014/main" id="{3E3AE01D-2B3E-46E6-A8F6-210E6B85F04B}"/>
                </a:ext>
              </a:extLst>
            </p:cNvPr>
            <p:cNvSpPr/>
            <p:nvPr/>
          </p:nvSpPr>
          <p:spPr>
            <a:xfrm>
              <a:off x="833013" y="2272827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200">
                <a:solidFill>
                  <a:schemeClr val="accent2"/>
                </a:solidFill>
                <a:latin typeface="Fira Sans Extra Condensed" panose="020B0503050000020004" pitchFamily="34" charset="0"/>
              </a:endParaRPr>
            </a:p>
          </p:txBody>
        </p:sp>
        <p:sp>
          <p:nvSpPr>
            <p:cNvPr id="14" name="Google Shape;1539;p45">
              <a:extLst>
                <a:ext uri="{FF2B5EF4-FFF2-40B4-BE49-F238E27FC236}">
                  <a16:creationId xmlns:a16="http://schemas.microsoft.com/office/drawing/2014/main" id="{F72010AE-4739-4B53-8ADA-9DF3AB4D90CA}"/>
                </a:ext>
              </a:extLst>
            </p:cNvPr>
            <p:cNvSpPr/>
            <p:nvPr/>
          </p:nvSpPr>
          <p:spPr>
            <a:xfrm>
              <a:off x="1378363" y="2272827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Design Flow</a:t>
              </a:r>
              <a:endParaRPr sz="1200" dirty="0">
                <a:solidFill>
                  <a:srgbClr val="FFFFFF"/>
                </a:solidFill>
                <a:latin typeface="Fira Sans Extra Condensed" panose="020B0503050000020004" pitchFamily="34" charset="0"/>
              </a:endParaRPr>
            </a:p>
          </p:txBody>
        </p:sp>
      </p:grpSp>
      <p:grpSp>
        <p:nvGrpSpPr>
          <p:cNvPr id="15" name="Google Shape;1540;p45">
            <a:extLst>
              <a:ext uri="{FF2B5EF4-FFF2-40B4-BE49-F238E27FC236}">
                <a16:creationId xmlns:a16="http://schemas.microsoft.com/office/drawing/2014/main" id="{34E1B35C-0247-4B0E-A6EE-170F182096BD}"/>
              </a:ext>
            </a:extLst>
          </p:cNvPr>
          <p:cNvGrpSpPr/>
          <p:nvPr/>
        </p:nvGrpSpPr>
        <p:grpSpPr>
          <a:xfrm>
            <a:off x="808074" y="3537255"/>
            <a:ext cx="2708892" cy="423935"/>
            <a:chOff x="734958" y="3033981"/>
            <a:chExt cx="2390081" cy="423935"/>
          </a:xfrm>
        </p:grpSpPr>
        <p:sp>
          <p:nvSpPr>
            <p:cNvPr id="17" name="Google Shape;1542;p45">
              <a:extLst>
                <a:ext uri="{FF2B5EF4-FFF2-40B4-BE49-F238E27FC236}">
                  <a16:creationId xmlns:a16="http://schemas.microsoft.com/office/drawing/2014/main" id="{CDDD4D9F-EA8F-4658-BA92-B2F65CAEF78D}"/>
                </a:ext>
              </a:extLst>
            </p:cNvPr>
            <p:cNvSpPr/>
            <p:nvPr/>
          </p:nvSpPr>
          <p:spPr>
            <a:xfrm>
              <a:off x="734958" y="3033981"/>
              <a:ext cx="643405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 dirty="0">
                  <a:solidFill>
                    <a:schemeClr val="accent3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200" dirty="0">
                <a:solidFill>
                  <a:schemeClr val="accent3"/>
                </a:solidFill>
                <a:latin typeface="Fira Sans Extra Condensed" panose="020B0503050000020004" pitchFamily="34" charset="0"/>
              </a:endParaRPr>
            </a:p>
          </p:txBody>
        </p:sp>
        <p:sp>
          <p:nvSpPr>
            <p:cNvPr id="19" name="Google Shape;1544;p45">
              <a:extLst>
                <a:ext uri="{FF2B5EF4-FFF2-40B4-BE49-F238E27FC236}">
                  <a16:creationId xmlns:a16="http://schemas.microsoft.com/office/drawing/2014/main" id="{F50446E8-E507-450D-8DAE-46A173DE6648}"/>
                </a:ext>
              </a:extLst>
            </p:cNvPr>
            <p:cNvSpPr/>
            <p:nvPr/>
          </p:nvSpPr>
          <p:spPr>
            <a:xfrm>
              <a:off x="1303637" y="3033981"/>
              <a:ext cx="1821402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sym typeface="Fira Sans Extra Condensed Medium"/>
                </a:rPr>
                <a:t>ER Diagram</a:t>
              </a:r>
              <a:endParaRPr sz="1200" dirty="0">
                <a:solidFill>
                  <a:srgbClr val="FFFFFF"/>
                </a:solidFill>
                <a:latin typeface="Fira Sans Extra Condensed" panose="020B0503050000020004" pitchFamily="34" charset="0"/>
              </a:endParaRPr>
            </a:p>
          </p:txBody>
        </p:sp>
      </p:grpSp>
      <p:grpSp>
        <p:nvGrpSpPr>
          <p:cNvPr id="53" name="Google Shape;1530;p45">
            <a:extLst>
              <a:ext uri="{FF2B5EF4-FFF2-40B4-BE49-F238E27FC236}">
                <a16:creationId xmlns:a16="http://schemas.microsoft.com/office/drawing/2014/main" id="{20923C28-7CD6-471E-93FF-F34E0B946CDC}"/>
              </a:ext>
            </a:extLst>
          </p:cNvPr>
          <p:cNvGrpSpPr/>
          <p:nvPr/>
        </p:nvGrpSpPr>
        <p:grpSpPr>
          <a:xfrm>
            <a:off x="5627034" y="2036212"/>
            <a:ext cx="2801039" cy="423935"/>
            <a:chOff x="833013" y="1511673"/>
            <a:chExt cx="2292025" cy="423935"/>
          </a:xfrm>
        </p:grpSpPr>
        <p:sp>
          <p:nvSpPr>
            <p:cNvPr id="54" name="Google Shape;1532;p45">
              <a:extLst>
                <a:ext uri="{FF2B5EF4-FFF2-40B4-BE49-F238E27FC236}">
                  <a16:creationId xmlns:a16="http://schemas.microsoft.com/office/drawing/2014/main" id="{4C8B6EC1-D6B9-4054-94B3-F44BECD507ED}"/>
                </a:ext>
              </a:extLst>
            </p:cNvPr>
            <p:cNvSpPr/>
            <p:nvPr/>
          </p:nvSpPr>
          <p:spPr>
            <a:xfrm>
              <a:off x="833013" y="1511673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 dirty="0">
                  <a:solidFill>
                    <a:schemeClr val="accent1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200" dirty="0">
                <a:solidFill>
                  <a:schemeClr val="accent1"/>
                </a:solidFill>
                <a:latin typeface="Fira Sans Extra Condensed" panose="020B0503050000020004" pitchFamily="34" charset="0"/>
              </a:endParaRPr>
            </a:p>
          </p:txBody>
        </p:sp>
        <p:sp>
          <p:nvSpPr>
            <p:cNvPr id="55" name="Google Shape;1534;p45">
              <a:extLst>
                <a:ext uri="{FF2B5EF4-FFF2-40B4-BE49-F238E27FC236}">
                  <a16:creationId xmlns:a16="http://schemas.microsoft.com/office/drawing/2014/main" id="{81AE5DD2-447E-4595-82DE-34023E9DDDFF}"/>
                </a:ext>
              </a:extLst>
            </p:cNvPr>
            <p:cNvSpPr/>
            <p:nvPr/>
          </p:nvSpPr>
          <p:spPr>
            <a:xfrm>
              <a:off x="1378362" y="1511673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-ID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sym typeface="Fira Sans Extra Condensed Medium"/>
                </a:rPr>
                <a:t>Overview of Features  </a:t>
              </a:r>
              <a:endParaRPr lang="en-ID" sz="1200" dirty="0">
                <a:solidFill>
                  <a:srgbClr val="FFFFFF"/>
                </a:solidFill>
                <a:latin typeface="Fira Sans Extra Condensed" panose="020B0503050000020004" pitchFamily="34" charset="0"/>
              </a:endParaRPr>
            </a:p>
          </p:txBody>
        </p:sp>
      </p:grpSp>
      <p:grpSp>
        <p:nvGrpSpPr>
          <p:cNvPr id="56" name="Google Shape;1535;p45">
            <a:extLst>
              <a:ext uri="{FF2B5EF4-FFF2-40B4-BE49-F238E27FC236}">
                <a16:creationId xmlns:a16="http://schemas.microsoft.com/office/drawing/2014/main" id="{5B04D358-5C12-403A-8C0B-A8AFDFA4F997}"/>
              </a:ext>
            </a:extLst>
          </p:cNvPr>
          <p:cNvGrpSpPr/>
          <p:nvPr/>
        </p:nvGrpSpPr>
        <p:grpSpPr>
          <a:xfrm>
            <a:off x="5634124" y="2776101"/>
            <a:ext cx="2793950" cy="423935"/>
            <a:chOff x="839267" y="2272827"/>
            <a:chExt cx="2465126" cy="423935"/>
          </a:xfrm>
        </p:grpSpPr>
        <p:sp>
          <p:nvSpPr>
            <p:cNvPr id="57" name="Google Shape;1537;p45">
              <a:extLst>
                <a:ext uri="{FF2B5EF4-FFF2-40B4-BE49-F238E27FC236}">
                  <a16:creationId xmlns:a16="http://schemas.microsoft.com/office/drawing/2014/main" id="{CED2A6F7-20FC-4971-B3DA-579A3D966B5F}"/>
                </a:ext>
              </a:extLst>
            </p:cNvPr>
            <p:cNvSpPr/>
            <p:nvPr/>
          </p:nvSpPr>
          <p:spPr>
            <a:xfrm>
              <a:off x="839267" y="2272827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 dirty="0">
                  <a:solidFill>
                    <a:schemeClr val="accent2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1200" dirty="0">
                <a:solidFill>
                  <a:schemeClr val="accent2"/>
                </a:solidFill>
                <a:latin typeface="Fira Sans Extra Condensed" panose="020B0503050000020004" pitchFamily="34" charset="0"/>
              </a:endParaRPr>
            </a:p>
          </p:txBody>
        </p:sp>
        <p:sp>
          <p:nvSpPr>
            <p:cNvPr id="58" name="Google Shape;1539;p45">
              <a:extLst>
                <a:ext uri="{FF2B5EF4-FFF2-40B4-BE49-F238E27FC236}">
                  <a16:creationId xmlns:a16="http://schemas.microsoft.com/office/drawing/2014/main" id="{3A88E680-8D5E-439E-9B6D-3F84FA58FCE3}"/>
                </a:ext>
              </a:extLst>
            </p:cNvPr>
            <p:cNvSpPr/>
            <p:nvPr/>
          </p:nvSpPr>
          <p:spPr>
            <a:xfrm>
              <a:off x="1378364" y="2272827"/>
              <a:ext cx="192602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D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sym typeface="Fira Sans Extra Condensed Medium"/>
                </a:rPr>
                <a:t>Timeline Comparison</a:t>
              </a:r>
              <a:endParaRPr lang="en-ID" sz="1700" dirty="0">
                <a:solidFill>
                  <a:srgbClr val="FFFFFF"/>
                </a:solidFill>
                <a:latin typeface="Fira Sans Extra Condensed" panose="020B0503050000020004" pitchFamily="34" charset="0"/>
              </a:endParaRPr>
            </a:p>
          </p:txBody>
        </p:sp>
      </p:grpSp>
      <p:grpSp>
        <p:nvGrpSpPr>
          <p:cNvPr id="59" name="Google Shape;1540;p45">
            <a:extLst>
              <a:ext uri="{FF2B5EF4-FFF2-40B4-BE49-F238E27FC236}">
                <a16:creationId xmlns:a16="http://schemas.microsoft.com/office/drawing/2014/main" id="{0277164E-45A9-4317-B981-7BF6E2498242}"/>
              </a:ext>
            </a:extLst>
          </p:cNvPr>
          <p:cNvGrpSpPr/>
          <p:nvPr/>
        </p:nvGrpSpPr>
        <p:grpSpPr>
          <a:xfrm>
            <a:off x="5627036" y="3537255"/>
            <a:ext cx="2801038" cy="423935"/>
            <a:chOff x="833013" y="3033981"/>
            <a:chExt cx="2292026" cy="423935"/>
          </a:xfrm>
        </p:grpSpPr>
        <p:sp>
          <p:nvSpPr>
            <p:cNvPr id="60" name="Google Shape;1542;p45">
              <a:extLst>
                <a:ext uri="{FF2B5EF4-FFF2-40B4-BE49-F238E27FC236}">
                  <a16:creationId xmlns:a16="http://schemas.microsoft.com/office/drawing/2014/main" id="{EB0497F2-5F23-43D3-8D22-FFAF48454FBC}"/>
                </a:ext>
              </a:extLst>
            </p:cNvPr>
            <p:cNvSpPr/>
            <p:nvPr/>
          </p:nvSpPr>
          <p:spPr>
            <a:xfrm>
              <a:off x="833013" y="3033981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 dirty="0">
                  <a:solidFill>
                    <a:schemeClr val="accent3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 sz="1200" dirty="0">
                <a:solidFill>
                  <a:schemeClr val="accent3"/>
                </a:solidFill>
                <a:latin typeface="Fira Sans Extra Condensed" panose="020B0503050000020004" pitchFamily="34" charset="0"/>
              </a:endParaRPr>
            </a:p>
          </p:txBody>
        </p:sp>
        <p:sp>
          <p:nvSpPr>
            <p:cNvPr id="61" name="Google Shape;1544;p45">
              <a:extLst>
                <a:ext uri="{FF2B5EF4-FFF2-40B4-BE49-F238E27FC236}">
                  <a16:creationId xmlns:a16="http://schemas.microsoft.com/office/drawing/2014/main" id="{5165B1E7-FF92-4963-B106-5D25F44AC409}"/>
                </a:ext>
              </a:extLst>
            </p:cNvPr>
            <p:cNvSpPr/>
            <p:nvPr/>
          </p:nvSpPr>
          <p:spPr>
            <a:xfrm>
              <a:off x="1378363" y="3033981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sym typeface="Fira Sans Extra Condensed Medium"/>
                </a:rPr>
                <a:t>Project Demonstration</a:t>
              </a:r>
              <a:endParaRPr sz="1200" dirty="0">
                <a:solidFill>
                  <a:srgbClr val="FFFFFF"/>
                </a:solidFill>
                <a:latin typeface="Fira Sans Extra Condensed" panose="020B0503050000020004" pitchFamily="34" charset="0"/>
              </a:endParaRPr>
            </a:p>
          </p:txBody>
        </p:sp>
      </p:grpSp>
      <p:sp>
        <p:nvSpPr>
          <p:cNvPr id="3" name="Google Shape;175;p17">
            <a:extLst>
              <a:ext uri="{FF2B5EF4-FFF2-40B4-BE49-F238E27FC236}">
                <a16:creationId xmlns:a16="http://schemas.microsoft.com/office/drawing/2014/main" id="{7702F250-BBEF-BF28-5419-E57CA45AE934}"/>
              </a:ext>
            </a:extLst>
          </p:cNvPr>
          <p:cNvSpPr/>
          <p:nvPr/>
        </p:nvSpPr>
        <p:spPr>
          <a:xfrm>
            <a:off x="1783899" y="600808"/>
            <a:ext cx="534900" cy="534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8" name="Google Shape;196;p17">
            <a:extLst>
              <a:ext uri="{FF2B5EF4-FFF2-40B4-BE49-F238E27FC236}">
                <a16:creationId xmlns:a16="http://schemas.microsoft.com/office/drawing/2014/main" id="{3866BB51-CD9F-9776-C05F-F5BB1A5CE729}"/>
              </a:ext>
            </a:extLst>
          </p:cNvPr>
          <p:cNvGrpSpPr/>
          <p:nvPr/>
        </p:nvGrpSpPr>
        <p:grpSpPr>
          <a:xfrm>
            <a:off x="1953130" y="716795"/>
            <a:ext cx="196437" cy="302926"/>
            <a:chOff x="5726350" y="2028150"/>
            <a:chExt cx="312300" cy="481600"/>
          </a:xfrm>
        </p:grpSpPr>
        <p:sp>
          <p:nvSpPr>
            <p:cNvPr id="11" name="Google Shape;197;p17">
              <a:extLst>
                <a:ext uri="{FF2B5EF4-FFF2-40B4-BE49-F238E27FC236}">
                  <a16:creationId xmlns:a16="http://schemas.microsoft.com/office/drawing/2014/main" id="{97FC4D70-DBD5-3CDC-C7A7-B9EF28C7375E}"/>
                </a:ext>
              </a:extLst>
            </p:cNvPr>
            <p:cNvSpPr/>
            <p:nvPr/>
          </p:nvSpPr>
          <p:spPr>
            <a:xfrm>
              <a:off x="5756075" y="2028150"/>
              <a:ext cx="252825" cy="83275"/>
            </a:xfrm>
            <a:custGeom>
              <a:avLst/>
              <a:gdLst/>
              <a:ahLst/>
              <a:cxnLst/>
              <a:rect l="l" t="t" r="r" b="b"/>
              <a:pathLst>
                <a:path w="10113" h="3331" extrusionOk="0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198;p17">
              <a:extLst>
                <a:ext uri="{FF2B5EF4-FFF2-40B4-BE49-F238E27FC236}">
                  <a16:creationId xmlns:a16="http://schemas.microsoft.com/office/drawing/2014/main" id="{1B8B8EC5-838D-2689-8835-AD754638211A}"/>
                </a:ext>
              </a:extLst>
            </p:cNvPr>
            <p:cNvSpPr/>
            <p:nvPr/>
          </p:nvSpPr>
          <p:spPr>
            <a:xfrm>
              <a:off x="5726350" y="2139650"/>
              <a:ext cx="312300" cy="224425"/>
            </a:xfrm>
            <a:custGeom>
              <a:avLst/>
              <a:gdLst/>
              <a:ahLst/>
              <a:cxnLst/>
              <a:rect l="l" t="t" r="r" b="b"/>
              <a:pathLst>
                <a:path w="12492" h="8977" extrusionOk="0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199;p17">
              <a:extLst>
                <a:ext uri="{FF2B5EF4-FFF2-40B4-BE49-F238E27FC236}">
                  <a16:creationId xmlns:a16="http://schemas.microsoft.com/office/drawing/2014/main" id="{1E652383-AB4B-55FA-79E4-E65359799F5D}"/>
                </a:ext>
              </a:extLst>
            </p:cNvPr>
            <p:cNvSpPr/>
            <p:nvPr/>
          </p:nvSpPr>
          <p:spPr>
            <a:xfrm>
              <a:off x="5842500" y="2392350"/>
              <a:ext cx="79975" cy="117400"/>
            </a:xfrm>
            <a:custGeom>
              <a:avLst/>
              <a:gdLst/>
              <a:ahLst/>
              <a:cxnLst/>
              <a:rect l="l" t="t" r="r" b="b"/>
              <a:pathLst>
                <a:path w="3199" h="4696" extrusionOk="0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2CCAEB5-809D-F98A-EF18-33DFE75AD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946" y="2264315"/>
            <a:ext cx="1510788" cy="148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9468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B29119-8DB8-41CA-BF4B-F844604F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1DBFC2-DF1E-48C1-AE49-ECAB82C05BB7}"/>
              </a:ext>
            </a:extLst>
          </p:cNvPr>
          <p:cNvSpPr txBox="1"/>
          <p:nvPr/>
        </p:nvSpPr>
        <p:spPr>
          <a:xfrm>
            <a:off x="2128200" y="60691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Introduction</a:t>
            </a:r>
            <a:endParaRPr lang="en-ID" sz="3200" dirty="0">
              <a:latin typeface="+mj-lt"/>
            </a:endParaRPr>
          </a:p>
        </p:txBody>
      </p:sp>
      <p:grpSp>
        <p:nvGrpSpPr>
          <p:cNvPr id="11" name="Google Shape;830;p30">
            <a:extLst>
              <a:ext uri="{FF2B5EF4-FFF2-40B4-BE49-F238E27FC236}">
                <a16:creationId xmlns:a16="http://schemas.microsoft.com/office/drawing/2014/main" id="{2ED55F14-15FC-448B-A0DC-0526D180FBFB}"/>
              </a:ext>
            </a:extLst>
          </p:cNvPr>
          <p:cNvGrpSpPr/>
          <p:nvPr/>
        </p:nvGrpSpPr>
        <p:grpSpPr>
          <a:xfrm>
            <a:off x="1152566" y="1558886"/>
            <a:ext cx="285647" cy="260928"/>
            <a:chOff x="1039575" y="1301750"/>
            <a:chExt cx="891900" cy="891900"/>
          </a:xfrm>
        </p:grpSpPr>
        <p:sp>
          <p:nvSpPr>
            <p:cNvPr id="13" name="Google Shape;832;p30">
              <a:extLst>
                <a:ext uri="{FF2B5EF4-FFF2-40B4-BE49-F238E27FC236}">
                  <a16:creationId xmlns:a16="http://schemas.microsoft.com/office/drawing/2014/main" id="{F42331C4-FC2C-4FE3-A940-6E6551005B9E}"/>
                </a:ext>
              </a:extLst>
            </p:cNvPr>
            <p:cNvSpPr/>
            <p:nvPr/>
          </p:nvSpPr>
          <p:spPr>
            <a:xfrm>
              <a:off x="1039575" y="1301750"/>
              <a:ext cx="891900" cy="891900"/>
            </a:xfrm>
            <a:prstGeom prst="octagon">
              <a:avLst>
                <a:gd name="adj" fmla="val 29289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33;p30">
              <a:extLst>
                <a:ext uri="{FF2B5EF4-FFF2-40B4-BE49-F238E27FC236}">
                  <a16:creationId xmlns:a16="http://schemas.microsoft.com/office/drawing/2014/main" id="{A0915D86-8A68-4325-A4A1-A954DE8D7C37}"/>
                </a:ext>
              </a:extLst>
            </p:cNvPr>
            <p:cNvSpPr/>
            <p:nvPr/>
          </p:nvSpPr>
          <p:spPr>
            <a:xfrm>
              <a:off x="1111200" y="1373373"/>
              <a:ext cx="748500" cy="7485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0915ED8-97C6-48E9-89D9-E22F314DE929}"/>
              </a:ext>
            </a:extLst>
          </p:cNvPr>
          <p:cNvSpPr txBox="1"/>
          <p:nvPr/>
        </p:nvSpPr>
        <p:spPr>
          <a:xfrm>
            <a:off x="1525688" y="1496649"/>
            <a:ext cx="5777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Sans Extra Condensed" panose="020B0604020202020204" charset="0"/>
              </a:rPr>
              <a:t>Web-based platform to organize and handle both personal and group projects</a:t>
            </a:r>
            <a:endParaRPr lang="en-ID" dirty="0">
              <a:latin typeface="Fira Sans Extra Condensed" panose="020B0604020202020204" charset="0"/>
            </a:endParaRPr>
          </a:p>
        </p:txBody>
      </p:sp>
      <p:sp>
        <p:nvSpPr>
          <p:cNvPr id="8" name="Google Shape;536;p24">
            <a:extLst>
              <a:ext uri="{FF2B5EF4-FFF2-40B4-BE49-F238E27FC236}">
                <a16:creationId xmlns:a16="http://schemas.microsoft.com/office/drawing/2014/main" id="{34679A91-DC64-2666-5FF4-27322CCECC6E}"/>
              </a:ext>
            </a:extLst>
          </p:cNvPr>
          <p:cNvSpPr/>
          <p:nvPr/>
        </p:nvSpPr>
        <p:spPr>
          <a:xfrm rot="10800000">
            <a:off x="2531633" y="658705"/>
            <a:ext cx="481200" cy="481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742;p27">
            <a:extLst>
              <a:ext uri="{FF2B5EF4-FFF2-40B4-BE49-F238E27FC236}">
                <a16:creationId xmlns:a16="http://schemas.microsoft.com/office/drawing/2014/main" id="{CB78EC7E-E275-95A6-4EC9-2564088D8EBC}"/>
              </a:ext>
            </a:extLst>
          </p:cNvPr>
          <p:cNvGrpSpPr/>
          <p:nvPr/>
        </p:nvGrpSpPr>
        <p:grpSpPr>
          <a:xfrm>
            <a:off x="2602606" y="729677"/>
            <a:ext cx="339253" cy="339253"/>
            <a:chOff x="3271200" y="1435075"/>
            <a:chExt cx="481825" cy="481825"/>
          </a:xfrm>
        </p:grpSpPr>
        <p:sp>
          <p:nvSpPr>
            <p:cNvPr id="10" name="Google Shape;743;p27">
              <a:extLst>
                <a:ext uri="{FF2B5EF4-FFF2-40B4-BE49-F238E27FC236}">
                  <a16:creationId xmlns:a16="http://schemas.microsoft.com/office/drawing/2014/main" id="{05267934-FF46-10DF-C6A1-A6A3C97568F6}"/>
                </a:ext>
              </a:extLst>
            </p:cNvPr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" name="Google Shape;744;p27">
              <a:extLst>
                <a:ext uri="{FF2B5EF4-FFF2-40B4-BE49-F238E27FC236}">
                  <a16:creationId xmlns:a16="http://schemas.microsoft.com/office/drawing/2014/main" id="{862834E0-7827-DDC1-7B4A-FBE4D4B14F73}"/>
                </a:ext>
              </a:extLst>
            </p:cNvPr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9405A75A-3058-E050-91CA-7EB3A50E6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263" y="2431788"/>
            <a:ext cx="1898306" cy="22286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6F3D2A1-42CB-8851-7845-175AF8623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926" y="2571750"/>
            <a:ext cx="4871478" cy="208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4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3BDC2E-5273-5684-C5A6-9F04E27B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FD45F1-BEB7-4ADF-B33A-9DBA1E128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009" y="278910"/>
            <a:ext cx="6077397" cy="4361883"/>
          </a:xfrm>
          <a:prstGeom prst="rect">
            <a:avLst/>
          </a:prstGeom>
        </p:spPr>
      </p:pic>
      <p:grpSp>
        <p:nvGrpSpPr>
          <p:cNvPr id="10" name="Google Shape;656;p26">
            <a:extLst>
              <a:ext uri="{FF2B5EF4-FFF2-40B4-BE49-F238E27FC236}">
                <a16:creationId xmlns:a16="http://schemas.microsoft.com/office/drawing/2014/main" id="{8604E89F-BC52-4E4C-B7CC-209FA8146EE0}"/>
              </a:ext>
            </a:extLst>
          </p:cNvPr>
          <p:cNvGrpSpPr/>
          <p:nvPr/>
        </p:nvGrpSpPr>
        <p:grpSpPr>
          <a:xfrm>
            <a:off x="180594" y="2125097"/>
            <a:ext cx="2529006" cy="759872"/>
            <a:chOff x="710274" y="1456476"/>
            <a:chExt cx="3703926" cy="1132200"/>
          </a:xfrm>
        </p:grpSpPr>
        <p:sp>
          <p:nvSpPr>
            <p:cNvPr id="11" name="Google Shape;657;p26">
              <a:extLst>
                <a:ext uri="{FF2B5EF4-FFF2-40B4-BE49-F238E27FC236}">
                  <a16:creationId xmlns:a16="http://schemas.microsoft.com/office/drawing/2014/main" id="{2E9BD6C8-D4A5-4CC2-92F4-BD1C6C5EB94C}"/>
                </a:ext>
              </a:extLst>
            </p:cNvPr>
            <p:cNvSpPr/>
            <p:nvPr/>
          </p:nvSpPr>
          <p:spPr>
            <a:xfrm>
              <a:off x="1364700" y="1531938"/>
              <a:ext cx="3049500" cy="981300"/>
            </a:xfrm>
            <a:prstGeom prst="homePlate">
              <a:avLst>
                <a:gd name="adj" fmla="val 2940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58;p26">
              <a:extLst>
                <a:ext uri="{FF2B5EF4-FFF2-40B4-BE49-F238E27FC236}">
                  <a16:creationId xmlns:a16="http://schemas.microsoft.com/office/drawing/2014/main" id="{0E9FD0FE-087B-44B9-8D79-00BC42F53319}"/>
                </a:ext>
              </a:extLst>
            </p:cNvPr>
            <p:cNvSpPr/>
            <p:nvPr/>
          </p:nvSpPr>
          <p:spPr>
            <a:xfrm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9;p26">
              <a:extLst>
                <a:ext uri="{FF2B5EF4-FFF2-40B4-BE49-F238E27FC236}">
                  <a16:creationId xmlns:a16="http://schemas.microsoft.com/office/drawing/2014/main" id="{6382D0F2-AFAF-49F8-AB2C-F2A36DCFCA54}"/>
                </a:ext>
              </a:extLst>
            </p:cNvPr>
            <p:cNvSpPr/>
            <p:nvPr/>
          </p:nvSpPr>
          <p:spPr>
            <a:xfrm>
              <a:off x="883425" y="1606475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8741B60-351F-464F-A702-9348C6024A99}"/>
              </a:ext>
            </a:extLst>
          </p:cNvPr>
          <p:cNvSpPr txBox="1"/>
          <p:nvPr/>
        </p:nvSpPr>
        <p:spPr>
          <a:xfrm>
            <a:off x="1008390" y="2320366"/>
            <a:ext cx="150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EnzOrg Flowchart</a:t>
            </a:r>
            <a:endParaRPr lang="en-ID" dirty="0">
              <a:latin typeface="+mj-lt"/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F76CF5F0-A1FD-4C7C-BB0C-9E95B9952961}"/>
              </a:ext>
            </a:extLst>
          </p:cNvPr>
          <p:cNvSpPr/>
          <p:nvPr/>
        </p:nvSpPr>
        <p:spPr>
          <a:xfrm>
            <a:off x="504758" y="2388073"/>
            <a:ext cx="244148" cy="233917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578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491D9E-2E6B-23B2-1636-4DF7BD7F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3E568-4892-0A6F-365C-DBF9237C52F2}"/>
              </a:ext>
            </a:extLst>
          </p:cNvPr>
          <p:cNvSpPr txBox="1"/>
          <p:nvPr/>
        </p:nvSpPr>
        <p:spPr>
          <a:xfrm>
            <a:off x="2286000" y="246498"/>
            <a:ext cx="457200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ER Diagram</a:t>
            </a:r>
            <a:endParaRPr lang="en-ID" sz="3200" dirty="0">
              <a:latin typeface="+mj-lt"/>
            </a:endParaRPr>
          </a:p>
        </p:txBody>
      </p:sp>
      <p:grpSp>
        <p:nvGrpSpPr>
          <p:cNvPr id="7" name="Google Shape;830;p30">
            <a:extLst>
              <a:ext uri="{FF2B5EF4-FFF2-40B4-BE49-F238E27FC236}">
                <a16:creationId xmlns:a16="http://schemas.microsoft.com/office/drawing/2014/main" id="{6B269071-9D76-4BFF-93F7-503DD13E4988}"/>
              </a:ext>
            </a:extLst>
          </p:cNvPr>
          <p:cNvGrpSpPr/>
          <p:nvPr/>
        </p:nvGrpSpPr>
        <p:grpSpPr>
          <a:xfrm>
            <a:off x="3208194" y="322570"/>
            <a:ext cx="449406" cy="441679"/>
            <a:chOff x="1039575" y="1301750"/>
            <a:chExt cx="891900" cy="891900"/>
          </a:xfrm>
        </p:grpSpPr>
        <p:sp>
          <p:nvSpPr>
            <p:cNvPr id="8" name="Google Shape;832;p30">
              <a:extLst>
                <a:ext uri="{FF2B5EF4-FFF2-40B4-BE49-F238E27FC236}">
                  <a16:creationId xmlns:a16="http://schemas.microsoft.com/office/drawing/2014/main" id="{957552F4-3971-4000-8273-C16688BD0E5F}"/>
                </a:ext>
              </a:extLst>
            </p:cNvPr>
            <p:cNvSpPr/>
            <p:nvPr/>
          </p:nvSpPr>
          <p:spPr>
            <a:xfrm>
              <a:off x="1039575" y="1301750"/>
              <a:ext cx="891900" cy="891900"/>
            </a:xfrm>
            <a:prstGeom prst="octagon">
              <a:avLst>
                <a:gd name="adj" fmla="val 29289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33;p30">
              <a:extLst>
                <a:ext uri="{FF2B5EF4-FFF2-40B4-BE49-F238E27FC236}">
                  <a16:creationId xmlns:a16="http://schemas.microsoft.com/office/drawing/2014/main" id="{C914C3A1-09FE-4250-B5B1-00F6DE362931}"/>
                </a:ext>
              </a:extLst>
            </p:cNvPr>
            <p:cNvSpPr/>
            <p:nvPr/>
          </p:nvSpPr>
          <p:spPr>
            <a:xfrm>
              <a:off x="1111200" y="1373373"/>
              <a:ext cx="748500" cy="7485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2F60892F-C9B4-4907-A603-B32679A40F74}"/>
              </a:ext>
            </a:extLst>
          </p:cNvPr>
          <p:cNvSpPr/>
          <p:nvPr/>
        </p:nvSpPr>
        <p:spPr>
          <a:xfrm>
            <a:off x="3369063" y="447540"/>
            <a:ext cx="127591" cy="182689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6A8FBD-A069-4506-8D46-BBFDF2037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71" y="764174"/>
            <a:ext cx="8817935" cy="38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9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B29119-8DB8-41CA-BF4B-F844604F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grpSp>
        <p:nvGrpSpPr>
          <p:cNvPr id="3" name="Google Shape;656;p26">
            <a:extLst>
              <a:ext uri="{FF2B5EF4-FFF2-40B4-BE49-F238E27FC236}">
                <a16:creationId xmlns:a16="http://schemas.microsoft.com/office/drawing/2014/main" id="{44988580-7DD3-4D76-8A74-0435876A41B6}"/>
              </a:ext>
            </a:extLst>
          </p:cNvPr>
          <p:cNvGrpSpPr/>
          <p:nvPr/>
        </p:nvGrpSpPr>
        <p:grpSpPr>
          <a:xfrm>
            <a:off x="306344" y="1498110"/>
            <a:ext cx="8214088" cy="1132200"/>
            <a:chOff x="710274" y="1456476"/>
            <a:chExt cx="8214088" cy="1132200"/>
          </a:xfrm>
        </p:grpSpPr>
        <p:sp>
          <p:nvSpPr>
            <p:cNvPr id="4" name="Google Shape;657;p26">
              <a:extLst>
                <a:ext uri="{FF2B5EF4-FFF2-40B4-BE49-F238E27FC236}">
                  <a16:creationId xmlns:a16="http://schemas.microsoft.com/office/drawing/2014/main" id="{D0B736F1-147F-4E63-A518-74F2312BF1BD}"/>
                </a:ext>
              </a:extLst>
            </p:cNvPr>
            <p:cNvSpPr/>
            <p:nvPr/>
          </p:nvSpPr>
          <p:spPr>
            <a:xfrm>
              <a:off x="1364700" y="1531938"/>
              <a:ext cx="3049500" cy="981300"/>
            </a:xfrm>
            <a:prstGeom prst="homePlate">
              <a:avLst>
                <a:gd name="adj" fmla="val 2940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58;p26">
              <a:extLst>
                <a:ext uri="{FF2B5EF4-FFF2-40B4-BE49-F238E27FC236}">
                  <a16:creationId xmlns:a16="http://schemas.microsoft.com/office/drawing/2014/main" id="{EF1E8C12-4235-495B-AF2A-CCEF11019AB3}"/>
                </a:ext>
              </a:extLst>
            </p:cNvPr>
            <p:cNvSpPr/>
            <p:nvPr/>
          </p:nvSpPr>
          <p:spPr>
            <a:xfrm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59;p26">
              <a:extLst>
                <a:ext uri="{FF2B5EF4-FFF2-40B4-BE49-F238E27FC236}">
                  <a16:creationId xmlns:a16="http://schemas.microsoft.com/office/drawing/2014/main" id="{02AEAF93-7DD2-4D63-9D89-7D42CCEB778D}"/>
                </a:ext>
              </a:extLst>
            </p:cNvPr>
            <p:cNvSpPr/>
            <p:nvPr/>
          </p:nvSpPr>
          <p:spPr>
            <a:xfrm>
              <a:off x="883425" y="1606475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60;p26">
              <a:extLst>
                <a:ext uri="{FF2B5EF4-FFF2-40B4-BE49-F238E27FC236}">
                  <a16:creationId xmlns:a16="http://schemas.microsoft.com/office/drawing/2014/main" id="{A2BB64FA-9E28-4EF2-9092-F5AD7D2C7E2E}"/>
                </a:ext>
              </a:extLst>
            </p:cNvPr>
            <p:cNvSpPr txBox="1"/>
            <p:nvPr/>
          </p:nvSpPr>
          <p:spPr>
            <a:xfrm>
              <a:off x="6844762" y="1650113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400" dirty="0">
                  <a:latin typeface="Fira Sans Extra Condensed"/>
                  <a:ea typeface="Roboto"/>
                  <a:cs typeface="Roboto"/>
                </a:rPr>
                <a:t>Adding, Removing Projects and tasks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81DBFC2-DF1E-48C1-AE49-ECAB82C05BB7}"/>
              </a:ext>
            </a:extLst>
          </p:cNvPr>
          <p:cNvSpPr txBox="1"/>
          <p:nvPr/>
        </p:nvSpPr>
        <p:spPr>
          <a:xfrm>
            <a:off x="2128200" y="60691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Implemented Features</a:t>
            </a:r>
            <a:endParaRPr lang="en-ID" sz="32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C7DD1E-0A69-4000-8B8A-DB89DC9C525E}"/>
              </a:ext>
            </a:extLst>
          </p:cNvPr>
          <p:cNvSpPr txBox="1"/>
          <p:nvPr/>
        </p:nvSpPr>
        <p:spPr>
          <a:xfrm>
            <a:off x="785817" y="1833376"/>
            <a:ext cx="58698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9" name="Google Shape;656;p26">
            <a:extLst>
              <a:ext uri="{FF2B5EF4-FFF2-40B4-BE49-F238E27FC236}">
                <a16:creationId xmlns:a16="http://schemas.microsoft.com/office/drawing/2014/main" id="{2E6E9826-7678-3B72-7C50-5383616C49C8}"/>
              </a:ext>
            </a:extLst>
          </p:cNvPr>
          <p:cNvGrpSpPr/>
          <p:nvPr/>
        </p:nvGrpSpPr>
        <p:grpSpPr>
          <a:xfrm>
            <a:off x="325393" y="2818910"/>
            <a:ext cx="8192201" cy="1132200"/>
            <a:chOff x="710274" y="1456476"/>
            <a:chExt cx="8192201" cy="1132200"/>
          </a:xfrm>
        </p:grpSpPr>
        <p:sp>
          <p:nvSpPr>
            <p:cNvPr id="10" name="Google Shape;657;p26">
              <a:extLst>
                <a:ext uri="{FF2B5EF4-FFF2-40B4-BE49-F238E27FC236}">
                  <a16:creationId xmlns:a16="http://schemas.microsoft.com/office/drawing/2014/main" id="{61FA5995-FA64-8D38-3EE9-74DAEDDB1045}"/>
                </a:ext>
              </a:extLst>
            </p:cNvPr>
            <p:cNvSpPr/>
            <p:nvPr/>
          </p:nvSpPr>
          <p:spPr>
            <a:xfrm>
              <a:off x="1364700" y="1531938"/>
              <a:ext cx="3049500" cy="981300"/>
            </a:xfrm>
            <a:prstGeom prst="homePlate">
              <a:avLst>
                <a:gd name="adj" fmla="val 2940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58;p26">
              <a:extLst>
                <a:ext uri="{FF2B5EF4-FFF2-40B4-BE49-F238E27FC236}">
                  <a16:creationId xmlns:a16="http://schemas.microsoft.com/office/drawing/2014/main" id="{B2A15260-0502-1999-E613-ACA6D97A59CB}"/>
                </a:ext>
              </a:extLst>
            </p:cNvPr>
            <p:cNvSpPr/>
            <p:nvPr/>
          </p:nvSpPr>
          <p:spPr>
            <a:xfrm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59;p26">
              <a:extLst>
                <a:ext uri="{FF2B5EF4-FFF2-40B4-BE49-F238E27FC236}">
                  <a16:creationId xmlns:a16="http://schemas.microsoft.com/office/drawing/2014/main" id="{362BCC41-2352-0C84-546D-C1C61486A0EC}"/>
                </a:ext>
              </a:extLst>
            </p:cNvPr>
            <p:cNvSpPr/>
            <p:nvPr/>
          </p:nvSpPr>
          <p:spPr>
            <a:xfrm>
              <a:off x="883425" y="1606475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60;p26">
              <a:extLst>
                <a:ext uri="{FF2B5EF4-FFF2-40B4-BE49-F238E27FC236}">
                  <a16:creationId xmlns:a16="http://schemas.microsoft.com/office/drawing/2014/main" id="{A6296082-E924-3900-D5CC-099BBFA456F4}"/>
                </a:ext>
              </a:extLst>
            </p:cNvPr>
            <p:cNvSpPr txBox="1"/>
            <p:nvPr/>
          </p:nvSpPr>
          <p:spPr>
            <a:xfrm>
              <a:off x="6822875" y="1720886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400" dirty="0">
                  <a:latin typeface="Fira Sans Extra Condensed"/>
                  <a:ea typeface="Roboto"/>
                  <a:cs typeface="Roboto"/>
                </a:rPr>
                <a:t>Project and Task Progress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691404-6A05-8CA5-EF9E-5708B15F7736}"/>
              </a:ext>
            </a:extLst>
          </p:cNvPr>
          <p:cNvSpPr txBox="1"/>
          <p:nvPr/>
        </p:nvSpPr>
        <p:spPr>
          <a:xfrm>
            <a:off x="804866" y="3154175"/>
            <a:ext cx="58698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7" name="Google Shape;656;p26">
            <a:extLst>
              <a:ext uri="{FF2B5EF4-FFF2-40B4-BE49-F238E27FC236}">
                <a16:creationId xmlns:a16="http://schemas.microsoft.com/office/drawing/2014/main" id="{C919D857-D15A-A21C-EF93-53533F4DB183}"/>
              </a:ext>
            </a:extLst>
          </p:cNvPr>
          <p:cNvGrpSpPr/>
          <p:nvPr/>
        </p:nvGrpSpPr>
        <p:grpSpPr>
          <a:xfrm>
            <a:off x="1567621" y="1429022"/>
            <a:ext cx="7270037" cy="2235621"/>
            <a:chOff x="-2855837" y="1456476"/>
            <a:chExt cx="7270037" cy="2235621"/>
          </a:xfrm>
        </p:grpSpPr>
        <p:sp>
          <p:nvSpPr>
            <p:cNvPr id="18" name="Google Shape;657;p26">
              <a:extLst>
                <a:ext uri="{FF2B5EF4-FFF2-40B4-BE49-F238E27FC236}">
                  <a16:creationId xmlns:a16="http://schemas.microsoft.com/office/drawing/2014/main" id="{77F00F70-6F72-51EE-D56D-686C4DC929C2}"/>
                </a:ext>
              </a:extLst>
            </p:cNvPr>
            <p:cNvSpPr/>
            <p:nvPr/>
          </p:nvSpPr>
          <p:spPr>
            <a:xfrm>
              <a:off x="1364700" y="1531938"/>
              <a:ext cx="3049500" cy="981300"/>
            </a:xfrm>
            <a:prstGeom prst="homePlate">
              <a:avLst>
                <a:gd name="adj" fmla="val 2940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58;p26">
              <a:extLst>
                <a:ext uri="{FF2B5EF4-FFF2-40B4-BE49-F238E27FC236}">
                  <a16:creationId xmlns:a16="http://schemas.microsoft.com/office/drawing/2014/main" id="{C0146F2B-39A4-078C-4014-5BA694CC0330}"/>
                </a:ext>
              </a:extLst>
            </p:cNvPr>
            <p:cNvSpPr/>
            <p:nvPr/>
          </p:nvSpPr>
          <p:spPr>
            <a:xfrm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59;p26">
              <a:extLst>
                <a:ext uri="{FF2B5EF4-FFF2-40B4-BE49-F238E27FC236}">
                  <a16:creationId xmlns:a16="http://schemas.microsoft.com/office/drawing/2014/main" id="{F9EA315E-86D5-3F7D-BBEA-02824E1A1BD3}"/>
                </a:ext>
              </a:extLst>
            </p:cNvPr>
            <p:cNvSpPr/>
            <p:nvPr/>
          </p:nvSpPr>
          <p:spPr>
            <a:xfrm>
              <a:off x="883425" y="1606475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60;p26">
              <a:extLst>
                <a:ext uri="{FF2B5EF4-FFF2-40B4-BE49-F238E27FC236}">
                  <a16:creationId xmlns:a16="http://schemas.microsoft.com/office/drawing/2014/main" id="{E67189F4-7C88-8171-0674-EF4A1242A812}"/>
                </a:ext>
              </a:extLst>
            </p:cNvPr>
            <p:cNvSpPr txBox="1"/>
            <p:nvPr/>
          </p:nvSpPr>
          <p:spPr>
            <a:xfrm>
              <a:off x="-2855837" y="3101997"/>
              <a:ext cx="2422228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400" dirty="0">
                  <a:latin typeface="Fira Sans Extra Condensed"/>
                  <a:ea typeface="Roboto"/>
                  <a:cs typeface="Roboto"/>
                </a:rPr>
                <a:t>Project/Task distribution and division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A8FE984-EED0-6AB7-641C-B0C8A39C04C1}"/>
              </a:ext>
            </a:extLst>
          </p:cNvPr>
          <p:cNvSpPr txBox="1"/>
          <p:nvPr/>
        </p:nvSpPr>
        <p:spPr>
          <a:xfrm>
            <a:off x="5613205" y="1764287"/>
            <a:ext cx="58698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23" name="Google Shape;656;p26">
            <a:extLst>
              <a:ext uri="{FF2B5EF4-FFF2-40B4-BE49-F238E27FC236}">
                <a16:creationId xmlns:a16="http://schemas.microsoft.com/office/drawing/2014/main" id="{5D4BF1E5-5EDA-F0F6-5B81-A1FCC281FAEF}"/>
              </a:ext>
            </a:extLst>
          </p:cNvPr>
          <p:cNvGrpSpPr/>
          <p:nvPr/>
        </p:nvGrpSpPr>
        <p:grpSpPr>
          <a:xfrm>
            <a:off x="5133732" y="2798551"/>
            <a:ext cx="3703926" cy="1132200"/>
            <a:chOff x="710274" y="1456476"/>
            <a:chExt cx="3703926" cy="1132200"/>
          </a:xfrm>
        </p:grpSpPr>
        <p:sp>
          <p:nvSpPr>
            <p:cNvPr id="24" name="Google Shape;657;p26">
              <a:extLst>
                <a:ext uri="{FF2B5EF4-FFF2-40B4-BE49-F238E27FC236}">
                  <a16:creationId xmlns:a16="http://schemas.microsoft.com/office/drawing/2014/main" id="{CF53241A-FDD0-319F-191C-E8BF14831761}"/>
                </a:ext>
              </a:extLst>
            </p:cNvPr>
            <p:cNvSpPr/>
            <p:nvPr/>
          </p:nvSpPr>
          <p:spPr>
            <a:xfrm>
              <a:off x="1364700" y="1531938"/>
              <a:ext cx="3049500" cy="981300"/>
            </a:xfrm>
            <a:prstGeom prst="homePlate">
              <a:avLst>
                <a:gd name="adj" fmla="val 2940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8;p26">
              <a:extLst>
                <a:ext uri="{FF2B5EF4-FFF2-40B4-BE49-F238E27FC236}">
                  <a16:creationId xmlns:a16="http://schemas.microsoft.com/office/drawing/2014/main" id="{60E5BDE4-D5D5-6B08-64D6-A3152D3638A9}"/>
                </a:ext>
              </a:extLst>
            </p:cNvPr>
            <p:cNvSpPr/>
            <p:nvPr/>
          </p:nvSpPr>
          <p:spPr>
            <a:xfrm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9;p26">
              <a:extLst>
                <a:ext uri="{FF2B5EF4-FFF2-40B4-BE49-F238E27FC236}">
                  <a16:creationId xmlns:a16="http://schemas.microsoft.com/office/drawing/2014/main" id="{AC07BCE8-BF35-32B0-82C2-776FEEFD1318}"/>
                </a:ext>
              </a:extLst>
            </p:cNvPr>
            <p:cNvSpPr/>
            <p:nvPr/>
          </p:nvSpPr>
          <p:spPr>
            <a:xfrm>
              <a:off x="883425" y="1606475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B05DB05-9F16-6255-4757-CFA72D2FAE86}"/>
              </a:ext>
            </a:extLst>
          </p:cNvPr>
          <p:cNvSpPr txBox="1"/>
          <p:nvPr/>
        </p:nvSpPr>
        <p:spPr>
          <a:xfrm>
            <a:off x="5613205" y="3133816"/>
            <a:ext cx="58698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93F153D-9035-BCF7-D160-9F3CE27CF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011" y="2026152"/>
            <a:ext cx="1274416" cy="1267979"/>
          </a:xfrm>
          <a:prstGeom prst="rect">
            <a:avLst/>
          </a:prstGeom>
        </p:spPr>
      </p:pic>
      <p:sp>
        <p:nvSpPr>
          <p:cNvPr id="8" name="Google Shape;660;p26">
            <a:extLst>
              <a:ext uri="{FF2B5EF4-FFF2-40B4-BE49-F238E27FC236}">
                <a16:creationId xmlns:a16="http://schemas.microsoft.com/office/drawing/2014/main" id="{5D20BE94-B0B2-7BF5-D992-BFC0B8AFEAD2}"/>
              </a:ext>
            </a:extLst>
          </p:cNvPr>
          <p:cNvSpPr txBox="1"/>
          <p:nvPr/>
        </p:nvSpPr>
        <p:spPr>
          <a:xfrm>
            <a:off x="1582316" y="1764010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400" dirty="0">
                <a:latin typeface="Fira Sans Extra Condensed"/>
                <a:ea typeface="Roboto"/>
                <a:cs typeface="Roboto"/>
              </a:rPr>
              <a:t>User Login and Registration with verification</a:t>
            </a:r>
          </a:p>
        </p:txBody>
      </p:sp>
    </p:spTree>
    <p:extLst>
      <p:ext uri="{BB962C8B-B14F-4D97-AF65-F5344CB8AC3E}">
        <p14:creationId xmlns:p14="http://schemas.microsoft.com/office/powerpoint/2010/main" val="95825537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887056-BE83-A2E0-F65F-E3E3BA76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8CDECC-5714-C31C-2AEF-2D7486D72BCB}"/>
              </a:ext>
            </a:extLst>
          </p:cNvPr>
          <p:cNvSpPr txBox="1"/>
          <p:nvPr/>
        </p:nvSpPr>
        <p:spPr>
          <a:xfrm>
            <a:off x="2128200" y="606918"/>
            <a:ext cx="457200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Implemented Features(Continued)</a:t>
            </a:r>
            <a:endParaRPr lang="en-ID" sz="3200" dirty="0">
              <a:latin typeface="+mj-lt"/>
            </a:endParaRPr>
          </a:p>
        </p:txBody>
      </p:sp>
      <p:grpSp>
        <p:nvGrpSpPr>
          <p:cNvPr id="56" name="Google Shape;656;p26">
            <a:extLst>
              <a:ext uri="{FF2B5EF4-FFF2-40B4-BE49-F238E27FC236}">
                <a16:creationId xmlns:a16="http://schemas.microsoft.com/office/drawing/2014/main" id="{8361ADC8-EBB2-B952-1A9B-FF4722470F04}"/>
              </a:ext>
            </a:extLst>
          </p:cNvPr>
          <p:cNvGrpSpPr/>
          <p:nvPr/>
        </p:nvGrpSpPr>
        <p:grpSpPr>
          <a:xfrm>
            <a:off x="306344" y="1498110"/>
            <a:ext cx="3703926" cy="1132200"/>
            <a:chOff x="710274" y="1456476"/>
            <a:chExt cx="3703926" cy="1132200"/>
          </a:xfrm>
        </p:grpSpPr>
        <p:sp>
          <p:nvSpPr>
            <p:cNvPr id="57" name="Google Shape;657;p26">
              <a:extLst>
                <a:ext uri="{FF2B5EF4-FFF2-40B4-BE49-F238E27FC236}">
                  <a16:creationId xmlns:a16="http://schemas.microsoft.com/office/drawing/2014/main" id="{F0E6BEE8-1191-AA96-3DE8-99733A488991}"/>
                </a:ext>
              </a:extLst>
            </p:cNvPr>
            <p:cNvSpPr/>
            <p:nvPr/>
          </p:nvSpPr>
          <p:spPr>
            <a:xfrm>
              <a:off x="1364700" y="1531938"/>
              <a:ext cx="3049500" cy="981300"/>
            </a:xfrm>
            <a:prstGeom prst="homePlate">
              <a:avLst>
                <a:gd name="adj" fmla="val 2940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58;p26">
              <a:extLst>
                <a:ext uri="{FF2B5EF4-FFF2-40B4-BE49-F238E27FC236}">
                  <a16:creationId xmlns:a16="http://schemas.microsoft.com/office/drawing/2014/main" id="{B4800950-6A29-DB4B-D2D2-0779FF44175A}"/>
                </a:ext>
              </a:extLst>
            </p:cNvPr>
            <p:cNvSpPr/>
            <p:nvPr/>
          </p:nvSpPr>
          <p:spPr>
            <a:xfrm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59;p26">
              <a:extLst>
                <a:ext uri="{FF2B5EF4-FFF2-40B4-BE49-F238E27FC236}">
                  <a16:creationId xmlns:a16="http://schemas.microsoft.com/office/drawing/2014/main" id="{AF8ACFB2-A774-6407-68A2-718291C5794F}"/>
                </a:ext>
              </a:extLst>
            </p:cNvPr>
            <p:cNvSpPr/>
            <p:nvPr/>
          </p:nvSpPr>
          <p:spPr>
            <a:xfrm>
              <a:off x="883425" y="1606475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60;p26">
              <a:extLst>
                <a:ext uri="{FF2B5EF4-FFF2-40B4-BE49-F238E27FC236}">
                  <a16:creationId xmlns:a16="http://schemas.microsoft.com/office/drawing/2014/main" id="{2752C78E-2EAC-B015-5169-C0A4D125AD6A}"/>
                </a:ext>
              </a:extLst>
            </p:cNvPr>
            <p:cNvSpPr txBox="1"/>
            <p:nvPr/>
          </p:nvSpPr>
          <p:spPr>
            <a:xfrm>
              <a:off x="2017372" y="1718768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400" dirty="0">
                  <a:latin typeface="Fira Sans Extra Condensed"/>
                  <a:ea typeface="Roboto"/>
                  <a:cs typeface="Roboto"/>
                </a:rPr>
                <a:t>Deadline Warning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9A3DADE-69CA-0459-C1BE-642A672835BF}"/>
              </a:ext>
            </a:extLst>
          </p:cNvPr>
          <p:cNvSpPr txBox="1"/>
          <p:nvPr/>
        </p:nvSpPr>
        <p:spPr>
          <a:xfrm>
            <a:off x="785817" y="1833376"/>
            <a:ext cx="58698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62" name="Google Shape;656;p26">
            <a:extLst>
              <a:ext uri="{FF2B5EF4-FFF2-40B4-BE49-F238E27FC236}">
                <a16:creationId xmlns:a16="http://schemas.microsoft.com/office/drawing/2014/main" id="{CD6C2CAC-BEAA-9407-CD46-56EB42274F07}"/>
              </a:ext>
            </a:extLst>
          </p:cNvPr>
          <p:cNvGrpSpPr/>
          <p:nvPr/>
        </p:nvGrpSpPr>
        <p:grpSpPr>
          <a:xfrm>
            <a:off x="325393" y="1668437"/>
            <a:ext cx="8369272" cy="2282673"/>
            <a:chOff x="710274" y="306003"/>
            <a:chExt cx="8369272" cy="2282673"/>
          </a:xfrm>
        </p:grpSpPr>
        <p:sp>
          <p:nvSpPr>
            <p:cNvPr id="63" name="Google Shape;657;p26">
              <a:extLst>
                <a:ext uri="{FF2B5EF4-FFF2-40B4-BE49-F238E27FC236}">
                  <a16:creationId xmlns:a16="http://schemas.microsoft.com/office/drawing/2014/main" id="{553F25E8-E5EC-8E9F-6720-A07AE6C0AE5F}"/>
                </a:ext>
              </a:extLst>
            </p:cNvPr>
            <p:cNvSpPr/>
            <p:nvPr/>
          </p:nvSpPr>
          <p:spPr>
            <a:xfrm>
              <a:off x="1364700" y="1531938"/>
              <a:ext cx="3049500" cy="981300"/>
            </a:xfrm>
            <a:prstGeom prst="homePlate">
              <a:avLst>
                <a:gd name="adj" fmla="val 2940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58;p26">
              <a:extLst>
                <a:ext uri="{FF2B5EF4-FFF2-40B4-BE49-F238E27FC236}">
                  <a16:creationId xmlns:a16="http://schemas.microsoft.com/office/drawing/2014/main" id="{D0B92B3A-1BC0-4507-5BC7-9E1588A77650}"/>
                </a:ext>
              </a:extLst>
            </p:cNvPr>
            <p:cNvSpPr/>
            <p:nvPr/>
          </p:nvSpPr>
          <p:spPr>
            <a:xfrm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9;p26">
              <a:extLst>
                <a:ext uri="{FF2B5EF4-FFF2-40B4-BE49-F238E27FC236}">
                  <a16:creationId xmlns:a16="http://schemas.microsoft.com/office/drawing/2014/main" id="{BE4BBBB2-77A2-0971-F099-CFC92516FDE7}"/>
                </a:ext>
              </a:extLst>
            </p:cNvPr>
            <p:cNvSpPr/>
            <p:nvPr/>
          </p:nvSpPr>
          <p:spPr>
            <a:xfrm>
              <a:off x="883425" y="1606475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0;p26">
              <a:extLst>
                <a:ext uri="{FF2B5EF4-FFF2-40B4-BE49-F238E27FC236}">
                  <a16:creationId xmlns:a16="http://schemas.microsoft.com/office/drawing/2014/main" id="{C74F076C-5196-0CB2-1402-694D54649547}"/>
                </a:ext>
              </a:extLst>
            </p:cNvPr>
            <p:cNvSpPr txBox="1"/>
            <p:nvPr/>
          </p:nvSpPr>
          <p:spPr>
            <a:xfrm>
              <a:off x="6760026" y="306003"/>
              <a:ext cx="231952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400" dirty="0">
                  <a:latin typeface="Fira Sans Extra Condensed"/>
                  <a:ea typeface="Roboto"/>
                  <a:cs typeface="Roboto"/>
                </a:rPr>
                <a:t>Project and Task Updating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843D2F98-6315-6107-4A98-BD0A19B17D47}"/>
              </a:ext>
            </a:extLst>
          </p:cNvPr>
          <p:cNvSpPr txBox="1"/>
          <p:nvPr/>
        </p:nvSpPr>
        <p:spPr>
          <a:xfrm>
            <a:off x="804866" y="3154175"/>
            <a:ext cx="58698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68" name="Google Shape;656;p26">
            <a:extLst>
              <a:ext uri="{FF2B5EF4-FFF2-40B4-BE49-F238E27FC236}">
                <a16:creationId xmlns:a16="http://schemas.microsoft.com/office/drawing/2014/main" id="{405341EF-5B9D-459C-B3B8-20AFEBF20B33}"/>
              </a:ext>
            </a:extLst>
          </p:cNvPr>
          <p:cNvGrpSpPr/>
          <p:nvPr/>
        </p:nvGrpSpPr>
        <p:grpSpPr>
          <a:xfrm>
            <a:off x="5133732" y="1429022"/>
            <a:ext cx="3703926" cy="1132200"/>
            <a:chOff x="710274" y="1456476"/>
            <a:chExt cx="3703926" cy="1132200"/>
          </a:xfrm>
        </p:grpSpPr>
        <p:sp>
          <p:nvSpPr>
            <p:cNvPr id="69" name="Google Shape;657;p26">
              <a:extLst>
                <a:ext uri="{FF2B5EF4-FFF2-40B4-BE49-F238E27FC236}">
                  <a16:creationId xmlns:a16="http://schemas.microsoft.com/office/drawing/2014/main" id="{34FDA672-F075-3311-7C28-E1166D3186C6}"/>
                </a:ext>
              </a:extLst>
            </p:cNvPr>
            <p:cNvSpPr/>
            <p:nvPr/>
          </p:nvSpPr>
          <p:spPr>
            <a:xfrm>
              <a:off x="1364700" y="1531938"/>
              <a:ext cx="3049500" cy="981300"/>
            </a:xfrm>
            <a:prstGeom prst="homePlate">
              <a:avLst>
                <a:gd name="adj" fmla="val 2940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58;p26">
              <a:extLst>
                <a:ext uri="{FF2B5EF4-FFF2-40B4-BE49-F238E27FC236}">
                  <a16:creationId xmlns:a16="http://schemas.microsoft.com/office/drawing/2014/main" id="{80BAA796-76AE-2755-9EAC-1E8783AAE1BC}"/>
                </a:ext>
              </a:extLst>
            </p:cNvPr>
            <p:cNvSpPr/>
            <p:nvPr/>
          </p:nvSpPr>
          <p:spPr>
            <a:xfrm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59;p26">
              <a:extLst>
                <a:ext uri="{FF2B5EF4-FFF2-40B4-BE49-F238E27FC236}">
                  <a16:creationId xmlns:a16="http://schemas.microsoft.com/office/drawing/2014/main" id="{0E20487B-6BDC-533A-8742-D632D65BD66E}"/>
                </a:ext>
              </a:extLst>
            </p:cNvPr>
            <p:cNvSpPr/>
            <p:nvPr/>
          </p:nvSpPr>
          <p:spPr>
            <a:xfrm>
              <a:off x="883425" y="1606475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372695A-755B-4B77-BBA1-CBADC2FD59BB}"/>
              </a:ext>
            </a:extLst>
          </p:cNvPr>
          <p:cNvSpPr txBox="1"/>
          <p:nvPr/>
        </p:nvSpPr>
        <p:spPr>
          <a:xfrm>
            <a:off x="5613205" y="1764287"/>
            <a:ext cx="58698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74" name="Google Shape;656;p26">
            <a:extLst>
              <a:ext uri="{FF2B5EF4-FFF2-40B4-BE49-F238E27FC236}">
                <a16:creationId xmlns:a16="http://schemas.microsoft.com/office/drawing/2014/main" id="{B749FC4A-B289-17E1-2E57-5ADDC5BDC0C8}"/>
              </a:ext>
            </a:extLst>
          </p:cNvPr>
          <p:cNvGrpSpPr/>
          <p:nvPr/>
        </p:nvGrpSpPr>
        <p:grpSpPr>
          <a:xfrm>
            <a:off x="5133732" y="2798551"/>
            <a:ext cx="3703926" cy="1132200"/>
            <a:chOff x="710274" y="1456476"/>
            <a:chExt cx="3703926" cy="1132200"/>
          </a:xfrm>
        </p:grpSpPr>
        <p:sp>
          <p:nvSpPr>
            <p:cNvPr id="75" name="Google Shape;657;p26">
              <a:extLst>
                <a:ext uri="{FF2B5EF4-FFF2-40B4-BE49-F238E27FC236}">
                  <a16:creationId xmlns:a16="http://schemas.microsoft.com/office/drawing/2014/main" id="{EF415855-537A-2517-852D-503DD32C1742}"/>
                </a:ext>
              </a:extLst>
            </p:cNvPr>
            <p:cNvSpPr/>
            <p:nvPr/>
          </p:nvSpPr>
          <p:spPr>
            <a:xfrm>
              <a:off x="1364700" y="1531938"/>
              <a:ext cx="3049500" cy="981300"/>
            </a:xfrm>
            <a:prstGeom prst="homePlate">
              <a:avLst>
                <a:gd name="adj" fmla="val 2940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58;p26">
              <a:extLst>
                <a:ext uri="{FF2B5EF4-FFF2-40B4-BE49-F238E27FC236}">
                  <a16:creationId xmlns:a16="http://schemas.microsoft.com/office/drawing/2014/main" id="{5AFC0991-CCDA-B9D6-5B6A-6AFD8CD0551A}"/>
                </a:ext>
              </a:extLst>
            </p:cNvPr>
            <p:cNvSpPr/>
            <p:nvPr/>
          </p:nvSpPr>
          <p:spPr>
            <a:xfrm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59;p26">
              <a:extLst>
                <a:ext uri="{FF2B5EF4-FFF2-40B4-BE49-F238E27FC236}">
                  <a16:creationId xmlns:a16="http://schemas.microsoft.com/office/drawing/2014/main" id="{8AC36D12-DDE7-0CA3-832E-5FA0521FD5DF}"/>
                </a:ext>
              </a:extLst>
            </p:cNvPr>
            <p:cNvSpPr/>
            <p:nvPr/>
          </p:nvSpPr>
          <p:spPr>
            <a:xfrm>
              <a:off x="883425" y="1606475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60;p26">
              <a:extLst>
                <a:ext uri="{FF2B5EF4-FFF2-40B4-BE49-F238E27FC236}">
                  <a16:creationId xmlns:a16="http://schemas.microsoft.com/office/drawing/2014/main" id="{2AA44B30-5F67-B15B-7CAF-AE570E96A116}"/>
                </a:ext>
              </a:extLst>
            </p:cNvPr>
            <p:cNvSpPr txBox="1"/>
            <p:nvPr/>
          </p:nvSpPr>
          <p:spPr>
            <a:xfrm>
              <a:off x="2017372" y="1718768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400" dirty="0">
                  <a:latin typeface="Fira Sans Extra Condensed"/>
                  <a:ea typeface="Roboto"/>
                  <a:cs typeface="Roboto"/>
                </a:rPr>
                <a:t>Access Abstraction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C0024667-2A5A-D87A-1A54-CADF08353C4F}"/>
              </a:ext>
            </a:extLst>
          </p:cNvPr>
          <p:cNvSpPr txBox="1"/>
          <p:nvPr/>
        </p:nvSpPr>
        <p:spPr>
          <a:xfrm>
            <a:off x="5613203" y="3126305"/>
            <a:ext cx="58698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95AF8D4D-8145-5D5F-3F89-2DB3BBD1D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011" y="2026152"/>
            <a:ext cx="1274416" cy="1267979"/>
          </a:xfrm>
          <a:prstGeom prst="rect">
            <a:avLst/>
          </a:prstGeom>
        </p:spPr>
      </p:pic>
      <p:sp>
        <p:nvSpPr>
          <p:cNvPr id="3" name="Google Shape;660;p26">
            <a:extLst>
              <a:ext uri="{FF2B5EF4-FFF2-40B4-BE49-F238E27FC236}">
                <a16:creationId xmlns:a16="http://schemas.microsoft.com/office/drawing/2014/main" id="{A61DABC9-0E7B-94E7-2323-084DDA8B4EC0}"/>
              </a:ext>
            </a:extLst>
          </p:cNvPr>
          <p:cNvSpPr txBox="1"/>
          <p:nvPr/>
        </p:nvSpPr>
        <p:spPr>
          <a:xfrm>
            <a:off x="1632491" y="3128042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400" dirty="0">
                <a:latin typeface="Fira Sans Extra Condensed"/>
                <a:ea typeface="Roboto"/>
                <a:cs typeface="Roboto"/>
              </a:rPr>
              <a:t>Project and Task Prioritizing</a:t>
            </a:r>
          </a:p>
        </p:txBody>
      </p:sp>
    </p:spTree>
    <p:extLst>
      <p:ext uri="{BB962C8B-B14F-4D97-AF65-F5344CB8AC3E}">
        <p14:creationId xmlns:p14="http://schemas.microsoft.com/office/powerpoint/2010/main" val="209878150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887056-BE83-A2E0-F65F-E3E3BA76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8CDECC-5714-C31C-2AEF-2D7486D72BCB}"/>
              </a:ext>
            </a:extLst>
          </p:cNvPr>
          <p:cNvSpPr txBox="1"/>
          <p:nvPr/>
        </p:nvSpPr>
        <p:spPr>
          <a:xfrm>
            <a:off x="2128200" y="606918"/>
            <a:ext cx="457200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 Features to be Implemented</a:t>
            </a:r>
            <a:endParaRPr lang="en-ID" sz="3200" dirty="0">
              <a:latin typeface="+mj-lt"/>
            </a:endParaRPr>
          </a:p>
        </p:txBody>
      </p:sp>
      <p:grpSp>
        <p:nvGrpSpPr>
          <p:cNvPr id="56" name="Google Shape;656;p26">
            <a:extLst>
              <a:ext uri="{FF2B5EF4-FFF2-40B4-BE49-F238E27FC236}">
                <a16:creationId xmlns:a16="http://schemas.microsoft.com/office/drawing/2014/main" id="{8361ADC8-EBB2-B952-1A9B-FF4722470F04}"/>
              </a:ext>
            </a:extLst>
          </p:cNvPr>
          <p:cNvGrpSpPr/>
          <p:nvPr/>
        </p:nvGrpSpPr>
        <p:grpSpPr>
          <a:xfrm>
            <a:off x="306344" y="1498110"/>
            <a:ext cx="3703926" cy="1132200"/>
            <a:chOff x="710274" y="1456476"/>
            <a:chExt cx="3703926" cy="1132200"/>
          </a:xfrm>
        </p:grpSpPr>
        <p:sp>
          <p:nvSpPr>
            <p:cNvPr id="57" name="Google Shape;657;p26">
              <a:extLst>
                <a:ext uri="{FF2B5EF4-FFF2-40B4-BE49-F238E27FC236}">
                  <a16:creationId xmlns:a16="http://schemas.microsoft.com/office/drawing/2014/main" id="{F0E6BEE8-1191-AA96-3DE8-99733A488991}"/>
                </a:ext>
              </a:extLst>
            </p:cNvPr>
            <p:cNvSpPr/>
            <p:nvPr/>
          </p:nvSpPr>
          <p:spPr>
            <a:xfrm>
              <a:off x="1364700" y="1531938"/>
              <a:ext cx="3049500" cy="981300"/>
            </a:xfrm>
            <a:prstGeom prst="homePlate">
              <a:avLst>
                <a:gd name="adj" fmla="val 2940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58;p26">
              <a:extLst>
                <a:ext uri="{FF2B5EF4-FFF2-40B4-BE49-F238E27FC236}">
                  <a16:creationId xmlns:a16="http://schemas.microsoft.com/office/drawing/2014/main" id="{B4800950-6A29-DB4B-D2D2-0779FF44175A}"/>
                </a:ext>
              </a:extLst>
            </p:cNvPr>
            <p:cNvSpPr/>
            <p:nvPr/>
          </p:nvSpPr>
          <p:spPr>
            <a:xfrm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59;p26">
              <a:extLst>
                <a:ext uri="{FF2B5EF4-FFF2-40B4-BE49-F238E27FC236}">
                  <a16:creationId xmlns:a16="http://schemas.microsoft.com/office/drawing/2014/main" id="{AF8ACFB2-A774-6407-68A2-718291C5794F}"/>
                </a:ext>
              </a:extLst>
            </p:cNvPr>
            <p:cNvSpPr/>
            <p:nvPr/>
          </p:nvSpPr>
          <p:spPr>
            <a:xfrm>
              <a:off x="883425" y="1606475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60;p26">
              <a:extLst>
                <a:ext uri="{FF2B5EF4-FFF2-40B4-BE49-F238E27FC236}">
                  <a16:creationId xmlns:a16="http://schemas.microsoft.com/office/drawing/2014/main" id="{2752C78E-2EAC-B015-5169-C0A4D125AD6A}"/>
                </a:ext>
              </a:extLst>
            </p:cNvPr>
            <p:cNvSpPr txBox="1"/>
            <p:nvPr/>
          </p:nvSpPr>
          <p:spPr>
            <a:xfrm>
              <a:off x="2017372" y="1718768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400" dirty="0">
                  <a:latin typeface="Fira Sans Extra Condensed"/>
                  <a:ea typeface="Roboto"/>
                  <a:cs typeface="Roboto"/>
                </a:rPr>
                <a:t>Roadmap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9A3DADE-69CA-0459-C1BE-642A672835BF}"/>
              </a:ext>
            </a:extLst>
          </p:cNvPr>
          <p:cNvSpPr txBox="1"/>
          <p:nvPr/>
        </p:nvSpPr>
        <p:spPr>
          <a:xfrm>
            <a:off x="785817" y="1833376"/>
            <a:ext cx="58698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7" name="Google Shape;656;p26">
            <a:extLst>
              <a:ext uri="{FF2B5EF4-FFF2-40B4-BE49-F238E27FC236}">
                <a16:creationId xmlns:a16="http://schemas.microsoft.com/office/drawing/2014/main" id="{C98EF6F3-401C-409F-9970-4629281BD94B}"/>
              </a:ext>
            </a:extLst>
          </p:cNvPr>
          <p:cNvGrpSpPr/>
          <p:nvPr/>
        </p:nvGrpSpPr>
        <p:grpSpPr>
          <a:xfrm>
            <a:off x="5133732" y="2798551"/>
            <a:ext cx="3703926" cy="1132200"/>
            <a:chOff x="710274" y="1456476"/>
            <a:chExt cx="3703926" cy="1132200"/>
          </a:xfrm>
        </p:grpSpPr>
        <p:sp>
          <p:nvSpPr>
            <p:cNvPr id="18" name="Google Shape;657;p26">
              <a:extLst>
                <a:ext uri="{FF2B5EF4-FFF2-40B4-BE49-F238E27FC236}">
                  <a16:creationId xmlns:a16="http://schemas.microsoft.com/office/drawing/2014/main" id="{521253C9-41D1-4265-828F-2DAF1D1CB504}"/>
                </a:ext>
              </a:extLst>
            </p:cNvPr>
            <p:cNvSpPr/>
            <p:nvPr/>
          </p:nvSpPr>
          <p:spPr>
            <a:xfrm>
              <a:off x="1364700" y="1531938"/>
              <a:ext cx="3049500" cy="981300"/>
            </a:xfrm>
            <a:prstGeom prst="homePlate">
              <a:avLst>
                <a:gd name="adj" fmla="val 2940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58;p26">
              <a:extLst>
                <a:ext uri="{FF2B5EF4-FFF2-40B4-BE49-F238E27FC236}">
                  <a16:creationId xmlns:a16="http://schemas.microsoft.com/office/drawing/2014/main" id="{1C76344F-923A-4DE9-8750-3C41B70BFAEC}"/>
                </a:ext>
              </a:extLst>
            </p:cNvPr>
            <p:cNvSpPr/>
            <p:nvPr/>
          </p:nvSpPr>
          <p:spPr>
            <a:xfrm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59;p26">
              <a:extLst>
                <a:ext uri="{FF2B5EF4-FFF2-40B4-BE49-F238E27FC236}">
                  <a16:creationId xmlns:a16="http://schemas.microsoft.com/office/drawing/2014/main" id="{03817806-3D37-4455-9E04-4E4F03463F9C}"/>
                </a:ext>
              </a:extLst>
            </p:cNvPr>
            <p:cNvSpPr/>
            <p:nvPr/>
          </p:nvSpPr>
          <p:spPr>
            <a:xfrm>
              <a:off x="883425" y="1606475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60;p26">
              <a:extLst>
                <a:ext uri="{FF2B5EF4-FFF2-40B4-BE49-F238E27FC236}">
                  <a16:creationId xmlns:a16="http://schemas.microsoft.com/office/drawing/2014/main" id="{0AD15A7D-438A-4B6B-A69B-F7CCFE36EF2F}"/>
                </a:ext>
              </a:extLst>
            </p:cNvPr>
            <p:cNvSpPr txBox="1"/>
            <p:nvPr/>
          </p:nvSpPr>
          <p:spPr>
            <a:xfrm>
              <a:off x="2017372" y="1718768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400" dirty="0">
                  <a:latin typeface="Fira Sans Extra Condensed"/>
                  <a:ea typeface="Roboto"/>
                  <a:cs typeface="Roboto"/>
                </a:rPr>
                <a:t>Recover Deleted Projects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0853A1D-AE64-4608-95A7-3A08F9176603}"/>
              </a:ext>
            </a:extLst>
          </p:cNvPr>
          <p:cNvSpPr txBox="1"/>
          <p:nvPr/>
        </p:nvSpPr>
        <p:spPr>
          <a:xfrm>
            <a:off x="5613203" y="3126305"/>
            <a:ext cx="58698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0E08D4-C39B-5061-6C7E-259EE12CE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920" y="1979006"/>
            <a:ext cx="1293370" cy="130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46377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1096</TotalTime>
  <Words>337</Words>
  <Application>Microsoft Office PowerPoint</Application>
  <PresentationFormat>On-screen Show (16:9)</PresentationFormat>
  <Paragraphs>180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Rockwell Condensed</vt:lpstr>
      <vt:lpstr>Fira Sans Extra Condensed</vt:lpstr>
      <vt:lpstr>Rockwell</vt:lpstr>
      <vt:lpstr>Wingdings</vt:lpstr>
      <vt:lpstr>Times New Roman</vt:lpstr>
      <vt:lpstr>Fira Sans Extra Condensed Medium</vt:lpstr>
      <vt:lpstr>Arial</vt:lpstr>
      <vt:lpstr>Wood Type</vt:lpstr>
      <vt:lpstr>Enzorg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Technologies</vt:lpstr>
      <vt:lpstr>PowerPoint Presentation</vt:lpstr>
      <vt:lpstr>PowerPoint Presentation</vt:lpstr>
      <vt:lpstr>PowerPoint Presentation</vt:lpstr>
      <vt:lpstr>Progress 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Multipurpose Project Manager</dc:title>
  <dc:creator>Sian Ashsad</dc:creator>
  <cp:lastModifiedBy>Nazmul Hossain</cp:lastModifiedBy>
  <cp:revision>73</cp:revision>
  <cp:lastPrinted>2022-10-18T22:42:01Z</cp:lastPrinted>
  <dcterms:modified xsi:type="dcterms:W3CDTF">2022-12-29T23:14:12Z</dcterms:modified>
</cp:coreProperties>
</file>