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15"/>
  </p:notesMasterIdLst>
  <p:sldIdLst>
    <p:sldId id="256" r:id="rId2"/>
    <p:sldId id="289" r:id="rId3"/>
    <p:sldId id="290" r:id="rId4"/>
    <p:sldId id="294" r:id="rId5"/>
    <p:sldId id="295" r:id="rId6"/>
    <p:sldId id="296" r:id="rId7"/>
    <p:sldId id="298" r:id="rId8"/>
    <p:sldId id="299" r:id="rId9"/>
    <p:sldId id="281" r:id="rId10"/>
    <p:sldId id="297" r:id="rId11"/>
    <p:sldId id="258" r:id="rId12"/>
    <p:sldId id="300" r:id="rId13"/>
    <p:sldId id="288" r:id="rId14"/>
  </p:sldIdLst>
  <p:sldSz cx="9144000" cy="5143500" type="screen16x9"/>
  <p:notesSz cx="7315200" cy="9601200"/>
  <p:embeddedFontLs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Rockwell Condensed" panose="02060603050405020104" pitchFamily="18" charset="0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E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C22-6F5E-406A-A75C-59AF3848796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827-BBDC-4195-8DBD-0CF38BD3D05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4BE4-4B1B-4BC0-A667-51D44824745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211-FE2C-4A47-9B7E-99CA936EE59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75494BD8-8E0A-4F85-94B2-F93E706112A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5502-A168-4DA6-BB88-7236EA9A4D9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0DDB-4B08-4752-B337-732D7490005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822-57A1-45A2-BBB0-067A77B9473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E468-E87A-40A0-94B8-8E90209D139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C7F-B01A-4C23-8143-3926BC2AED3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C75C-2439-43CD-ACDD-D1F7604C91FC}" type="datetime1">
              <a:rPr lang="en-US" smtClean="0"/>
              <a:t>10/19/2022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228B5BC-F6CE-4D3A-B6E1-BB8E5B14D25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9979" y="1580706"/>
            <a:ext cx="7543800" cy="2052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/>
              <a:t>Enzorg</a:t>
            </a:r>
            <a:br>
              <a:rPr lang="en-US" sz="6000" dirty="0"/>
            </a:br>
            <a:endParaRPr sz="6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612773" y="3277663"/>
            <a:ext cx="5918454" cy="805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Organize your work the smart way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C178-0FCD-400B-86E0-AE3B90DD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07" y="4150231"/>
            <a:ext cx="1138093" cy="99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C68-3361-6783-2F85-6328B052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4" y="97890"/>
            <a:ext cx="6686314" cy="49477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D59B4-5DB0-95F8-B823-004634A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83F3E-685B-10D1-F8A3-B5E8069AD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1F5B9-CFB1-9D02-9307-5A1FDCD3C523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atin typeface="Fira Sans Extra Condensed Medium" panose="020B0604020202020204" charset="0"/>
                <a:cs typeface="Times New Roman" panose="02020603050405020304" pitchFamily="18" charset="0"/>
              </a:rPr>
              <a:t>Timeline (Previous)</a:t>
            </a:r>
            <a:endParaRPr lang="en-ID" sz="3200" dirty="0">
              <a:latin typeface="Fira Sans Extra Condensed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2B12BC61-9141-8A29-18AC-93EDC66BDC83}"/>
              </a:ext>
            </a:extLst>
          </p:cNvPr>
          <p:cNvSpPr txBox="1"/>
          <p:nvPr/>
        </p:nvSpPr>
        <p:spPr>
          <a:xfrm>
            <a:off x="-203661" y="68097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RoadMap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205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4CF4B6B-2F44-C600-445D-3D03FF45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57" y="0"/>
            <a:ext cx="6858000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72FF4-3C7B-D1D8-886A-A828EA07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13" y="1720937"/>
            <a:ext cx="2440173" cy="2257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250D-037E-E628-F366-1DCA9A2F2097}"/>
              </a:ext>
            </a:extLst>
          </p:cNvPr>
          <p:cNvSpPr txBox="1"/>
          <p:nvPr/>
        </p:nvSpPr>
        <p:spPr>
          <a:xfrm>
            <a:off x="466262" y="286544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>
                <a:latin typeface="Fira Sans Extra Condensed Medium" panose="020B0604020202020204" charset="0"/>
                <a:cs typeface="Times New Roman" panose="02020603050405020304" pitchFamily="18" charset="0"/>
              </a:rPr>
              <a:t>Timeline (Updated)</a:t>
            </a:r>
            <a:endParaRPr lang="en-ID" sz="3200" dirty="0">
              <a:latin typeface="Fira Sans Extra Condensed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33;p40">
            <a:extLst>
              <a:ext uri="{FF2B5EF4-FFF2-40B4-BE49-F238E27FC236}">
                <a16:creationId xmlns:a16="http://schemas.microsoft.com/office/drawing/2014/main" id="{83954902-E5BD-C956-0002-FC8EF13C5D46}"/>
              </a:ext>
            </a:extLst>
          </p:cNvPr>
          <p:cNvSpPr txBox="1"/>
          <p:nvPr/>
        </p:nvSpPr>
        <p:spPr>
          <a:xfrm>
            <a:off x="331843" y="12880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SPL-1 Project Progress Estimation</a:t>
            </a:r>
            <a:endParaRPr sz="12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9" name="Google Shape;1333;p40">
            <a:extLst>
              <a:ext uri="{FF2B5EF4-FFF2-40B4-BE49-F238E27FC236}">
                <a16:creationId xmlns:a16="http://schemas.microsoft.com/office/drawing/2014/main" id="{F2FFADCE-FD05-FD43-BD6C-9B02B98CB1D2}"/>
              </a:ext>
            </a:extLst>
          </p:cNvPr>
          <p:cNvSpPr txBox="1"/>
          <p:nvPr/>
        </p:nvSpPr>
        <p:spPr>
          <a:xfrm>
            <a:off x="2088656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August</a:t>
            </a:r>
            <a:endParaRPr sz="10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0" name="Google Shape;1333;p40">
            <a:extLst>
              <a:ext uri="{FF2B5EF4-FFF2-40B4-BE49-F238E27FC236}">
                <a16:creationId xmlns:a16="http://schemas.microsoft.com/office/drawing/2014/main" id="{4BA18FD4-EA82-DF2B-F660-3579ACF7E6E6}"/>
              </a:ext>
            </a:extLst>
          </p:cNvPr>
          <p:cNvSpPr txBox="1"/>
          <p:nvPr/>
        </p:nvSpPr>
        <p:spPr>
          <a:xfrm>
            <a:off x="2949091" y="114715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September</a:t>
            </a:r>
            <a:endParaRPr sz="10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" name="Google Shape;1333;p40">
            <a:extLst>
              <a:ext uri="{FF2B5EF4-FFF2-40B4-BE49-F238E27FC236}">
                <a16:creationId xmlns:a16="http://schemas.microsoft.com/office/drawing/2014/main" id="{859A5311-6CF0-F5E9-3D35-B21BAFA89DF4}"/>
              </a:ext>
            </a:extLst>
          </p:cNvPr>
          <p:cNvSpPr txBox="1"/>
          <p:nvPr/>
        </p:nvSpPr>
        <p:spPr>
          <a:xfrm>
            <a:off x="3840624" y="113901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October</a:t>
            </a:r>
            <a:endParaRPr sz="10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" name="Google Shape;1333;p40">
            <a:extLst>
              <a:ext uri="{FF2B5EF4-FFF2-40B4-BE49-F238E27FC236}">
                <a16:creationId xmlns:a16="http://schemas.microsoft.com/office/drawing/2014/main" id="{9FE2703C-275E-8738-1981-442B7E77F9C0}"/>
              </a:ext>
            </a:extLst>
          </p:cNvPr>
          <p:cNvSpPr txBox="1"/>
          <p:nvPr/>
        </p:nvSpPr>
        <p:spPr>
          <a:xfrm>
            <a:off x="2065371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2" name="Google Shape;1333;p40">
            <a:extLst>
              <a:ext uri="{FF2B5EF4-FFF2-40B4-BE49-F238E27FC236}">
                <a16:creationId xmlns:a16="http://schemas.microsoft.com/office/drawing/2014/main" id="{A798B5BA-927C-186B-2B93-C3F8CB968284}"/>
              </a:ext>
            </a:extLst>
          </p:cNvPr>
          <p:cNvSpPr txBox="1"/>
          <p:nvPr/>
        </p:nvSpPr>
        <p:spPr>
          <a:xfrm>
            <a:off x="2059361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3" name="Google Shape;1333;p40">
            <a:extLst>
              <a:ext uri="{FF2B5EF4-FFF2-40B4-BE49-F238E27FC236}">
                <a16:creationId xmlns:a16="http://schemas.microsoft.com/office/drawing/2014/main" id="{A9D7916F-EF36-CEAA-44BC-8A8337EB5F36}"/>
              </a:ext>
            </a:extLst>
          </p:cNvPr>
          <p:cNvSpPr txBox="1"/>
          <p:nvPr/>
        </p:nvSpPr>
        <p:spPr>
          <a:xfrm>
            <a:off x="305428" y="1790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Planning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4" name="Google Shape;1333;p40">
            <a:extLst>
              <a:ext uri="{FF2B5EF4-FFF2-40B4-BE49-F238E27FC236}">
                <a16:creationId xmlns:a16="http://schemas.microsoft.com/office/drawing/2014/main" id="{2D8360EF-8A1F-69FC-0858-91968FBE5CB1}"/>
              </a:ext>
            </a:extLst>
          </p:cNvPr>
          <p:cNvSpPr txBox="1"/>
          <p:nvPr/>
        </p:nvSpPr>
        <p:spPr>
          <a:xfrm>
            <a:off x="305428" y="219491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Existing Platform Research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5" name="Google Shape;1333;p40">
            <a:extLst>
              <a:ext uri="{FF2B5EF4-FFF2-40B4-BE49-F238E27FC236}">
                <a16:creationId xmlns:a16="http://schemas.microsoft.com/office/drawing/2014/main" id="{BB1D7446-388B-4B8C-F329-37204BFA65B7}"/>
              </a:ext>
            </a:extLst>
          </p:cNvPr>
          <p:cNvSpPr txBox="1"/>
          <p:nvPr/>
        </p:nvSpPr>
        <p:spPr>
          <a:xfrm>
            <a:off x="301277" y="259962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Technology Research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6" name="Google Shape;1333;p40">
            <a:extLst>
              <a:ext uri="{FF2B5EF4-FFF2-40B4-BE49-F238E27FC236}">
                <a16:creationId xmlns:a16="http://schemas.microsoft.com/office/drawing/2014/main" id="{964F1B6D-535C-A594-C24B-71D132AE1B99}"/>
              </a:ext>
            </a:extLst>
          </p:cNvPr>
          <p:cNvSpPr txBox="1"/>
          <p:nvPr/>
        </p:nvSpPr>
        <p:spPr>
          <a:xfrm>
            <a:off x="297126" y="300434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User Interface Development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7" name="Google Shape;1333;p40">
            <a:extLst>
              <a:ext uri="{FF2B5EF4-FFF2-40B4-BE49-F238E27FC236}">
                <a16:creationId xmlns:a16="http://schemas.microsoft.com/office/drawing/2014/main" id="{01C12DD5-B158-C78B-BFBA-BD0D016522DA}"/>
              </a:ext>
            </a:extLst>
          </p:cNvPr>
          <p:cNvSpPr txBox="1"/>
          <p:nvPr/>
        </p:nvSpPr>
        <p:spPr>
          <a:xfrm>
            <a:off x="331843" y="340905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Database Implementation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8" name="Google Shape;1333;p40">
            <a:extLst>
              <a:ext uri="{FF2B5EF4-FFF2-40B4-BE49-F238E27FC236}">
                <a16:creationId xmlns:a16="http://schemas.microsoft.com/office/drawing/2014/main" id="{187156E1-A9F0-D9CF-AD35-A2EEEBD87A99}"/>
              </a:ext>
            </a:extLst>
          </p:cNvPr>
          <p:cNvSpPr txBox="1"/>
          <p:nvPr/>
        </p:nvSpPr>
        <p:spPr>
          <a:xfrm>
            <a:off x="297126" y="379234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Backend Development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9" name="Google Shape;1333;p40">
            <a:extLst>
              <a:ext uri="{FF2B5EF4-FFF2-40B4-BE49-F238E27FC236}">
                <a16:creationId xmlns:a16="http://schemas.microsoft.com/office/drawing/2014/main" id="{1218EF32-FD40-B58D-D504-2BE691803700}"/>
              </a:ext>
            </a:extLst>
          </p:cNvPr>
          <p:cNvSpPr txBox="1"/>
          <p:nvPr/>
        </p:nvSpPr>
        <p:spPr>
          <a:xfrm>
            <a:off x="297126" y="4159830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Testing and Bug  Fixing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0" name="Google Shape;1333;p40">
            <a:extLst>
              <a:ext uri="{FF2B5EF4-FFF2-40B4-BE49-F238E27FC236}">
                <a16:creationId xmlns:a16="http://schemas.microsoft.com/office/drawing/2014/main" id="{C9B1C09A-E877-3F9B-82B4-CD0BD05C1113}"/>
              </a:ext>
            </a:extLst>
          </p:cNvPr>
          <p:cNvSpPr txBox="1"/>
          <p:nvPr/>
        </p:nvSpPr>
        <p:spPr>
          <a:xfrm>
            <a:off x="4948780" y="-753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Ongoing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9" name="Google Shape;1333;p40">
            <a:extLst>
              <a:ext uri="{FF2B5EF4-FFF2-40B4-BE49-F238E27FC236}">
                <a16:creationId xmlns:a16="http://schemas.microsoft.com/office/drawing/2014/main" id="{92EC60DA-65D5-345A-E6FD-C6A0ABB659A0}"/>
              </a:ext>
            </a:extLst>
          </p:cNvPr>
          <p:cNvSpPr txBox="1"/>
          <p:nvPr/>
        </p:nvSpPr>
        <p:spPr>
          <a:xfrm>
            <a:off x="5019506" y="29428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Completed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0" name="Google Shape;1333;p40">
            <a:extLst>
              <a:ext uri="{FF2B5EF4-FFF2-40B4-BE49-F238E27FC236}">
                <a16:creationId xmlns:a16="http://schemas.microsoft.com/office/drawing/2014/main" id="{FC0DA818-C918-F383-7CA6-EB29481E5534}"/>
              </a:ext>
            </a:extLst>
          </p:cNvPr>
          <p:cNvSpPr txBox="1"/>
          <p:nvPr/>
        </p:nvSpPr>
        <p:spPr>
          <a:xfrm>
            <a:off x="5724481" y="57582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Future</a:t>
            </a:r>
            <a:endParaRPr sz="1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2" name="Google Shape;1333;p40">
            <a:extLst>
              <a:ext uri="{FF2B5EF4-FFF2-40B4-BE49-F238E27FC236}">
                <a16:creationId xmlns:a16="http://schemas.microsoft.com/office/drawing/2014/main" id="{086317A9-FD7D-C5B2-44CC-D67BF49A9C12}"/>
              </a:ext>
            </a:extLst>
          </p:cNvPr>
          <p:cNvSpPr txBox="1"/>
          <p:nvPr/>
        </p:nvSpPr>
        <p:spPr>
          <a:xfrm>
            <a:off x="-203661" y="68097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RoadMap</a:t>
            </a:r>
            <a:endParaRPr sz="12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7" name="Google Shape;1333;p40">
            <a:extLst>
              <a:ext uri="{FF2B5EF4-FFF2-40B4-BE49-F238E27FC236}">
                <a16:creationId xmlns:a16="http://schemas.microsoft.com/office/drawing/2014/main" id="{7359EEB8-8E29-EB63-E4AE-603FADE09451}"/>
              </a:ext>
            </a:extLst>
          </p:cNvPr>
          <p:cNvSpPr txBox="1"/>
          <p:nvPr/>
        </p:nvSpPr>
        <p:spPr>
          <a:xfrm>
            <a:off x="4877156" y="1142722"/>
            <a:ext cx="178643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November</a:t>
            </a:r>
            <a:endParaRPr sz="10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8" name="Google Shape;1333;p40">
            <a:extLst>
              <a:ext uri="{FF2B5EF4-FFF2-40B4-BE49-F238E27FC236}">
                <a16:creationId xmlns:a16="http://schemas.microsoft.com/office/drawing/2014/main" id="{1F5E8465-6737-62AE-CD66-1B8506537ACE}"/>
              </a:ext>
            </a:extLst>
          </p:cNvPr>
          <p:cNvSpPr txBox="1"/>
          <p:nvPr/>
        </p:nvSpPr>
        <p:spPr>
          <a:xfrm>
            <a:off x="226705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W2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9" name="Google Shape;1333;p40">
            <a:extLst>
              <a:ext uri="{FF2B5EF4-FFF2-40B4-BE49-F238E27FC236}">
                <a16:creationId xmlns:a16="http://schemas.microsoft.com/office/drawing/2014/main" id="{3327CBD8-9509-A288-CAC6-EEA55CCDA644}"/>
              </a:ext>
            </a:extLst>
          </p:cNvPr>
          <p:cNvSpPr txBox="1"/>
          <p:nvPr/>
        </p:nvSpPr>
        <p:spPr>
          <a:xfrm>
            <a:off x="2497288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W3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0" name="Google Shape;1333;p40">
            <a:extLst>
              <a:ext uri="{FF2B5EF4-FFF2-40B4-BE49-F238E27FC236}">
                <a16:creationId xmlns:a16="http://schemas.microsoft.com/office/drawing/2014/main" id="{4C540E73-CAEA-223C-8D13-C8E4345F5449}"/>
              </a:ext>
            </a:extLst>
          </p:cNvPr>
          <p:cNvSpPr txBox="1"/>
          <p:nvPr/>
        </p:nvSpPr>
        <p:spPr>
          <a:xfrm>
            <a:off x="270356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W4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1" name="Google Shape;1333;p40">
            <a:extLst>
              <a:ext uri="{FF2B5EF4-FFF2-40B4-BE49-F238E27FC236}">
                <a16:creationId xmlns:a16="http://schemas.microsoft.com/office/drawing/2014/main" id="{0B67AE1F-33B5-399D-0425-F475CF354830}"/>
              </a:ext>
            </a:extLst>
          </p:cNvPr>
          <p:cNvSpPr txBox="1"/>
          <p:nvPr/>
        </p:nvSpPr>
        <p:spPr>
          <a:xfrm>
            <a:off x="2933078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W5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2" name="Google Shape;1333;p40">
            <a:extLst>
              <a:ext uri="{FF2B5EF4-FFF2-40B4-BE49-F238E27FC236}">
                <a16:creationId xmlns:a16="http://schemas.microsoft.com/office/drawing/2014/main" id="{2C9FC011-6A1C-1AA6-AFAB-28057805AA3A}"/>
              </a:ext>
            </a:extLst>
          </p:cNvPr>
          <p:cNvSpPr txBox="1"/>
          <p:nvPr/>
        </p:nvSpPr>
        <p:spPr>
          <a:xfrm>
            <a:off x="3143794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W6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1" name="Google Shape;1333;p40">
            <a:extLst>
              <a:ext uri="{FF2B5EF4-FFF2-40B4-BE49-F238E27FC236}">
                <a16:creationId xmlns:a16="http://schemas.microsoft.com/office/drawing/2014/main" id="{B60276D8-05AF-2265-98CB-3ABFB43060BD}"/>
              </a:ext>
            </a:extLst>
          </p:cNvPr>
          <p:cNvSpPr txBox="1"/>
          <p:nvPr/>
        </p:nvSpPr>
        <p:spPr>
          <a:xfrm>
            <a:off x="3373142" y="160924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W7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2" name="Google Shape;1333;p40">
            <a:extLst>
              <a:ext uri="{FF2B5EF4-FFF2-40B4-BE49-F238E27FC236}">
                <a16:creationId xmlns:a16="http://schemas.microsoft.com/office/drawing/2014/main" id="{C49943BC-8F17-D8F2-649F-E3DC6E91EB76}"/>
              </a:ext>
            </a:extLst>
          </p:cNvPr>
          <p:cNvSpPr txBox="1"/>
          <p:nvPr/>
        </p:nvSpPr>
        <p:spPr>
          <a:xfrm>
            <a:off x="3588305" y="160601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W8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3" name="Google Shape;1333;p40">
            <a:extLst>
              <a:ext uri="{FF2B5EF4-FFF2-40B4-BE49-F238E27FC236}">
                <a16:creationId xmlns:a16="http://schemas.microsoft.com/office/drawing/2014/main" id="{DD807795-1F41-BD36-CEE7-8E473E5C058B}"/>
              </a:ext>
            </a:extLst>
          </p:cNvPr>
          <p:cNvSpPr txBox="1"/>
          <p:nvPr/>
        </p:nvSpPr>
        <p:spPr>
          <a:xfrm>
            <a:off x="3815235" y="1612469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W9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4" name="Google Shape;1333;p40">
            <a:extLst>
              <a:ext uri="{FF2B5EF4-FFF2-40B4-BE49-F238E27FC236}">
                <a16:creationId xmlns:a16="http://schemas.microsoft.com/office/drawing/2014/main" id="{F9668275-60A1-8BB6-A2EA-A09B7E2B3F7F}"/>
              </a:ext>
            </a:extLst>
          </p:cNvPr>
          <p:cNvSpPr txBox="1"/>
          <p:nvPr/>
        </p:nvSpPr>
        <p:spPr>
          <a:xfrm>
            <a:off x="4022334" y="16064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W10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5" name="Google Shape;1333;p40">
            <a:extLst>
              <a:ext uri="{FF2B5EF4-FFF2-40B4-BE49-F238E27FC236}">
                <a16:creationId xmlns:a16="http://schemas.microsoft.com/office/drawing/2014/main" id="{6AEC7835-FD35-2A97-B40D-2B0F1F56D750}"/>
              </a:ext>
            </a:extLst>
          </p:cNvPr>
          <p:cNvSpPr txBox="1"/>
          <p:nvPr/>
        </p:nvSpPr>
        <p:spPr>
          <a:xfrm>
            <a:off x="4257649" y="1601972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W11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6" name="Google Shape;1333;p40">
            <a:extLst>
              <a:ext uri="{FF2B5EF4-FFF2-40B4-BE49-F238E27FC236}">
                <a16:creationId xmlns:a16="http://schemas.microsoft.com/office/drawing/2014/main" id="{491D1964-42BA-FCC9-4695-38A33F562681}"/>
              </a:ext>
            </a:extLst>
          </p:cNvPr>
          <p:cNvSpPr txBox="1"/>
          <p:nvPr/>
        </p:nvSpPr>
        <p:spPr>
          <a:xfrm>
            <a:off x="4464143" y="1601972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W12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7" name="Google Shape;1333;p40">
            <a:extLst>
              <a:ext uri="{FF2B5EF4-FFF2-40B4-BE49-F238E27FC236}">
                <a16:creationId xmlns:a16="http://schemas.microsoft.com/office/drawing/2014/main" id="{81733B78-F99F-A648-FE01-656955485AA8}"/>
              </a:ext>
            </a:extLst>
          </p:cNvPr>
          <p:cNvSpPr txBox="1"/>
          <p:nvPr/>
        </p:nvSpPr>
        <p:spPr>
          <a:xfrm>
            <a:off x="4692652" y="16064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W13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8" name="Google Shape;1333;p40">
            <a:extLst>
              <a:ext uri="{FF2B5EF4-FFF2-40B4-BE49-F238E27FC236}">
                <a16:creationId xmlns:a16="http://schemas.microsoft.com/office/drawing/2014/main" id="{F2AADEF3-68E3-4964-6216-60C74714793D}"/>
              </a:ext>
            </a:extLst>
          </p:cNvPr>
          <p:cNvSpPr txBox="1"/>
          <p:nvPr/>
        </p:nvSpPr>
        <p:spPr>
          <a:xfrm>
            <a:off x="4909378" y="1608853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W14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1" name="Google Shape;1333;p40">
            <a:extLst>
              <a:ext uri="{FF2B5EF4-FFF2-40B4-BE49-F238E27FC236}">
                <a16:creationId xmlns:a16="http://schemas.microsoft.com/office/drawing/2014/main" id="{9B097827-FEA8-117A-8AAC-780CBCE3E6B4}"/>
              </a:ext>
            </a:extLst>
          </p:cNvPr>
          <p:cNvSpPr txBox="1"/>
          <p:nvPr/>
        </p:nvSpPr>
        <p:spPr>
          <a:xfrm>
            <a:off x="5130352" y="1609301"/>
            <a:ext cx="1726629" cy="2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W15</a:t>
            </a:r>
            <a:endParaRPr sz="8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56A2E-BD30-1B75-108E-9999AE0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4704588"/>
            <a:ext cx="480060" cy="27384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CDA-0926-7966-82DD-0C4387C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86" y="401574"/>
            <a:ext cx="7543800" cy="1207008"/>
          </a:xfrm>
        </p:spPr>
        <p:txBody>
          <a:bodyPr/>
          <a:lstStyle/>
          <a:p>
            <a:r>
              <a:rPr lang="en-US" dirty="0"/>
              <a:t>Progress 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9D696-F92F-8F56-B808-C2DB60E5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7AA0-6377-E89D-6D3C-C56A0F2B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6" y="1682750"/>
            <a:ext cx="6177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2766C-E445-438A-9808-D360CF5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" name="Google Shape;1327;p40">
            <a:extLst>
              <a:ext uri="{FF2B5EF4-FFF2-40B4-BE49-F238E27FC236}">
                <a16:creationId xmlns:a16="http://schemas.microsoft.com/office/drawing/2014/main" id="{F6354055-C76D-7B43-36A4-1655C712EBA8}"/>
              </a:ext>
            </a:extLst>
          </p:cNvPr>
          <p:cNvSpPr txBox="1">
            <a:spLocks/>
          </p:cNvSpPr>
          <p:nvPr/>
        </p:nvSpPr>
        <p:spPr>
          <a:xfrm>
            <a:off x="748991" y="701006"/>
            <a:ext cx="527804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Thank you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For your Kind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449F-0EAA-67AB-70EB-37AEEAA6CAA2}"/>
              </a:ext>
            </a:extLst>
          </p:cNvPr>
          <p:cNvSpPr txBox="1"/>
          <p:nvPr/>
        </p:nvSpPr>
        <p:spPr>
          <a:xfrm>
            <a:off x="1286612" y="18269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 ARE NOW OPEN FOR QUESTIONS</a:t>
            </a:r>
            <a:endParaRPr lang="en-ID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10214-0645-AA85-305B-64C64CE7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868" y="2293765"/>
            <a:ext cx="2807320" cy="280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FEAE8-B061-4504-A3BF-6C31947542EA}"/>
              </a:ext>
            </a:extLst>
          </p:cNvPr>
          <p:cNvSpPr txBox="1"/>
          <p:nvPr/>
        </p:nvSpPr>
        <p:spPr>
          <a:xfrm>
            <a:off x="475889" y="459479"/>
            <a:ext cx="795315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Name</a:t>
            </a:r>
          </a:p>
          <a:p>
            <a:pPr algn="ctr"/>
            <a:r>
              <a:rPr lang="en-US" sz="4000" dirty="0">
                <a:solidFill>
                  <a:srgbClr val="FF6600"/>
                </a:solidFill>
                <a:latin typeface="+mj-lt"/>
              </a:rPr>
              <a:t>Domain-Not-Specified</a:t>
            </a:r>
            <a:endParaRPr lang="en-ID" sz="4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3FFF-5F50-47C8-A045-6E8096D07D41}"/>
              </a:ext>
            </a:extLst>
          </p:cNvPr>
          <p:cNvSpPr txBox="1"/>
          <p:nvPr/>
        </p:nvSpPr>
        <p:spPr>
          <a:xfrm>
            <a:off x="2166465" y="1785173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Members</a:t>
            </a:r>
          </a:p>
          <a:p>
            <a:pPr algn="ctr"/>
            <a:endParaRPr lang="en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BAE5-824D-4808-8035-EAD3D8AAA2A8}"/>
              </a:ext>
            </a:extLst>
          </p:cNvPr>
          <p:cNvSpPr txBox="1"/>
          <p:nvPr/>
        </p:nvSpPr>
        <p:spPr>
          <a:xfrm>
            <a:off x="2852385" y="259450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 M Nazmul Hossain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18</a:t>
            </a:r>
          </a:p>
          <a:p>
            <a:pPr algn="ctr"/>
            <a:r>
              <a:rPr lang="en-US" sz="3200" dirty="0">
                <a:latin typeface="+mj-lt"/>
              </a:rPr>
              <a:t>Rhidwan Rashid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49</a:t>
            </a:r>
          </a:p>
          <a:p>
            <a:pPr algn="ctr"/>
            <a:r>
              <a:rPr lang="en-US" sz="3200" dirty="0">
                <a:latin typeface="+mj-lt"/>
              </a:rPr>
              <a:t>Sian Ashsad    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51</a:t>
            </a:r>
          </a:p>
        </p:txBody>
      </p:sp>
      <p:sp>
        <p:nvSpPr>
          <p:cNvPr id="11" name="Google Shape;169;p17">
            <a:extLst>
              <a:ext uri="{FF2B5EF4-FFF2-40B4-BE49-F238E27FC236}">
                <a16:creationId xmlns:a16="http://schemas.microsoft.com/office/drawing/2014/main" id="{B829339A-B44F-888C-37F1-83206BCD8F18}"/>
              </a:ext>
            </a:extLst>
          </p:cNvPr>
          <p:cNvSpPr/>
          <p:nvPr/>
        </p:nvSpPr>
        <p:spPr>
          <a:xfrm>
            <a:off x="3006647" y="550096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" name="Google Shape;577;p24">
            <a:extLst>
              <a:ext uri="{FF2B5EF4-FFF2-40B4-BE49-F238E27FC236}">
                <a16:creationId xmlns:a16="http://schemas.microsoft.com/office/drawing/2014/main" id="{2376152B-C633-7688-6D1B-8FF81DAC9774}"/>
              </a:ext>
            </a:extLst>
          </p:cNvPr>
          <p:cNvGrpSpPr/>
          <p:nvPr/>
        </p:nvGrpSpPr>
        <p:grpSpPr>
          <a:xfrm>
            <a:off x="3136403" y="681182"/>
            <a:ext cx="275387" cy="272727"/>
            <a:chOff x="5049725" y="1435050"/>
            <a:chExt cx="486550" cy="481850"/>
          </a:xfrm>
        </p:grpSpPr>
        <p:sp>
          <p:nvSpPr>
            <p:cNvPr id="13" name="Google Shape;578;p24">
              <a:extLst>
                <a:ext uri="{FF2B5EF4-FFF2-40B4-BE49-F238E27FC236}">
                  <a16:creationId xmlns:a16="http://schemas.microsoft.com/office/drawing/2014/main" id="{89A097AA-CF96-601D-3309-0AE3E6A5339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9;p24">
              <a:extLst>
                <a:ext uri="{FF2B5EF4-FFF2-40B4-BE49-F238E27FC236}">
                  <a16:creationId xmlns:a16="http://schemas.microsoft.com/office/drawing/2014/main" id="{06A3D8B3-3262-CDEA-0C4D-47CD8290C371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0;p24">
              <a:extLst>
                <a:ext uri="{FF2B5EF4-FFF2-40B4-BE49-F238E27FC236}">
                  <a16:creationId xmlns:a16="http://schemas.microsoft.com/office/drawing/2014/main" id="{5087006A-1067-2DF2-6D88-F5B83EC78647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81;p24">
              <a:extLst>
                <a:ext uri="{FF2B5EF4-FFF2-40B4-BE49-F238E27FC236}">
                  <a16:creationId xmlns:a16="http://schemas.microsoft.com/office/drawing/2014/main" id="{045499B0-B1DD-291D-9B50-8E03667D4866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8637165-12DC-4F40-B4F8-CBE017EE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88" y="2366851"/>
            <a:ext cx="1385737" cy="19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B70AE-D59E-4C28-8222-443823088156}"/>
              </a:ext>
            </a:extLst>
          </p:cNvPr>
          <p:cNvSpPr txBox="1"/>
          <p:nvPr/>
        </p:nvSpPr>
        <p:spPr>
          <a:xfrm>
            <a:off x="2286000" y="5252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Contents of the Presentation</a:t>
            </a:r>
            <a:endParaRPr lang="en-ID" sz="3600" dirty="0">
              <a:latin typeface="+mj-lt"/>
            </a:endParaRPr>
          </a:p>
        </p:txBody>
      </p:sp>
      <p:grpSp>
        <p:nvGrpSpPr>
          <p:cNvPr id="5" name="Google Shape;1530;p45">
            <a:extLst>
              <a:ext uri="{FF2B5EF4-FFF2-40B4-BE49-F238E27FC236}">
                <a16:creationId xmlns:a16="http://schemas.microsoft.com/office/drawing/2014/main" id="{AFC86091-FB7C-46F1-8B39-A14B02AF4B0E}"/>
              </a:ext>
            </a:extLst>
          </p:cNvPr>
          <p:cNvGrpSpPr/>
          <p:nvPr/>
        </p:nvGrpSpPr>
        <p:grpSpPr>
          <a:xfrm>
            <a:off x="808074" y="2036212"/>
            <a:ext cx="2708893" cy="423935"/>
            <a:chOff x="833013" y="1511673"/>
            <a:chExt cx="2292026" cy="423935"/>
          </a:xfrm>
        </p:grpSpPr>
        <p:sp>
          <p:nvSpPr>
            <p:cNvPr id="7" name="Google Shape;1532;p45">
              <a:extLst>
                <a:ext uri="{FF2B5EF4-FFF2-40B4-BE49-F238E27FC236}">
                  <a16:creationId xmlns:a16="http://schemas.microsoft.com/office/drawing/2014/main" id="{A8CA73CB-70E7-4B5D-9D2D-B8E77E13EBAF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9" name="Google Shape;1534;p45">
              <a:extLst>
                <a:ext uri="{FF2B5EF4-FFF2-40B4-BE49-F238E27FC236}">
                  <a16:creationId xmlns:a16="http://schemas.microsoft.com/office/drawing/2014/main" id="{F87F4E2E-98CC-4422-9F59-EBF3366A84C2}"/>
                </a:ext>
              </a:extLst>
            </p:cNvPr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Brief Description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0" name="Google Shape;1535;p45">
            <a:extLst>
              <a:ext uri="{FF2B5EF4-FFF2-40B4-BE49-F238E27FC236}">
                <a16:creationId xmlns:a16="http://schemas.microsoft.com/office/drawing/2014/main" id="{909C8B40-14D0-4C79-8A48-82BEB2B097E7}"/>
              </a:ext>
            </a:extLst>
          </p:cNvPr>
          <p:cNvGrpSpPr/>
          <p:nvPr/>
        </p:nvGrpSpPr>
        <p:grpSpPr>
          <a:xfrm>
            <a:off x="808074" y="2776101"/>
            <a:ext cx="2708893" cy="423935"/>
            <a:chOff x="833013" y="2272827"/>
            <a:chExt cx="2292026" cy="423935"/>
          </a:xfrm>
        </p:grpSpPr>
        <p:sp>
          <p:nvSpPr>
            <p:cNvPr id="12" name="Google Shape;1537;p45">
              <a:extLst>
                <a:ext uri="{FF2B5EF4-FFF2-40B4-BE49-F238E27FC236}">
                  <a16:creationId xmlns:a16="http://schemas.microsoft.com/office/drawing/2014/main" id="{3E3AE01D-2B3E-46E6-A8F6-210E6B85F04B}"/>
                </a:ext>
              </a:extLst>
            </p:cNvPr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4" name="Google Shape;1539;p45">
              <a:extLst>
                <a:ext uri="{FF2B5EF4-FFF2-40B4-BE49-F238E27FC236}">
                  <a16:creationId xmlns:a16="http://schemas.microsoft.com/office/drawing/2014/main" id="{F72010AE-4739-4B53-8ADA-9DF3AB4D90CA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Design Flow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5" name="Google Shape;1540;p45">
            <a:extLst>
              <a:ext uri="{FF2B5EF4-FFF2-40B4-BE49-F238E27FC236}">
                <a16:creationId xmlns:a16="http://schemas.microsoft.com/office/drawing/2014/main" id="{34E1B35C-0247-4B0E-A6EE-170F182096BD}"/>
              </a:ext>
            </a:extLst>
          </p:cNvPr>
          <p:cNvGrpSpPr/>
          <p:nvPr/>
        </p:nvGrpSpPr>
        <p:grpSpPr>
          <a:xfrm>
            <a:off x="808074" y="3537255"/>
            <a:ext cx="2708892" cy="423935"/>
            <a:chOff x="734958" y="3033981"/>
            <a:chExt cx="2390081" cy="423935"/>
          </a:xfrm>
        </p:grpSpPr>
        <p:sp>
          <p:nvSpPr>
            <p:cNvPr id="17" name="Google Shape;1542;p45">
              <a:extLst>
                <a:ext uri="{FF2B5EF4-FFF2-40B4-BE49-F238E27FC236}">
                  <a16:creationId xmlns:a16="http://schemas.microsoft.com/office/drawing/2014/main" id="{CDDD4D9F-EA8F-4658-BA92-B2F65CAEF78D}"/>
                </a:ext>
              </a:extLst>
            </p:cNvPr>
            <p:cNvSpPr/>
            <p:nvPr/>
          </p:nvSpPr>
          <p:spPr>
            <a:xfrm>
              <a:off x="734958" y="3033981"/>
              <a:ext cx="643405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9" name="Google Shape;1544;p45">
              <a:extLst>
                <a:ext uri="{FF2B5EF4-FFF2-40B4-BE49-F238E27FC236}">
                  <a16:creationId xmlns:a16="http://schemas.microsoft.com/office/drawing/2014/main" id="{F50446E8-E507-450D-8DAE-46A173DE6648}"/>
                </a:ext>
              </a:extLst>
            </p:cNvPr>
            <p:cNvSpPr/>
            <p:nvPr/>
          </p:nvSpPr>
          <p:spPr>
            <a:xfrm>
              <a:off x="1303637" y="3033981"/>
              <a:ext cx="1821402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ER Diagram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3" name="Google Shape;1530;p45">
            <a:extLst>
              <a:ext uri="{FF2B5EF4-FFF2-40B4-BE49-F238E27FC236}">
                <a16:creationId xmlns:a16="http://schemas.microsoft.com/office/drawing/2014/main" id="{20923C28-7CD6-471E-93FF-F34E0B946CDC}"/>
              </a:ext>
            </a:extLst>
          </p:cNvPr>
          <p:cNvGrpSpPr/>
          <p:nvPr/>
        </p:nvGrpSpPr>
        <p:grpSpPr>
          <a:xfrm>
            <a:off x="5627034" y="2036212"/>
            <a:ext cx="2801039" cy="423935"/>
            <a:chOff x="833013" y="1511673"/>
            <a:chExt cx="2292025" cy="423935"/>
          </a:xfrm>
        </p:grpSpPr>
        <p:sp>
          <p:nvSpPr>
            <p:cNvPr id="54" name="Google Shape;1532;p45">
              <a:extLst>
                <a:ext uri="{FF2B5EF4-FFF2-40B4-BE49-F238E27FC236}">
                  <a16:creationId xmlns:a16="http://schemas.microsoft.com/office/drawing/2014/main" id="{4C8B6EC1-D6B9-4054-94B3-F44BECD507ED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5" name="Google Shape;1534;p45">
              <a:extLst>
                <a:ext uri="{FF2B5EF4-FFF2-40B4-BE49-F238E27FC236}">
                  <a16:creationId xmlns:a16="http://schemas.microsoft.com/office/drawing/2014/main" id="{81AE5DD2-447E-4595-82DE-34023E9DDDFF}"/>
                </a:ext>
              </a:extLst>
            </p:cNvPr>
            <p:cNvSpPr/>
            <p:nvPr/>
          </p:nvSpPr>
          <p:spPr>
            <a:xfrm>
              <a:off x="1378362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D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Technologies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6" name="Google Shape;1535;p45">
            <a:extLst>
              <a:ext uri="{FF2B5EF4-FFF2-40B4-BE49-F238E27FC236}">
                <a16:creationId xmlns:a16="http://schemas.microsoft.com/office/drawing/2014/main" id="{5B04D358-5C12-403A-8C0B-A8AFDFA4F997}"/>
              </a:ext>
            </a:extLst>
          </p:cNvPr>
          <p:cNvGrpSpPr/>
          <p:nvPr/>
        </p:nvGrpSpPr>
        <p:grpSpPr>
          <a:xfrm>
            <a:off x="5634124" y="2776101"/>
            <a:ext cx="2793950" cy="423935"/>
            <a:chOff x="839267" y="2272827"/>
            <a:chExt cx="2465126" cy="423935"/>
          </a:xfrm>
        </p:grpSpPr>
        <p:sp>
          <p:nvSpPr>
            <p:cNvPr id="57" name="Google Shape;1537;p45">
              <a:extLst>
                <a:ext uri="{FF2B5EF4-FFF2-40B4-BE49-F238E27FC236}">
                  <a16:creationId xmlns:a16="http://schemas.microsoft.com/office/drawing/2014/main" id="{CED2A6F7-20FC-4971-B3DA-579A3D966B5F}"/>
                </a:ext>
              </a:extLst>
            </p:cNvPr>
            <p:cNvSpPr/>
            <p:nvPr/>
          </p:nvSpPr>
          <p:spPr>
            <a:xfrm>
              <a:off x="839267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8" name="Google Shape;1539;p45">
              <a:extLst>
                <a:ext uri="{FF2B5EF4-FFF2-40B4-BE49-F238E27FC236}">
                  <a16:creationId xmlns:a16="http://schemas.microsoft.com/office/drawing/2014/main" id="{3A88E680-8D5E-439E-9B6D-3F84FA58FCE3}"/>
                </a:ext>
              </a:extLst>
            </p:cNvPr>
            <p:cNvSpPr/>
            <p:nvPr/>
          </p:nvSpPr>
          <p:spPr>
            <a:xfrm>
              <a:off x="1378364" y="2272827"/>
              <a:ext cx="192602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D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Timeline Comparison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9" name="Google Shape;1540;p45">
            <a:extLst>
              <a:ext uri="{FF2B5EF4-FFF2-40B4-BE49-F238E27FC236}">
                <a16:creationId xmlns:a16="http://schemas.microsoft.com/office/drawing/2014/main" id="{0277164E-45A9-4317-B981-7BF6E2498242}"/>
              </a:ext>
            </a:extLst>
          </p:cNvPr>
          <p:cNvGrpSpPr/>
          <p:nvPr/>
        </p:nvGrpSpPr>
        <p:grpSpPr>
          <a:xfrm>
            <a:off x="5627036" y="3537255"/>
            <a:ext cx="2801038" cy="423935"/>
            <a:chOff x="833013" y="3033981"/>
            <a:chExt cx="2292026" cy="423935"/>
          </a:xfrm>
        </p:grpSpPr>
        <p:sp>
          <p:nvSpPr>
            <p:cNvPr id="60" name="Google Shape;1542;p45">
              <a:extLst>
                <a:ext uri="{FF2B5EF4-FFF2-40B4-BE49-F238E27FC236}">
                  <a16:creationId xmlns:a16="http://schemas.microsoft.com/office/drawing/2014/main" id="{EB0497F2-5F23-43D3-8D22-FFAF48454FBC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1" name="Google Shape;1544;p45">
              <a:extLst>
                <a:ext uri="{FF2B5EF4-FFF2-40B4-BE49-F238E27FC236}">
                  <a16:creationId xmlns:a16="http://schemas.microsoft.com/office/drawing/2014/main" id="{5165B1E7-FF92-4963-B106-5D25F44AC409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Project Demonstration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3" name="Google Shape;175;p17">
            <a:extLst>
              <a:ext uri="{FF2B5EF4-FFF2-40B4-BE49-F238E27FC236}">
                <a16:creationId xmlns:a16="http://schemas.microsoft.com/office/drawing/2014/main" id="{7702F250-BBEF-BF28-5419-E57CA45AE934}"/>
              </a:ext>
            </a:extLst>
          </p:cNvPr>
          <p:cNvSpPr/>
          <p:nvPr/>
        </p:nvSpPr>
        <p:spPr>
          <a:xfrm>
            <a:off x="1783899" y="60080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" name="Google Shape;196;p17">
            <a:extLst>
              <a:ext uri="{FF2B5EF4-FFF2-40B4-BE49-F238E27FC236}">
                <a16:creationId xmlns:a16="http://schemas.microsoft.com/office/drawing/2014/main" id="{3866BB51-CD9F-9776-C05F-F5BB1A5CE729}"/>
              </a:ext>
            </a:extLst>
          </p:cNvPr>
          <p:cNvGrpSpPr/>
          <p:nvPr/>
        </p:nvGrpSpPr>
        <p:grpSpPr>
          <a:xfrm>
            <a:off x="1953130" y="716795"/>
            <a:ext cx="196437" cy="302926"/>
            <a:chOff x="5726350" y="2028150"/>
            <a:chExt cx="312300" cy="481600"/>
          </a:xfrm>
        </p:grpSpPr>
        <p:sp>
          <p:nvSpPr>
            <p:cNvPr id="11" name="Google Shape;197;p17">
              <a:extLst>
                <a:ext uri="{FF2B5EF4-FFF2-40B4-BE49-F238E27FC236}">
                  <a16:creationId xmlns:a16="http://schemas.microsoft.com/office/drawing/2014/main" id="{97FC4D70-DBD5-3CDC-C7A7-B9EF28C7375E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98;p17">
              <a:extLst>
                <a:ext uri="{FF2B5EF4-FFF2-40B4-BE49-F238E27FC236}">
                  <a16:creationId xmlns:a16="http://schemas.microsoft.com/office/drawing/2014/main" id="{1B8B8EC5-838D-2689-8835-AD754638211A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9;p17">
              <a:extLst>
                <a:ext uri="{FF2B5EF4-FFF2-40B4-BE49-F238E27FC236}">
                  <a16:creationId xmlns:a16="http://schemas.microsoft.com/office/drawing/2014/main" id="{1E652383-AB4B-55FA-79E4-E65359799F5D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2CCAEB5-809D-F98A-EF18-33DFE75A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46" y="2264315"/>
            <a:ext cx="1510788" cy="1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4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Brief Interpretation</a:t>
            </a:r>
            <a:endParaRPr lang="en-ID" sz="3200" dirty="0">
              <a:latin typeface="+mj-lt"/>
            </a:endParaRPr>
          </a:p>
        </p:txBody>
      </p:sp>
      <p:grpSp>
        <p:nvGrpSpPr>
          <p:cNvPr id="11" name="Google Shape;830;p30">
            <a:extLst>
              <a:ext uri="{FF2B5EF4-FFF2-40B4-BE49-F238E27FC236}">
                <a16:creationId xmlns:a16="http://schemas.microsoft.com/office/drawing/2014/main" id="{2ED55F14-15FC-448B-A0DC-0526D180FBFB}"/>
              </a:ext>
            </a:extLst>
          </p:cNvPr>
          <p:cNvGrpSpPr/>
          <p:nvPr/>
        </p:nvGrpSpPr>
        <p:grpSpPr>
          <a:xfrm>
            <a:off x="1152566" y="1558886"/>
            <a:ext cx="285647" cy="260928"/>
            <a:chOff x="1039575" y="1301750"/>
            <a:chExt cx="891900" cy="891900"/>
          </a:xfrm>
        </p:grpSpPr>
        <p:sp>
          <p:nvSpPr>
            <p:cNvPr id="13" name="Google Shape;832;p30">
              <a:extLst>
                <a:ext uri="{FF2B5EF4-FFF2-40B4-BE49-F238E27FC236}">
                  <a16:creationId xmlns:a16="http://schemas.microsoft.com/office/drawing/2014/main" id="{F42331C4-FC2C-4FE3-A940-6E6551005B9E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;p30">
              <a:extLst>
                <a:ext uri="{FF2B5EF4-FFF2-40B4-BE49-F238E27FC236}">
                  <a16:creationId xmlns:a16="http://schemas.microsoft.com/office/drawing/2014/main" id="{A0915D86-8A68-4325-A4A1-A954DE8D7C37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15ED8-97C6-48E9-89D9-E22F314DE929}"/>
              </a:ext>
            </a:extLst>
          </p:cNvPr>
          <p:cNvSpPr txBox="1"/>
          <p:nvPr/>
        </p:nvSpPr>
        <p:spPr>
          <a:xfrm>
            <a:off x="1525688" y="1496649"/>
            <a:ext cx="577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604020202020204" charset="0"/>
              </a:rPr>
              <a:t>Web-based platform to organize and handle both personal and group projects</a:t>
            </a:r>
            <a:endParaRPr lang="en-ID" dirty="0">
              <a:latin typeface="Fira Sans Extra Condensed" panose="020B0604020202020204" charset="0"/>
            </a:endParaRPr>
          </a:p>
        </p:txBody>
      </p:sp>
      <p:sp>
        <p:nvSpPr>
          <p:cNvPr id="8" name="Google Shape;536;p24">
            <a:extLst>
              <a:ext uri="{FF2B5EF4-FFF2-40B4-BE49-F238E27FC236}">
                <a16:creationId xmlns:a16="http://schemas.microsoft.com/office/drawing/2014/main" id="{34679A91-DC64-2666-5FF4-27322CCECC6E}"/>
              </a:ext>
            </a:extLst>
          </p:cNvPr>
          <p:cNvSpPr/>
          <p:nvPr/>
        </p:nvSpPr>
        <p:spPr>
          <a:xfrm rot="10800000">
            <a:off x="2531633" y="65870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42;p27">
            <a:extLst>
              <a:ext uri="{FF2B5EF4-FFF2-40B4-BE49-F238E27FC236}">
                <a16:creationId xmlns:a16="http://schemas.microsoft.com/office/drawing/2014/main" id="{CB78EC7E-E275-95A6-4EC9-2564088D8EBC}"/>
              </a:ext>
            </a:extLst>
          </p:cNvPr>
          <p:cNvGrpSpPr/>
          <p:nvPr/>
        </p:nvGrpSpPr>
        <p:grpSpPr>
          <a:xfrm>
            <a:off x="2602606" y="729677"/>
            <a:ext cx="339253" cy="339253"/>
            <a:chOff x="3271200" y="1435075"/>
            <a:chExt cx="481825" cy="481825"/>
          </a:xfrm>
        </p:grpSpPr>
        <p:sp>
          <p:nvSpPr>
            <p:cNvPr id="10" name="Google Shape;743;p27">
              <a:extLst>
                <a:ext uri="{FF2B5EF4-FFF2-40B4-BE49-F238E27FC236}">
                  <a16:creationId xmlns:a16="http://schemas.microsoft.com/office/drawing/2014/main" id="{05267934-FF46-10DF-C6A1-A6A3C97568F6}"/>
                </a:ext>
              </a:extLst>
            </p:cNvPr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744;p27">
              <a:extLst>
                <a:ext uri="{FF2B5EF4-FFF2-40B4-BE49-F238E27FC236}">
                  <a16:creationId xmlns:a16="http://schemas.microsoft.com/office/drawing/2014/main" id="{862834E0-7827-DDC1-7B4A-FBE4D4B14F73}"/>
                </a:ext>
              </a:extLst>
            </p:cNvPr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405A75A-3058-E050-91CA-7EB3A50E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63" y="2431788"/>
            <a:ext cx="1898306" cy="2228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F3D2A1-42CB-8851-7845-175AF862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6" y="2571750"/>
            <a:ext cx="4871478" cy="20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3" name="Google Shape;656;p26">
            <a:extLst>
              <a:ext uri="{FF2B5EF4-FFF2-40B4-BE49-F238E27FC236}">
                <a16:creationId xmlns:a16="http://schemas.microsoft.com/office/drawing/2014/main" id="{44988580-7DD3-4D76-8A74-0435876A41B6}"/>
              </a:ext>
            </a:extLst>
          </p:cNvPr>
          <p:cNvGrpSpPr/>
          <p:nvPr/>
        </p:nvGrpSpPr>
        <p:grpSpPr>
          <a:xfrm>
            <a:off x="306344" y="1498110"/>
            <a:ext cx="8214088" cy="1132200"/>
            <a:chOff x="710274" y="1456476"/>
            <a:chExt cx="8214088" cy="1132200"/>
          </a:xfrm>
        </p:grpSpPr>
        <p:sp>
          <p:nvSpPr>
            <p:cNvPr id="4" name="Google Shape;657;p26">
              <a:extLst>
                <a:ext uri="{FF2B5EF4-FFF2-40B4-BE49-F238E27FC236}">
                  <a16:creationId xmlns:a16="http://schemas.microsoft.com/office/drawing/2014/main" id="{D0B736F1-147F-4E63-A518-74F2312BF1BD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8;p26">
              <a:extLst>
                <a:ext uri="{FF2B5EF4-FFF2-40B4-BE49-F238E27FC236}">
                  <a16:creationId xmlns:a16="http://schemas.microsoft.com/office/drawing/2014/main" id="{EF1E8C12-4235-495B-AF2A-CCEF11019AB3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9;p26">
              <a:extLst>
                <a:ext uri="{FF2B5EF4-FFF2-40B4-BE49-F238E27FC236}">
                  <a16:creationId xmlns:a16="http://schemas.microsoft.com/office/drawing/2014/main" id="{02AEAF93-7DD2-4D63-9D89-7D42CCEB778D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0;p26">
              <a:extLst>
                <a:ext uri="{FF2B5EF4-FFF2-40B4-BE49-F238E27FC236}">
                  <a16:creationId xmlns:a16="http://schemas.microsoft.com/office/drawing/2014/main" id="{A2BB64FA-9E28-4EF2-9092-F5AD7D2C7E2E}"/>
                </a:ext>
              </a:extLst>
            </p:cNvPr>
            <p:cNvSpPr txBox="1"/>
            <p:nvPr/>
          </p:nvSpPr>
          <p:spPr>
            <a:xfrm>
              <a:off x="6844762" y="165011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Adding, Removing Projects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81DBFC2-DF1E-48C1-AE49-ECAB82C05BB7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Key Features</a:t>
            </a:r>
            <a:endParaRPr lang="en-ID" sz="3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7DD1E-0A69-4000-8B8A-DB89DC9C525E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9" name="Google Shape;656;p26">
            <a:extLst>
              <a:ext uri="{FF2B5EF4-FFF2-40B4-BE49-F238E27FC236}">
                <a16:creationId xmlns:a16="http://schemas.microsoft.com/office/drawing/2014/main" id="{2E6E9826-7678-3B72-7C50-5383616C49C8}"/>
              </a:ext>
            </a:extLst>
          </p:cNvPr>
          <p:cNvGrpSpPr/>
          <p:nvPr/>
        </p:nvGrpSpPr>
        <p:grpSpPr>
          <a:xfrm>
            <a:off x="325393" y="2818910"/>
            <a:ext cx="8220439" cy="1132200"/>
            <a:chOff x="710274" y="1456476"/>
            <a:chExt cx="8220439" cy="1132200"/>
          </a:xfrm>
        </p:grpSpPr>
        <p:sp>
          <p:nvSpPr>
            <p:cNvPr id="10" name="Google Shape;657;p26">
              <a:extLst>
                <a:ext uri="{FF2B5EF4-FFF2-40B4-BE49-F238E27FC236}">
                  <a16:creationId xmlns:a16="http://schemas.microsoft.com/office/drawing/2014/main" id="{61FA5995-FA64-8D38-3EE9-74DAEDDB1045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8;p26">
              <a:extLst>
                <a:ext uri="{FF2B5EF4-FFF2-40B4-BE49-F238E27FC236}">
                  <a16:creationId xmlns:a16="http://schemas.microsoft.com/office/drawing/2014/main" id="{B2A15260-0502-1999-E613-ACA6D97A59CB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;p26">
              <a:extLst>
                <a:ext uri="{FF2B5EF4-FFF2-40B4-BE49-F238E27FC236}">
                  <a16:creationId xmlns:a16="http://schemas.microsoft.com/office/drawing/2014/main" id="{362BCC41-2352-0C84-546D-C1C61486A0EC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;p26">
              <a:extLst>
                <a:ext uri="{FF2B5EF4-FFF2-40B4-BE49-F238E27FC236}">
                  <a16:creationId xmlns:a16="http://schemas.microsoft.com/office/drawing/2014/main" id="{A6296082-E924-3900-D5CC-099BBFA456F4}"/>
                </a:ext>
              </a:extLst>
            </p:cNvPr>
            <p:cNvSpPr txBox="1"/>
            <p:nvPr/>
          </p:nvSpPr>
          <p:spPr>
            <a:xfrm>
              <a:off x="6851113" y="1636647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duration and state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691404-6A05-8CA5-EF9E-5708B15F7736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7" name="Google Shape;656;p26">
            <a:extLst>
              <a:ext uri="{FF2B5EF4-FFF2-40B4-BE49-F238E27FC236}">
                <a16:creationId xmlns:a16="http://schemas.microsoft.com/office/drawing/2014/main" id="{C919D857-D15A-A21C-EF93-53533F4DB183}"/>
              </a:ext>
            </a:extLst>
          </p:cNvPr>
          <p:cNvGrpSpPr/>
          <p:nvPr/>
        </p:nvGrpSpPr>
        <p:grpSpPr>
          <a:xfrm>
            <a:off x="1567621" y="1429022"/>
            <a:ext cx="7270037" cy="2235621"/>
            <a:chOff x="-2855837" y="1456476"/>
            <a:chExt cx="7270037" cy="2235621"/>
          </a:xfrm>
        </p:grpSpPr>
        <p:sp>
          <p:nvSpPr>
            <p:cNvPr id="18" name="Google Shape;657;p26">
              <a:extLst>
                <a:ext uri="{FF2B5EF4-FFF2-40B4-BE49-F238E27FC236}">
                  <a16:creationId xmlns:a16="http://schemas.microsoft.com/office/drawing/2014/main" id="{77F00F70-6F72-51EE-D56D-686C4DC929C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26">
              <a:extLst>
                <a:ext uri="{FF2B5EF4-FFF2-40B4-BE49-F238E27FC236}">
                  <a16:creationId xmlns:a16="http://schemas.microsoft.com/office/drawing/2014/main" id="{C0146F2B-39A4-078C-4014-5BA694CC033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26">
              <a:extLst>
                <a:ext uri="{FF2B5EF4-FFF2-40B4-BE49-F238E27FC236}">
                  <a16:creationId xmlns:a16="http://schemas.microsoft.com/office/drawing/2014/main" id="{F9EA315E-86D5-3F7D-BBEA-02824E1A1BD3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26">
              <a:extLst>
                <a:ext uri="{FF2B5EF4-FFF2-40B4-BE49-F238E27FC236}">
                  <a16:creationId xmlns:a16="http://schemas.microsoft.com/office/drawing/2014/main" id="{E67189F4-7C88-8171-0674-EF4A1242A812}"/>
                </a:ext>
              </a:extLst>
            </p:cNvPr>
            <p:cNvSpPr txBox="1"/>
            <p:nvPr/>
          </p:nvSpPr>
          <p:spPr>
            <a:xfrm>
              <a:off x="-2855837" y="3101997"/>
              <a:ext cx="2422228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distribution and division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8FE984-EED0-6AB7-641C-B0C8A39C04C1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3" name="Google Shape;656;p26">
            <a:extLst>
              <a:ext uri="{FF2B5EF4-FFF2-40B4-BE49-F238E27FC236}">
                <a16:creationId xmlns:a16="http://schemas.microsoft.com/office/drawing/2014/main" id="{5D4BF1E5-5EDA-F0F6-5B81-A1FCC281FAEF}"/>
              </a:ext>
            </a:extLst>
          </p:cNvPr>
          <p:cNvGrpSpPr/>
          <p:nvPr/>
        </p:nvGrpSpPr>
        <p:grpSpPr>
          <a:xfrm>
            <a:off x="5159132" y="2743472"/>
            <a:ext cx="3703926" cy="1132200"/>
            <a:chOff x="710274" y="1456476"/>
            <a:chExt cx="3703926" cy="1132200"/>
          </a:xfrm>
        </p:grpSpPr>
        <p:sp>
          <p:nvSpPr>
            <p:cNvPr id="24" name="Google Shape;657;p26">
              <a:extLst>
                <a:ext uri="{FF2B5EF4-FFF2-40B4-BE49-F238E27FC236}">
                  <a16:creationId xmlns:a16="http://schemas.microsoft.com/office/drawing/2014/main" id="{CF53241A-FDD0-319F-191C-E8BF1483176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8;p26">
              <a:extLst>
                <a:ext uri="{FF2B5EF4-FFF2-40B4-BE49-F238E27FC236}">
                  <a16:creationId xmlns:a16="http://schemas.microsoft.com/office/drawing/2014/main" id="{60E5BDE4-D5D5-6B08-64D6-A3152D3638A9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9;p26">
              <a:extLst>
                <a:ext uri="{FF2B5EF4-FFF2-40B4-BE49-F238E27FC236}">
                  <a16:creationId xmlns:a16="http://schemas.microsoft.com/office/drawing/2014/main" id="{AC07BCE8-BF35-32B0-82C2-776FEEFD1318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05DB05-9F16-6255-4757-CFA72D2FAE86}"/>
              </a:ext>
            </a:extLst>
          </p:cNvPr>
          <p:cNvSpPr txBox="1"/>
          <p:nvPr/>
        </p:nvSpPr>
        <p:spPr>
          <a:xfrm>
            <a:off x="5638605" y="307873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3F153D-9035-BCF7-D160-9F3CE27C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8" name="Google Shape;660;p26">
            <a:extLst>
              <a:ext uri="{FF2B5EF4-FFF2-40B4-BE49-F238E27FC236}">
                <a16:creationId xmlns:a16="http://schemas.microsoft.com/office/drawing/2014/main" id="{5D20BE94-B0B2-7BF5-D992-BFC0B8AFEAD2}"/>
              </a:ext>
            </a:extLst>
          </p:cNvPr>
          <p:cNvSpPr txBox="1"/>
          <p:nvPr/>
        </p:nvSpPr>
        <p:spPr>
          <a:xfrm>
            <a:off x="1582316" y="176401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User Login and Registration</a:t>
            </a:r>
          </a:p>
        </p:txBody>
      </p:sp>
    </p:spTree>
    <p:extLst>
      <p:ext uri="{BB962C8B-B14F-4D97-AF65-F5344CB8AC3E}">
        <p14:creationId xmlns:p14="http://schemas.microsoft.com/office/powerpoint/2010/main" val="958255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87056-BE83-A2E0-F65F-E3E3BA7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CDECC-5714-C31C-2AEF-2D7486D72BCB}"/>
              </a:ext>
            </a:extLst>
          </p:cNvPr>
          <p:cNvSpPr txBox="1"/>
          <p:nvPr/>
        </p:nvSpPr>
        <p:spPr>
          <a:xfrm>
            <a:off x="2128200" y="60691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Key Features(Continued)</a:t>
            </a:r>
            <a:endParaRPr lang="en-ID" sz="3200" dirty="0">
              <a:latin typeface="+mj-lt"/>
            </a:endParaRPr>
          </a:p>
        </p:txBody>
      </p:sp>
      <p:grpSp>
        <p:nvGrpSpPr>
          <p:cNvPr id="56" name="Google Shape;656;p26">
            <a:extLst>
              <a:ext uri="{FF2B5EF4-FFF2-40B4-BE49-F238E27FC236}">
                <a16:creationId xmlns:a16="http://schemas.microsoft.com/office/drawing/2014/main" id="{8361ADC8-EBB2-B952-1A9B-FF4722470F04}"/>
              </a:ext>
            </a:extLst>
          </p:cNvPr>
          <p:cNvGrpSpPr/>
          <p:nvPr/>
        </p:nvGrpSpPr>
        <p:grpSpPr>
          <a:xfrm>
            <a:off x="306344" y="1498110"/>
            <a:ext cx="3703926" cy="1132200"/>
            <a:chOff x="710274" y="1456476"/>
            <a:chExt cx="3703926" cy="1132200"/>
          </a:xfrm>
        </p:grpSpPr>
        <p:sp>
          <p:nvSpPr>
            <p:cNvPr id="57" name="Google Shape;657;p26">
              <a:extLst>
                <a:ext uri="{FF2B5EF4-FFF2-40B4-BE49-F238E27FC236}">
                  <a16:creationId xmlns:a16="http://schemas.microsoft.com/office/drawing/2014/main" id="{F0E6BEE8-1191-AA96-3DE8-99733A488991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26">
              <a:extLst>
                <a:ext uri="{FF2B5EF4-FFF2-40B4-BE49-F238E27FC236}">
                  <a16:creationId xmlns:a16="http://schemas.microsoft.com/office/drawing/2014/main" id="{B4800950-6A29-DB4B-D2D2-0779FF44175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26">
              <a:extLst>
                <a:ext uri="{FF2B5EF4-FFF2-40B4-BE49-F238E27FC236}">
                  <a16:creationId xmlns:a16="http://schemas.microsoft.com/office/drawing/2014/main" id="{AF8ACFB2-A774-6407-68A2-718291C5794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26">
              <a:extLst>
                <a:ext uri="{FF2B5EF4-FFF2-40B4-BE49-F238E27FC236}">
                  <a16:creationId xmlns:a16="http://schemas.microsoft.com/office/drawing/2014/main" id="{2752C78E-2EAC-B015-5169-C0A4D125AD6A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Deadline Warning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A3DADE-69CA-0459-C1BE-642A672835BF}"/>
              </a:ext>
            </a:extLst>
          </p:cNvPr>
          <p:cNvSpPr txBox="1"/>
          <p:nvPr/>
        </p:nvSpPr>
        <p:spPr>
          <a:xfrm>
            <a:off x="785817" y="1833376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62" name="Google Shape;656;p26">
            <a:extLst>
              <a:ext uri="{FF2B5EF4-FFF2-40B4-BE49-F238E27FC236}">
                <a16:creationId xmlns:a16="http://schemas.microsoft.com/office/drawing/2014/main" id="{CD6C2CAC-BEAA-9407-CD46-56EB42274F07}"/>
              </a:ext>
            </a:extLst>
          </p:cNvPr>
          <p:cNvGrpSpPr/>
          <p:nvPr/>
        </p:nvGrpSpPr>
        <p:grpSpPr>
          <a:xfrm>
            <a:off x="325393" y="1668437"/>
            <a:ext cx="8369272" cy="2282673"/>
            <a:chOff x="710274" y="306003"/>
            <a:chExt cx="8369272" cy="2282673"/>
          </a:xfrm>
        </p:grpSpPr>
        <p:sp>
          <p:nvSpPr>
            <p:cNvPr id="63" name="Google Shape;657;p26">
              <a:extLst>
                <a:ext uri="{FF2B5EF4-FFF2-40B4-BE49-F238E27FC236}">
                  <a16:creationId xmlns:a16="http://schemas.microsoft.com/office/drawing/2014/main" id="{553F25E8-E5EC-8E9F-6720-A07AE6C0AE5F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8;p26">
              <a:extLst>
                <a:ext uri="{FF2B5EF4-FFF2-40B4-BE49-F238E27FC236}">
                  <a16:creationId xmlns:a16="http://schemas.microsoft.com/office/drawing/2014/main" id="{D0B92B3A-1BC0-4507-5BC7-9E1588A77650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9;p26">
              <a:extLst>
                <a:ext uri="{FF2B5EF4-FFF2-40B4-BE49-F238E27FC236}">
                  <a16:creationId xmlns:a16="http://schemas.microsoft.com/office/drawing/2014/main" id="{BE4BBBB2-77A2-0971-F099-CFC92516FDE7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0;p26">
              <a:extLst>
                <a:ext uri="{FF2B5EF4-FFF2-40B4-BE49-F238E27FC236}">
                  <a16:creationId xmlns:a16="http://schemas.microsoft.com/office/drawing/2014/main" id="{C74F076C-5196-0CB2-1402-694D54649547}"/>
                </a:ext>
              </a:extLst>
            </p:cNvPr>
            <p:cNvSpPr txBox="1"/>
            <p:nvPr/>
          </p:nvSpPr>
          <p:spPr>
            <a:xfrm>
              <a:off x="6760026" y="306003"/>
              <a:ext cx="231952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Task Updating and Prioritizing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3D2F98-6315-6107-4A98-BD0A19B17D47}"/>
              </a:ext>
            </a:extLst>
          </p:cNvPr>
          <p:cNvSpPr txBox="1"/>
          <p:nvPr/>
        </p:nvSpPr>
        <p:spPr>
          <a:xfrm>
            <a:off x="804866" y="3154175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68" name="Google Shape;656;p26">
            <a:extLst>
              <a:ext uri="{FF2B5EF4-FFF2-40B4-BE49-F238E27FC236}">
                <a16:creationId xmlns:a16="http://schemas.microsoft.com/office/drawing/2014/main" id="{405341EF-5B9D-459C-B3B8-20AFEBF20B33}"/>
              </a:ext>
            </a:extLst>
          </p:cNvPr>
          <p:cNvGrpSpPr/>
          <p:nvPr/>
        </p:nvGrpSpPr>
        <p:grpSpPr>
          <a:xfrm>
            <a:off x="5133732" y="1429022"/>
            <a:ext cx="3703926" cy="1132200"/>
            <a:chOff x="710274" y="1456476"/>
            <a:chExt cx="3703926" cy="1132200"/>
          </a:xfrm>
        </p:grpSpPr>
        <p:sp>
          <p:nvSpPr>
            <p:cNvPr id="69" name="Google Shape;657;p26">
              <a:extLst>
                <a:ext uri="{FF2B5EF4-FFF2-40B4-BE49-F238E27FC236}">
                  <a16:creationId xmlns:a16="http://schemas.microsoft.com/office/drawing/2014/main" id="{34FDA672-F075-3311-7C28-E1166D3186C6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8;p26">
              <a:extLst>
                <a:ext uri="{FF2B5EF4-FFF2-40B4-BE49-F238E27FC236}">
                  <a16:creationId xmlns:a16="http://schemas.microsoft.com/office/drawing/2014/main" id="{80BAA796-76AE-2755-9EAC-1E8783AAE1BC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9;p26">
              <a:extLst>
                <a:ext uri="{FF2B5EF4-FFF2-40B4-BE49-F238E27FC236}">
                  <a16:creationId xmlns:a16="http://schemas.microsoft.com/office/drawing/2014/main" id="{0E20487B-6BDC-533A-8742-D632D65BD66E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372695A-755B-4B77-BBA1-CBADC2FD59BB}"/>
              </a:ext>
            </a:extLst>
          </p:cNvPr>
          <p:cNvSpPr txBox="1"/>
          <p:nvPr/>
        </p:nvSpPr>
        <p:spPr>
          <a:xfrm>
            <a:off x="5613205" y="176428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74" name="Google Shape;656;p26">
            <a:extLst>
              <a:ext uri="{FF2B5EF4-FFF2-40B4-BE49-F238E27FC236}">
                <a16:creationId xmlns:a16="http://schemas.microsoft.com/office/drawing/2014/main" id="{B749FC4A-B289-17E1-2E57-5ADDC5BDC0C8}"/>
              </a:ext>
            </a:extLst>
          </p:cNvPr>
          <p:cNvGrpSpPr/>
          <p:nvPr/>
        </p:nvGrpSpPr>
        <p:grpSpPr>
          <a:xfrm>
            <a:off x="5159132" y="2743472"/>
            <a:ext cx="3703926" cy="1132200"/>
            <a:chOff x="710274" y="1456476"/>
            <a:chExt cx="3703926" cy="1132200"/>
          </a:xfrm>
        </p:grpSpPr>
        <p:sp>
          <p:nvSpPr>
            <p:cNvPr id="75" name="Google Shape;657;p26">
              <a:extLst>
                <a:ext uri="{FF2B5EF4-FFF2-40B4-BE49-F238E27FC236}">
                  <a16:creationId xmlns:a16="http://schemas.microsoft.com/office/drawing/2014/main" id="{EF415855-537A-2517-852D-503DD32C1742}"/>
                </a:ext>
              </a:extLst>
            </p:cNvPr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8;p26">
              <a:extLst>
                <a:ext uri="{FF2B5EF4-FFF2-40B4-BE49-F238E27FC236}">
                  <a16:creationId xmlns:a16="http://schemas.microsoft.com/office/drawing/2014/main" id="{5AFC0991-CCDA-B9D6-5B6A-6AFD8CD0551A}"/>
                </a:ext>
              </a:extLst>
            </p:cNvPr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9;p26">
              <a:extLst>
                <a:ext uri="{FF2B5EF4-FFF2-40B4-BE49-F238E27FC236}">
                  <a16:creationId xmlns:a16="http://schemas.microsoft.com/office/drawing/2014/main" id="{8AC36D12-DDE7-0CA3-832E-5FA0521FD5DF}"/>
                </a:ext>
              </a:extLst>
            </p:cNvPr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60;p26">
              <a:extLst>
                <a:ext uri="{FF2B5EF4-FFF2-40B4-BE49-F238E27FC236}">
                  <a16:creationId xmlns:a16="http://schemas.microsoft.com/office/drawing/2014/main" id="{2AA44B30-5F67-B15B-7CAF-AE570E96A116}"/>
                </a:ext>
              </a:extLst>
            </p:cNvPr>
            <p:cNvSpPr txBox="1"/>
            <p:nvPr/>
          </p:nvSpPr>
          <p:spPr>
            <a:xfrm>
              <a:off x="2017372" y="171876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0" dirty="0">
                  <a:latin typeface="Fira Sans Extra Condensed"/>
                  <a:ea typeface="Roboto"/>
                  <a:cs typeface="Roboto"/>
                </a:rPr>
                <a:t>Access Hierarchy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0024667-2A5A-D87A-1A54-CADF08353C4F}"/>
              </a:ext>
            </a:extLst>
          </p:cNvPr>
          <p:cNvSpPr txBox="1"/>
          <p:nvPr/>
        </p:nvSpPr>
        <p:spPr>
          <a:xfrm>
            <a:off x="5638605" y="3078737"/>
            <a:ext cx="586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5AF8D4D-8145-5D5F-3F89-2DB3BBD1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1" y="2026152"/>
            <a:ext cx="1274416" cy="1267979"/>
          </a:xfrm>
          <a:prstGeom prst="rect">
            <a:avLst/>
          </a:prstGeom>
        </p:spPr>
      </p:pic>
      <p:sp>
        <p:nvSpPr>
          <p:cNvPr id="3" name="Google Shape;660;p26">
            <a:extLst>
              <a:ext uri="{FF2B5EF4-FFF2-40B4-BE49-F238E27FC236}">
                <a16:creationId xmlns:a16="http://schemas.microsoft.com/office/drawing/2014/main" id="{A61DABC9-0E7B-94E7-2323-084DDA8B4EC0}"/>
              </a:ext>
            </a:extLst>
          </p:cNvPr>
          <p:cNvSpPr txBox="1"/>
          <p:nvPr/>
        </p:nvSpPr>
        <p:spPr>
          <a:xfrm>
            <a:off x="1738349" y="312804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>
                <a:latin typeface="Fira Sans Extra Condensed"/>
                <a:ea typeface="Roboto"/>
                <a:cs typeface="Roboto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0987815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BDC2E-5273-5684-C5A6-9F04E27B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C8AAC-54A9-E3C9-CEB7-E6D955AB84F3}"/>
              </a:ext>
            </a:extLst>
          </p:cNvPr>
          <p:cNvSpPr txBox="1"/>
          <p:nvPr/>
        </p:nvSpPr>
        <p:spPr>
          <a:xfrm>
            <a:off x="2286000" y="24649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EnzOrg Flowchart</a:t>
            </a:r>
            <a:endParaRPr lang="en-ID" sz="32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3E996-0C59-7C33-9287-11BD3013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38" y="831273"/>
            <a:ext cx="4743488" cy="39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91D9E-2E6B-23B2-1636-4DF7BD7F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568-4892-0A6F-365C-DBF9237C52F2}"/>
              </a:ext>
            </a:extLst>
          </p:cNvPr>
          <p:cNvSpPr txBox="1"/>
          <p:nvPr/>
        </p:nvSpPr>
        <p:spPr>
          <a:xfrm>
            <a:off x="2286000" y="246498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ER Diagram</a:t>
            </a:r>
            <a:endParaRPr lang="en-ID" sz="3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C88D3-11CB-3470-04AB-4B9B3E4C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4" y="1011895"/>
            <a:ext cx="8289532" cy="34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A383F2-F447-B201-C309-DFA8EDA3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7" y="4089515"/>
            <a:ext cx="3783771" cy="424803"/>
          </a:xfrm>
          <a:prstGeom prst="rect">
            <a:avLst/>
          </a:prstGeom>
        </p:spPr>
      </p:pic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800100" y="32864"/>
            <a:ext cx="754380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4777" y="96986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CSS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Style and Layout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88075" y="1593271"/>
            <a:ext cx="7014160" cy="646594"/>
            <a:chOff x="1690361" y="1923881"/>
            <a:chExt cx="7014160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HTML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53575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Develop the Structure of the Web Pages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1374" y="2213415"/>
            <a:ext cx="7340859" cy="685762"/>
            <a:chOff x="1363660" y="2544025"/>
            <a:chExt cx="7340859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JavaScript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2" y="2578297"/>
              <a:ext cx="253575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Making the Website More Interactive and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4672" y="284098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PHP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 panose="020B0503050000020004" pitchFamily="34" charset="0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Handling the Backend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07995" y="346886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MySQL</a:t>
              </a:r>
              <a:endParaRPr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 panose="020B0503050000020004" pitchFamily="34" charset="0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Modifying the Database 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63A10-89C3-4745-8015-96916DB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060" y="4373978"/>
            <a:ext cx="480060" cy="273844"/>
          </a:xfrm>
        </p:spPr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6</a:t>
            </a:r>
          </a:p>
        </p:txBody>
      </p:sp>
      <p:sp>
        <p:nvSpPr>
          <p:cNvPr id="17" name="Google Shape;1336;p40">
            <a:extLst>
              <a:ext uri="{FF2B5EF4-FFF2-40B4-BE49-F238E27FC236}">
                <a16:creationId xmlns:a16="http://schemas.microsoft.com/office/drawing/2014/main" id="{09532120-E765-E27D-50D5-03EB47EBEAE1}"/>
              </a:ext>
            </a:extLst>
          </p:cNvPr>
          <p:cNvSpPr/>
          <p:nvPr/>
        </p:nvSpPr>
        <p:spPr>
          <a:xfrm>
            <a:off x="4584439" y="4129566"/>
            <a:ext cx="1260600" cy="344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GitHub</a:t>
            </a:r>
            <a:endParaRPr sz="1700" dirty="0">
              <a:solidFill>
                <a:srgbClr val="FFFFFF"/>
              </a:solidFill>
              <a:latin typeface="Fira Sans Extra Condensed" panose="020B0503050000020004" pitchFamily="3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" name="Google Shape;1353;p40">
            <a:extLst>
              <a:ext uri="{FF2B5EF4-FFF2-40B4-BE49-F238E27FC236}">
                <a16:creationId xmlns:a16="http://schemas.microsoft.com/office/drawing/2014/main" id="{5707D692-0562-CC60-846F-996CF693969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238278" y="4301916"/>
            <a:ext cx="346161" cy="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356;p40">
            <a:extLst>
              <a:ext uri="{FF2B5EF4-FFF2-40B4-BE49-F238E27FC236}">
                <a16:creationId xmlns:a16="http://schemas.microsoft.com/office/drawing/2014/main" id="{5A2460CD-FC01-E23B-F256-3D77FE11456C}"/>
              </a:ext>
            </a:extLst>
          </p:cNvPr>
          <p:cNvSpPr txBox="1"/>
          <p:nvPr/>
        </p:nvSpPr>
        <p:spPr>
          <a:xfrm>
            <a:off x="6191200" y="4019479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Version</a:t>
            </a:r>
            <a:r>
              <a:rPr lang="en"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Control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A2150F40-9E41-2A35-787C-4516DF3A70D1}"/>
              </a:ext>
            </a:extLst>
          </p:cNvPr>
          <p:cNvSpPr txBox="1">
            <a:spLocks/>
          </p:cNvSpPr>
          <p:nvPr/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ra Sans Extra Condensed" panose="020B0503050000020004" pitchFamily="34" charset="0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789</TotalTime>
  <Words>216</Words>
  <Application>Microsoft Office PowerPoint</Application>
  <PresentationFormat>On-screen Show (16:9)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Rockwell Condensed</vt:lpstr>
      <vt:lpstr>Fira Sans Extra Condensed Medium</vt:lpstr>
      <vt:lpstr>Times New Roman</vt:lpstr>
      <vt:lpstr>Fira Sans Extra Condensed</vt:lpstr>
      <vt:lpstr>Wingdings</vt:lpstr>
      <vt:lpstr>Rockwell</vt:lpstr>
      <vt:lpstr>Arial</vt:lpstr>
      <vt:lpstr>Wood Type</vt:lpstr>
      <vt:lpstr>Enzorg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</vt:lpstr>
      <vt:lpstr>PowerPoint Presentation</vt:lpstr>
      <vt:lpstr>PowerPoint Presentation</vt:lpstr>
      <vt:lpstr>Progress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Project Manager</dc:title>
  <dc:creator>Sian Ashsad</dc:creator>
  <cp:lastModifiedBy>Sian Ashsad</cp:lastModifiedBy>
  <cp:revision>58</cp:revision>
  <cp:lastPrinted>2022-10-18T22:42:01Z</cp:lastPrinted>
  <dcterms:modified xsi:type="dcterms:W3CDTF">2022-10-19T09:20:32Z</dcterms:modified>
</cp:coreProperties>
</file>