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0" r:id="rId1"/>
  </p:sldMasterIdLst>
  <p:notesMasterIdLst>
    <p:notesMasterId r:id="rId13"/>
  </p:notesMasterIdLst>
  <p:sldIdLst>
    <p:sldId id="256" r:id="rId2"/>
    <p:sldId id="289" r:id="rId3"/>
    <p:sldId id="290" r:id="rId4"/>
    <p:sldId id="293" r:id="rId5"/>
    <p:sldId id="292" r:id="rId6"/>
    <p:sldId id="294" r:id="rId7"/>
    <p:sldId id="295" r:id="rId8"/>
    <p:sldId id="296" r:id="rId9"/>
    <p:sldId id="281" r:id="rId10"/>
    <p:sldId id="258" r:id="rId11"/>
    <p:sldId id="288" r:id="rId12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ckwell" panose="02060603020205020403" pitchFamily="18" charset="0"/>
      <p:regular r:id="rId22"/>
      <p:bold r:id="rId23"/>
      <p:italic r:id="rId24"/>
      <p:boldItalic r:id="rId25"/>
    </p:embeddedFont>
    <p:embeddedFont>
      <p:font typeface="Rockwell Condensed" panose="02060603050405020104" pitchFamily="18" charset="0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EE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8e8b782381_0_2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8e8b782381_0_2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AC22-6F5E-406A-A75C-59AF38487968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3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827-BBDC-4195-8DBD-0CF38BD3D053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2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4BE4-4B1B-4BC0-A667-51D44824745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7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C211-FE2C-4A47-9B7E-99CA936EE592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7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75494BD8-8E0A-4F85-94B2-F93E706112A3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5502-A168-4DA6-BB88-7236EA9A4D92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0DDB-4B08-4752-B337-732D74900052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D822-57A1-45A2-BBB0-067A77B94730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6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E468-E87A-40A0-94B8-8E90209D1398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3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8C7F-B01A-4C23-8143-3926BC2AED38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7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C75C-2439-43CD-ACDD-D1F7604C91FC}" type="datetime1">
              <a:rPr lang="en-US" smtClean="0"/>
              <a:t>8/24/2022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5228B5BC-F6CE-4D3A-B6E1-BB8E5B14D25C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29979" y="818034"/>
            <a:ext cx="7543800" cy="2814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Multipurpose Project Manager 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612773" y="3277663"/>
            <a:ext cx="5918454" cy="805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Organize your work the smart way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4C178-0FCD-400B-86E0-AE3B90DD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907" y="4150231"/>
            <a:ext cx="1138093" cy="993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19132AF7-0384-A1DA-6713-A0268EEE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0"/>
            <a:ext cx="6858000" cy="5143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A5B06-700E-4204-8768-C6B30394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972FF4-3C7B-D1D8-886A-A828EA07F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013" y="1720937"/>
            <a:ext cx="2440173" cy="2257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9250D-037E-E628-F366-1DCA9A2F2097}"/>
              </a:ext>
            </a:extLst>
          </p:cNvPr>
          <p:cNvSpPr txBox="1"/>
          <p:nvPr/>
        </p:nvSpPr>
        <p:spPr>
          <a:xfrm>
            <a:off x="466262" y="286544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dirty="0">
                <a:latin typeface="+mj-lt"/>
              </a:rPr>
              <a:t>Timeline</a:t>
            </a:r>
            <a:endParaRPr lang="en-ID" sz="3200" dirty="0">
              <a:latin typeface="+mj-lt"/>
            </a:endParaRPr>
          </a:p>
        </p:txBody>
      </p:sp>
      <p:sp>
        <p:nvSpPr>
          <p:cNvPr id="8" name="Google Shape;1333;p40">
            <a:extLst>
              <a:ext uri="{FF2B5EF4-FFF2-40B4-BE49-F238E27FC236}">
                <a16:creationId xmlns:a16="http://schemas.microsoft.com/office/drawing/2014/main" id="{83954902-E5BD-C956-0002-FC8EF13C5D46}"/>
              </a:ext>
            </a:extLst>
          </p:cNvPr>
          <p:cNvSpPr txBox="1"/>
          <p:nvPr/>
        </p:nvSpPr>
        <p:spPr>
          <a:xfrm>
            <a:off x="331843" y="128804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SPL-1 Project Progress Estimation</a:t>
            </a:r>
            <a:endParaRPr sz="12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333;p40">
            <a:extLst>
              <a:ext uri="{FF2B5EF4-FFF2-40B4-BE49-F238E27FC236}">
                <a16:creationId xmlns:a16="http://schemas.microsoft.com/office/drawing/2014/main" id="{F2FFADCE-FD05-FD43-BD6C-9B02B98CB1D2}"/>
              </a:ext>
            </a:extLst>
          </p:cNvPr>
          <p:cNvSpPr txBox="1"/>
          <p:nvPr/>
        </p:nvSpPr>
        <p:spPr>
          <a:xfrm>
            <a:off x="2221603" y="115786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August</a:t>
            </a:r>
            <a:endParaRPr sz="12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333;p40">
            <a:extLst>
              <a:ext uri="{FF2B5EF4-FFF2-40B4-BE49-F238E27FC236}">
                <a16:creationId xmlns:a16="http://schemas.microsoft.com/office/drawing/2014/main" id="{4BA18FD4-EA82-DF2B-F660-3579ACF7E6E6}"/>
              </a:ext>
            </a:extLst>
          </p:cNvPr>
          <p:cNvSpPr txBox="1"/>
          <p:nvPr/>
        </p:nvSpPr>
        <p:spPr>
          <a:xfrm>
            <a:off x="3322696" y="115786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September</a:t>
            </a:r>
            <a:endParaRPr sz="12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333;p40">
            <a:extLst>
              <a:ext uri="{FF2B5EF4-FFF2-40B4-BE49-F238E27FC236}">
                <a16:creationId xmlns:a16="http://schemas.microsoft.com/office/drawing/2014/main" id="{859A5311-6CF0-F5E9-3D35-B21BAFA89DF4}"/>
              </a:ext>
            </a:extLst>
          </p:cNvPr>
          <p:cNvSpPr txBox="1"/>
          <p:nvPr/>
        </p:nvSpPr>
        <p:spPr>
          <a:xfrm>
            <a:off x="4405380" y="115786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November</a:t>
            </a:r>
            <a:endParaRPr sz="12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333;p40">
            <a:extLst>
              <a:ext uri="{FF2B5EF4-FFF2-40B4-BE49-F238E27FC236}">
                <a16:creationId xmlns:a16="http://schemas.microsoft.com/office/drawing/2014/main" id="{9FE2703C-275E-8738-1981-442B7E77F9C0}"/>
              </a:ext>
            </a:extLst>
          </p:cNvPr>
          <p:cNvSpPr txBox="1"/>
          <p:nvPr/>
        </p:nvSpPr>
        <p:spPr>
          <a:xfrm>
            <a:off x="2065371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 1</a:t>
            </a:r>
            <a:endParaRPr sz="8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33;p40">
            <a:extLst>
              <a:ext uri="{FF2B5EF4-FFF2-40B4-BE49-F238E27FC236}">
                <a16:creationId xmlns:a16="http://schemas.microsoft.com/office/drawing/2014/main" id="{F5B39C00-306E-AC8F-089D-C502DCE15D7A}"/>
              </a:ext>
            </a:extLst>
          </p:cNvPr>
          <p:cNvSpPr txBox="1"/>
          <p:nvPr/>
        </p:nvSpPr>
        <p:spPr>
          <a:xfrm>
            <a:off x="2315824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 2</a:t>
            </a:r>
            <a:endParaRPr sz="8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333;p40">
            <a:extLst>
              <a:ext uri="{FF2B5EF4-FFF2-40B4-BE49-F238E27FC236}">
                <a16:creationId xmlns:a16="http://schemas.microsoft.com/office/drawing/2014/main" id="{3E28CCAA-F726-65FB-2BD7-DEB42B8A8EA7}"/>
              </a:ext>
            </a:extLst>
          </p:cNvPr>
          <p:cNvSpPr txBox="1"/>
          <p:nvPr/>
        </p:nvSpPr>
        <p:spPr>
          <a:xfrm>
            <a:off x="2566277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 3</a:t>
            </a:r>
            <a:endParaRPr sz="8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333;p40">
            <a:extLst>
              <a:ext uri="{FF2B5EF4-FFF2-40B4-BE49-F238E27FC236}">
                <a16:creationId xmlns:a16="http://schemas.microsoft.com/office/drawing/2014/main" id="{25E9760F-B0DE-1417-EF5B-0E2524BC753B}"/>
              </a:ext>
            </a:extLst>
          </p:cNvPr>
          <p:cNvSpPr txBox="1"/>
          <p:nvPr/>
        </p:nvSpPr>
        <p:spPr>
          <a:xfrm>
            <a:off x="2816211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 4</a:t>
            </a:r>
            <a:endParaRPr sz="8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333;p40">
            <a:extLst>
              <a:ext uri="{FF2B5EF4-FFF2-40B4-BE49-F238E27FC236}">
                <a16:creationId xmlns:a16="http://schemas.microsoft.com/office/drawing/2014/main" id="{A20AB2E6-C2FF-6461-E2BB-D69F9AAF622D}"/>
              </a:ext>
            </a:extLst>
          </p:cNvPr>
          <p:cNvSpPr txBox="1"/>
          <p:nvPr/>
        </p:nvSpPr>
        <p:spPr>
          <a:xfrm>
            <a:off x="3068526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 5</a:t>
            </a:r>
            <a:endParaRPr sz="8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333;p40">
            <a:extLst>
              <a:ext uri="{FF2B5EF4-FFF2-40B4-BE49-F238E27FC236}">
                <a16:creationId xmlns:a16="http://schemas.microsoft.com/office/drawing/2014/main" id="{6149C3CF-9A7D-AADE-C634-02D8452898AD}"/>
              </a:ext>
            </a:extLst>
          </p:cNvPr>
          <p:cNvSpPr txBox="1"/>
          <p:nvPr/>
        </p:nvSpPr>
        <p:spPr>
          <a:xfrm>
            <a:off x="3322696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 6</a:t>
            </a:r>
            <a:endParaRPr sz="8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333;p40">
            <a:extLst>
              <a:ext uri="{FF2B5EF4-FFF2-40B4-BE49-F238E27FC236}">
                <a16:creationId xmlns:a16="http://schemas.microsoft.com/office/drawing/2014/main" id="{DA3525B6-829B-8D9F-19F5-212210FECDD1}"/>
              </a:ext>
            </a:extLst>
          </p:cNvPr>
          <p:cNvSpPr txBox="1"/>
          <p:nvPr/>
        </p:nvSpPr>
        <p:spPr>
          <a:xfrm>
            <a:off x="3572630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 7</a:t>
            </a:r>
            <a:endParaRPr sz="8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333;p40">
            <a:extLst>
              <a:ext uri="{FF2B5EF4-FFF2-40B4-BE49-F238E27FC236}">
                <a16:creationId xmlns:a16="http://schemas.microsoft.com/office/drawing/2014/main" id="{EB3833DB-38C1-06CD-AE77-5A69085493D5}"/>
              </a:ext>
            </a:extLst>
          </p:cNvPr>
          <p:cNvSpPr txBox="1"/>
          <p:nvPr/>
        </p:nvSpPr>
        <p:spPr>
          <a:xfrm>
            <a:off x="3824945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 8</a:t>
            </a:r>
            <a:endParaRPr sz="8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333;p40">
            <a:extLst>
              <a:ext uri="{FF2B5EF4-FFF2-40B4-BE49-F238E27FC236}">
                <a16:creationId xmlns:a16="http://schemas.microsoft.com/office/drawing/2014/main" id="{A798B5BA-927C-186B-2B93-C3F8CB968284}"/>
              </a:ext>
            </a:extLst>
          </p:cNvPr>
          <p:cNvSpPr txBox="1"/>
          <p:nvPr/>
        </p:nvSpPr>
        <p:spPr>
          <a:xfrm>
            <a:off x="4074838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 9</a:t>
            </a:r>
            <a:endParaRPr sz="8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333;p40">
            <a:extLst>
              <a:ext uri="{FF2B5EF4-FFF2-40B4-BE49-F238E27FC236}">
                <a16:creationId xmlns:a16="http://schemas.microsoft.com/office/drawing/2014/main" id="{E876F296-73CE-0512-20F7-2CDDB3828CFE}"/>
              </a:ext>
            </a:extLst>
          </p:cNvPr>
          <p:cNvSpPr txBox="1"/>
          <p:nvPr/>
        </p:nvSpPr>
        <p:spPr>
          <a:xfrm>
            <a:off x="4582330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 11</a:t>
            </a:r>
            <a:endParaRPr sz="8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333;p40">
            <a:extLst>
              <a:ext uri="{FF2B5EF4-FFF2-40B4-BE49-F238E27FC236}">
                <a16:creationId xmlns:a16="http://schemas.microsoft.com/office/drawing/2014/main" id="{B73786D4-5142-6E28-FF37-D28E3E1DEDE6}"/>
              </a:ext>
            </a:extLst>
          </p:cNvPr>
          <p:cNvSpPr txBox="1"/>
          <p:nvPr/>
        </p:nvSpPr>
        <p:spPr>
          <a:xfrm>
            <a:off x="4331590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 10</a:t>
            </a:r>
            <a:endParaRPr sz="800" dirty="0">
              <a:solidFill>
                <a:schemeClr val="bg1"/>
              </a:solidFill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333;p40">
            <a:extLst>
              <a:ext uri="{FF2B5EF4-FFF2-40B4-BE49-F238E27FC236}">
                <a16:creationId xmlns:a16="http://schemas.microsoft.com/office/drawing/2014/main" id="{EF71D1D6-57BD-36CE-777F-6C200657FEDA}"/>
              </a:ext>
            </a:extLst>
          </p:cNvPr>
          <p:cNvSpPr txBox="1"/>
          <p:nvPr/>
        </p:nvSpPr>
        <p:spPr>
          <a:xfrm>
            <a:off x="4850539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 12</a:t>
            </a:r>
          </a:p>
        </p:txBody>
      </p:sp>
      <p:sp>
        <p:nvSpPr>
          <p:cNvPr id="32" name="Google Shape;1333;p40">
            <a:extLst>
              <a:ext uri="{FF2B5EF4-FFF2-40B4-BE49-F238E27FC236}">
                <a16:creationId xmlns:a16="http://schemas.microsoft.com/office/drawing/2014/main" id="{B38E5C01-C8BF-4CC1-C13F-61CCAF11A42A}"/>
              </a:ext>
            </a:extLst>
          </p:cNvPr>
          <p:cNvSpPr txBox="1"/>
          <p:nvPr/>
        </p:nvSpPr>
        <p:spPr>
          <a:xfrm>
            <a:off x="5096322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 13</a:t>
            </a:r>
          </a:p>
        </p:txBody>
      </p:sp>
      <p:sp>
        <p:nvSpPr>
          <p:cNvPr id="33" name="Google Shape;1333;p40">
            <a:extLst>
              <a:ext uri="{FF2B5EF4-FFF2-40B4-BE49-F238E27FC236}">
                <a16:creationId xmlns:a16="http://schemas.microsoft.com/office/drawing/2014/main" id="{A9D7916F-EF36-CEAA-44BC-8A8337EB5F36}"/>
              </a:ext>
            </a:extLst>
          </p:cNvPr>
          <p:cNvSpPr txBox="1"/>
          <p:nvPr/>
        </p:nvSpPr>
        <p:spPr>
          <a:xfrm>
            <a:off x="305428" y="179019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Planning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333;p40">
            <a:extLst>
              <a:ext uri="{FF2B5EF4-FFF2-40B4-BE49-F238E27FC236}">
                <a16:creationId xmlns:a16="http://schemas.microsoft.com/office/drawing/2014/main" id="{2D8360EF-8A1F-69FC-0858-91968FBE5CB1}"/>
              </a:ext>
            </a:extLst>
          </p:cNvPr>
          <p:cNvSpPr txBox="1"/>
          <p:nvPr/>
        </p:nvSpPr>
        <p:spPr>
          <a:xfrm>
            <a:off x="305428" y="219491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Market and Technology Research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1333;p40">
            <a:extLst>
              <a:ext uri="{FF2B5EF4-FFF2-40B4-BE49-F238E27FC236}">
                <a16:creationId xmlns:a16="http://schemas.microsoft.com/office/drawing/2014/main" id="{BB1D7446-388B-4B8C-F329-37204BFA65B7}"/>
              </a:ext>
            </a:extLst>
          </p:cNvPr>
          <p:cNvSpPr txBox="1"/>
          <p:nvPr/>
        </p:nvSpPr>
        <p:spPr>
          <a:xfrm>
            <a:off x="301277" y="259962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Prototype Development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333;p40">
            <a:extLst>
              <a:ext uri="{FF2B5EF4-FFF2-40B4-BE49-F238E27FC236}">
                <a16:creationId xmlns:a16="http://schemas.microsoft.com/office/drawing/2014/main" id="{964F1B6D-535C-A594-C24B-71D132AE1B99}"/>
              </a:ext>
            </a:extLst>
          </p:cNvPr>
          <p:cNvSpPr txBox="1"/>
          <p:nvPr/>
        </p:nvSpPr>
        <p:spPr>
          <a:xfrm>
            <a:off x="297126" y="300434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User Interface Development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1333;p40">
            <a:extLst>
              <a:ext uri="{FF2B5EF4-FFF2-40B4-BE49-F238E27FC236}">
                <a16:creationId xmlns:a16="http://schemas.microsoft.com/office/drawing/2014/main" id="{01C12DD5-B158-C78B-BFBA-BD0D016522DA}"/>
              </a:ext>
            </a:extLst>
          </p:cNvPr>
          <p:cNvSpPr txBox="1"/>
          <p:nvPr/>
        </p:nvSpPr>
        <p:spPr>
          <a:xfrm>
            <a:off x="331843" y="340905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Backend Development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1333;p40">
            <a:extLst>
              <a:ext uri="{FF2B5EF4-FFF2-40B4-BE49-F238E27FC236}">
                <a16:creationId xmlns:a16="http://schemas.microsoft.com/office/drawing/2014/main" id="{187156E1-A9F0-D9CF-AD35-A2EEEBD87A99}"/>
              </a:ext>
            </a:extLst>
          </p:cNvPr>
          <p:cNvSpPr txBox="1"/>
          <p:nvPr/>
        </p:nvSpPr>
        <p:spPr>
          <a:xfrm>
            <a:off x="297126" y="379234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Begin Testing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1333;p40">
            <a:extLst>
              <a:ext uri="{FF2B5EF4-FFF2-40B4-BE49-F238E27FC236}">
                <a16:creationId xmlns:a16="http://schemas.microsoft.com/office/drawing/2014/main" id="{1218EF32-FD40-B58D-D504-2BE691803700}"/>
              </a:ext>
            </a:extLst>
          </p:cNvPr>
          <p:cNvSpPr txBox="1"/>
          <p:nvPr/>
        </p:nvSpPr>
        <p:spPr>
          <a:xfrm>
            <a:off x="297126" y="4159830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Bug Fixing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333;p40">
            <a:extLst>
              <a:ext uri="{FF2B5EF4-FFF2-40B4-BE49-F238E27FC236}">
                <a16:creationId xmlns:a16="http://schemas.microsoft.com/office/drawing/2014/main" id="{C9B1C09A-E877-3F9B-82B4-CD0BD05C1113}"/>
              </a:ext>
            </a:extLst>
          </p:cNvPr>
          <p:cNvSpPr txBox="1"/>
          <p:nvPr/>
        </p:nvSpPr>
        <p:spPr>
          <a:xfrm>
            <a:off x="5743237" y="179492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Ongoing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1333;p40">
            <a:extLst>
              <a:ext uri="{FF2B5EF4-FFF2-40B4-BE49-F238E27FC236}">
                <a16:creationId xmlns:a16="http://schemas.microsoft.com/office/drawing/2014/main" id="{92EC60DA-65D5-345A-E6FD-C6A0ABB659A0}"/>
              </a:ext>
            </a:extLst>
          </p:cNvPr>
          <p:cNvSpPr txBox="1"/>
          <p:nvPr/>
        </p:nvSpPr>
        <p:spPr>
          <a:xfrm>
            <a:off x="5802235" y="38611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Completed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1333;p40">
            <a:extLst>
              <a:ext uri="{FF2B5EF4-FFF2-40B4-BE49-F238E27FC236}">
                <a16:creationId xmlns:a16="http://schemas.microsoft.com/office/drawing/2014/main" id="{FC0DA818-C918-F383-7CA6-EB29481E5534}"/>
              </a:ext>
            </a:extLst>
          </p:cNvPr>
          <p:cNvSpPr txBox="1"/>
          <p:nvPr/>
        </p:nvSpPr>
        <p:spPr>
          <a:xfrm>
            <a:off x="6577168" y="60386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 Future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1333;p40">
            <a:extLst>
              <a:ext uri="{FF2B5EF4-FFF2-40B4-BE49-F238E27FC236}">
                <a16:creationId xmlns:a16="http://schemas.microsoft.com/office/drawing/2014/main" id="{086317A9-FD7D-C5B2-44CC-D67BF49A9C12}"/>
              </a:ext>
            </a:extLst>
          </p:cNvPr>
          <p:cNvSpPr txBox="1"/>
          <p:nvPr/>
        </p:nvSpPr>
        <p:spPr>
          <a:xfrm>
            <a:off x="-337870" y="664644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RoadMap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593" name="Google Shape;1593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594" name="Google Shape;1594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595" name="Google Shape;1595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7" name="Google Shape;1597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8" name="Google Shape;159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99" name="Google Shape;159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00" name="Google Shape;160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2" name="Google Shape;160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03" name="Google Shape;160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7" name="Google Shape;160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08" name="Google Shape;160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09" name="Google Shape;160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1" name="Google Shape;161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12" name="Google Shape;161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6" name="Google Shape;161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17" name="Google Shape;161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18" name="Google Shape;161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0" name="Google Shape;162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21" name="Google Shape;162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24" name="Google Shape;162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25" name="Google Shape;162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28" name="Google Shape;162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62766C-E445-438A-9808-D360CF50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2" name="Google Shape;1327;p40">
            <a:extLst>
              <a:ext uri="{FF2B5EF4-FFF2-40B4-BE49-F238E27FC236}">
                <a16:creationId xmlns:a16="http://schemas.microsoft.com/office/drawing/2014/main" id="{F6354055-C76D-7B43-36A4-1655C712EBA8}"/>
              </a:ext>
            </a:extLst>
          </p:cNvPr>
          <p:cNvSpPr txBox="1">
            <a:spLocks/>
          </p:cNvSpPr>
          <p:nvPr/>
        </p:nvSpPr>
        <p:spPr>
          <a:xfrm>
            <a:off x="748991" y="701006"/>
            <a:ext cx="5278040" cy="1207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dirty="0"/>
              <a:t>Thank you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For your Kind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6449F-0EAA-67AB-70EB-37AEEAA6CAA2}"/>
              </a:ext>
            </a:extLst>
          </p:cNvPr>
          <p:cNvSpPr txBox="1"/>
          <p:nvPr/>
        </p:nvSpPr>
        <p:spPr>
          <a:xfrm>
            <a:off x="1286612" y="182694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WE ARE NOW OPEN FOR QUESTIONS</a:t>
            </a:r>
            <a:endParaRPr lang="en-ID" sz="2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10214-0645-AA85-305B-64C64CE71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868" y="2293765"/>
            <a:ext cx="2807320" cy="2807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6FEAE8-B061-4504-A3BF-6C31947542EA}"/>
              </a:ext>
            </a:extLst>
          </p:cNvPr>
          <p:cNvSpPr txBox="1"/>
          <p:nvPr/>
        </p:nvSpPr>
        <p:spPr>
          <a:xfrm>
            <a:off x="475889" y="459479"/>
            <a:ext cx="795315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Team Name</a:t>
            </a:r>
          </a:p>
          <a:p>
            <a:pPr algn="ctr"/>
            <a:r>
              <a:rPr lang="en-US" sz="4000" dirty="0">
                <a:solidFill>
                  <a:srgbClr val="FF6600"/>
                </a:solidFill>
                <a:latin typeface="+mj-lt"/>
              </a:rPr>
              <a:t>Domain-Not-Specified</a:t>
            </a:r>
            <a:endParaRPr lang="en-ID" sz="40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C3FFF-5F50-47C8-A045-6E8096D07D41}"/>
              </a:ext>
            </a:extLst>
          </p:cNvPr>
          <p:cNvSpPr txBox="1"/>
          <p:nvPr/>
        </p:nvSpPr>
        <p:spPr>
          <a:xfrm>
            <a:off x="2166465" y="1785173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Team Members</a:t>
            </a:r>
          </a:p>
          <a:p>
            <a:pPr algn="ctr"/>
            <a:endParaRPr lang="en-ID" sz="1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7BAE5-824D-4808-8035-EAD3D8AAA2A8}"/>
              </a:ext>
            </a:extLst>
          </p:cNvPr>
          <p:cNvSpPr txBox="1"/>
          <p:nvPr/>
        </p:nvSpPr>
        <p:spPr>
          <a:xfrm>
            <a:off x="2852385" y="259450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M M Nazmul Hossain 2000421</a:t>
            </a:r>
            <a:r>
              <a:rPr lang="en-US" sz="3200" dirty="0">
                <a:solidFill>
                  <a:srgbClr val="FF6600"/>
                </a:solidFill>
                <a:latin typeface="+mj-lt"/>
              </a:rPr>
              <a:t>18</a:t>
            </a:r>
          </a:p>
          <a:p>
            <a:pPr algn="ctr"/>
            <a:r>
              <a:rPr lang="en-US" sz="3200" dirty="0">
                <a:latin typeface="+mj-lt"/>
              </a:rPr>
              <a:t>Rhidwan Rashid      2000421</a:t>
            </a:r>
            <a:r>
              <a:rPr lang="en-US" sz="3200" dirty="0">
                <a:solidFill>
                  <a:srgbClr val="FF6600"/>
                </a:solidFill>
                <a:latin typeface="+mj-lt"/>
              </a:rPr>
              <a:t>49</a:t>
            </a:r>
          </a:p>
          <a:p>
            <a:pPr algn="ctr"/>
            <a:r>
              <a:rPr lang="en-US" sz="3200" dirty="0">
                <a:latin typeface="+mj-lt"/>
              </a:rPr>
              <a:t>Sian Ashsad          2000421</a:t>
            </a:r>
            <a:r>
              <a:rPr lang="en-US" sz="3200" dirty="0">
                <a:solidFill>
                  <a:srgbClr val="FF6600"/>
                </a:solidFill>
                <a:latin typeface="+mj-lt"/>
              </a:rPr>
              <a:t>51</a:t>
            </a:r>
          </a:p>
        </p:txBody>
      </p:sp>
      <p:sp>
        <p:nvSpPr>
          <p:cNvPr id="11" name="Google Shape;169;p17">
            <a:extLst>
              <a:ext uri="{FF2B5EF4-FFF2-40B4-BE49-F238E27FC236}">
                <a16:creationId xmlns:a16="http://schemas.microsoft.com/office/drawing/2014/main" id="{B829339A-B44F-888C-37F1-83206BCD8F18}"/>
              </a:ext>
            </a:extLst>
          </p:cNvPr>
          <p:cNvSpPr/>
          <p:nvPr/>
        </p:nvSpPr>
        <p:spPr>
          <a:xfrm>
            <a:off x="3006647" y="550096"/>
            <a:ext cx="534900" cy="5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2" name="Google Shape;577;p24">
            <a:extLst>
              <a:ext uri="{FF2B5EF4-FFF2-40B4-BE49-F238E27FC236}">
                <a16:creationId xmlns:a16="http://schemas.microsoft.com/office/drawing/2014/main" id="{2376152B-C633-7688-6D1B-8FF81DAC9774}"/>
              </a:ext>
            </a:extLst>
          </p:cNvPr>
          <p:cNvGrpSpPr/>
          <p:nvPr/>
        </p:nvGrpSpPr>
        <p:grpSpPr>
          <a:xfrm>
            <a:off x="3136403" y="681182"/>
            <a:ext cx="275387" cy="272727"/>
            <a:chOff x="5049725" y="1435050"/>
            <a:chExt cx="486550" cy="481850"/>
          </a:xfrm>
        </p:grpSpPr>
        <p:sp>
          <p:nvSpPr>
            <p:cNvPr id="13" name="Google Shape;578;p24">
              <a:extLst>
                <a:ext uri="{FF2B5EF4-FFF2-40B4-BE49-F238E27FC236}">
                  <a16:creationId xmlns:a16="http://schemas.microsoft.com/office/drawing/2014/main" id="{89A097AA-CF96-601D-3309-0AE3E6A5339D}"/>
                </a:ext>
              </a:extLst>
            </p:cNvPr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79;p24">
              <a:extLst>
                <a:ext uri="{FF2B5EF4-FFF2-40B4-BE49-F238E27FC236}">
                  <a16:creationId xmlns:a16="http://schemas.microsoft.com/office/drawing/2014/main" id="{06A3D8B3-3262-CDEA-0C4D-47CD8290C371}"/>
                </a:ext>
              </a:extLst>
            </p:cNvPr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80;p24">
              <a:extLst>
                <a:ext uri="{FF2B5EF4-FFF2-40B4-BE49-F238E27FC236}">
                  <a16:creationId xmlns:a16="http://schemas.microsoft.com/office/drawing/2014/main" id="{5087006A-1067-2DF2-6D88-F5B83EC78647}"/>
                </a:ext>
              </a:extLst>
            </p:cNvPr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81;p24">
              <a:extLst>
                <a:ext uri="{FF2B5EF4-FFF2-40B4-BE49-F238E27FC236}">
                  <a16:creationId xmlns:a16="http://schemas.microsoft.com/office/drawing/2014/main" id="{045499B0-B1DD-291D-9B50-8E03667D4866}"/>
                </a:ext>
              </a:extLst>
            </p:cNvPr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8637165-12DC-4F40-B4F8-CBE017EE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88" y="2366851"/>
            <a:ext cx="1385737" cy="19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4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B70AE-D59E-4C28-8222-443823088156}"/>
              </a:ext>
            </a:extLst>
          </p:cNvPr>
          <p:cNvSpPr txBox="1"/>
          <p:nvPr/>
        </p:nvSpPr>
        <p:spPr>
          <a:xfrm>
            <a:off x="2286000" y="52528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Contents of the Presentation</a:t>
            </a:r>
            <a:endParaRPr lang="en-ID" sz="3600" dirty="0">
              <a:latin typeface="+mj-lt"/>
            </a:endParaRPr>
          </a:p>
        </p:txBody>
      </p:sp>
      <p:grpSp>
        <p:nvGrpSpPr>
          <p:cNvPr id="5" name="Google Shape;1530;p45">
            <a:extLst>
              <a:ext uri="{FF2B5EF4-FFF2-40B4-BE49-F238E27FC236}">
                <a16:creationId xmlns:a16="http://schemas.microsoft.com/office/drawing/2014/main" id="{AFC86091-FB7C-46F1-8B39-A14B02AF4B0E}"/>
              </a:ext>
            </a:extLst>
          </p:cNvPr>
          <p:cNvGrpSpPr/>
          <p:nvPr/>
        </p:nvGrpSpPr>
        <p:grpSpPr>
          <a:xfrm>
            <a:off x="919207" y="2036212"/>
            <a:ext cx="2597760" cy="423935"/>
            <a:chOff x="833013" y="1511673"/>
            <a:chExt cx="2292026" cy="423935"/>
          </a:xfrm>
        </p:grpSpPr>
        <p:sp>
          <p:nvSpPr>
            <p:cNvPr id="7" name="Google Shape;1532;p45">
              <a:extLst>
                <a:ext uri="{FF2B5EF4-FFF2-40B4-BE49-F238E27FC236}">
                  <a16:creationId xmlns:a16="http://schemas.microsoft.com/office/drawing/2014/main" id="{A8CA73CB-70E7-4B5D-9D2D-B8E77E13EBAF}"/>
                </a:ext>
              </a:extLst>
            </p:cNvPr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 dirty="0">
                <a:solidFill>
                  <a:schemeClr val="accent1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9" name="Google Shape;1534;p45">
              <a:extLst>
                <a:ext uri="{FF2B5EF4-FFF2-40B4-BE49-F238E27FC236}">
                  <a16:creationId xmlns:a16="http://schemas.microsoft.com/office/drawing/2014/main" id="{F87F4E2E-98CC-4422-9F59-EBF3366A84C2}"/>
                </a:ext>
              </a:extLst>
            </p:cNvPr>
            <p:cNvSpPr/>
            <p:nvPr/>
          </p:nvSpPr>
          <p:spPr>
            <a:xfrm>
              <a:off x="1378363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Introduction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10" name="Google Shape;1535;p45">
            <a:extLst>
              <a:ext uri="{FF2B5EF4-FFF2-40B4-BE49-F238E27FC236}">
                <a16:creationId xmlns:a16="http://schemas.microsoft.com/office/drawing/2014/main" id="{909C8B40-14D0-4C79-8A48-82BEB2B097E7}"/>
              </a:ext>
            </a:extLst>
          </p:cNvPr>
          <p:cNvGrpSpPr/>
          <p:nvPr/>
        </p:nvGrpSpPr>
        <p:grpSpPr>
          <a:xfrm>
            <a:off x="919208" y="2776101"/>
            <a:ext cx="2597759" cy="423935"/>
            <a:chOff x="833013" y="2272827"/>
            <a:chExt cx="2292026" cy="423935"/>
          </a:xfrm>
        </p:grpSpPr>
        <p:sp>
          <p:nvSpPr>
            <p:cNvPr id="12" name="Google Shape;1537;p45">
              <a:extLst>
                <a:ext uri="{FF2B5EF4-FFF2-40B4-BE49-F238E27FC236}">
                  <a16:creationId xmlns:a16="http://schemas.microsoft.com/office/drawing/2014/main" id="{3E3AE01D-2B3E-46E6-A8F6-210E6B85F04B}"/>
                </a:ext>
              </a:extLst>
            </p:cNvPr>
            <p:cNvSpPr/>
            <p:nvPr/>
          </p:nvSpPr>
          <p:spPr>
            <a:xfrm>
              <a:off x="833013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14" name="Google Shape;1539;p45">
              <a:extLst>
                <a:ext uri="{FF2B5EF4-FFF2-40B4-BE49-F238E27FC236}">
                  <a16:creationId xmlns:a16="http://schemas.microsoft.com/office/drawing/2014/main" id="{F72010AE-4739-4B53-8ADA-9DF3AB4D90CA}"/>
                </a:ext>
              </a:extLst>
            </p:cNvPr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Motivation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15" name="Google Shape;1540;p45">
            <a:extLst>
              <a:ext uri="{FF2B5EF4-FFF2-40B4-BE49-F238E27FC236}">
                <a16:creationId xmlns:a16="http://schemas.microsoft.com/office/drawing/2014/main" id="{34E1B35C-0247-4B0E-A6EE-170F182096BD}"/>
              </a:ext>
            </a:extLst>
          </p:cNvPr>
          <p:cNvGrpSpPr/>
          <p:nvPr/>
        </p:nvGrpSpPr>
        <p:grpSpPr>
          <a:xfrm>
            <a:off x="919209" y="3537255"/>
            <a:ext cx="2597758" cy="423935"/>
            <a:chOff x="833013" y="3033981"/>
            <a:chExt cx="2292026" cy="423935"/>
          </a:xfrm>
        </p:grpSpPr>
        <p:sp>
          <p:nvSpPr>
            <p:cNvPr id="17" name="Google Shape;1542;p45">
              <a:extLst>
                <a:ext uri="{FF2B5EF4-FFF2-40B4-BE49-F238E27FC236}">
                  <a16:creationId xmlns:a16="http://schemas.microsoft.com/office/drawing/2014/main" id="{CDDD4D9F-EA8F-4658-BA92-B2F65CAEF78D}"/>
                </a:ext>
              </a:extLst>
            </p:cNvPr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3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19" name="Google Shape;1544;p45">
              <a:extLst>
                <a:ext uri="{FF2B5EF4-FFF2-40B4-BE49-F238E27FC236}">
                  <a16:creationId xmlns:a16="http://schemas.microsoft.com/office/drawing/2014/main" id="{F50446E8-E507-450D-8DAE-46A173DE6648}"/>
                </a:ext>
              </a:extLst>
            </p:cNvPr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Brief Interpretation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3" name="Google Shape;1530;p45">
            <a:extLst>
              <a:ext uri="{FF2B5EF4-FFF2-40B4-BE49-F238E27FC236}">
                <a16:creationId xmlns:a16="http://schemas.microsoft.com/office/drawing/2014/main" id="{20923C28-7CD6-471E-93FF-F34E0B946CDC}"/>
              </a:ext>
            </a:extLst>
          </p:cNvPr>
          <p:cNvGrpSpPr/>
          <p:nvPr/>
        </p:nvGrpSpPr>
        <p:grpSpPr>
          <a:xfrm>
            <a:off x="5627035" y="2036212"/>
            <a:ext cx="2597759" cy="423935"/>
            <a:chOff x="833013" y="1511673"/>
            <a:chExt cx="2292025" cy="423935"/>
          </a:xfrm>
        </p:grpSpPr>
        <p:sp>
          <p:nvSpPr>
            <p:cNvPr id="54" name="Google Shape;1532;p45">
              <a:extLst>
                <a:ext uri="{FF2B5EF4-FFF2-40B4-BE49-F238E27FC236}">
                  <a16:creationId xmlns:a16="http://schemas.microsoft.com/office/drawing/2014/main" id="{4C8B6EC1-D6B9-4054-94B3-F44BECD507ED}"/>
                </a:ext>
              </a:extLst>
            </p:cNvPr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 dirty="0">
                <a:solidFill>
                  <a:schemeClr val="accent1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55" name="Google Shape;1534;p45">
              <a:extLst>
                <a:ext uri="{FF2B5EF4-FFF2-40B4-BE49-F238E27FC236}">
                  <a16:creationId xmlns:a16="http://schemas.microsoft.com/office/drawing/2014/main" id="{81AE5DD2-447E-4595-82DE-34023E9DDDFF}"/>
                </a:ext>
              </a:extLst>
            </p:cNvPr>
            <p:cNvSpPr/>
            <p:nvPr/>
          </p:nvSpPr>
          <p:spPr>
            <a:xfrm>
              <a:off x="1378362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Key Features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6" name="Google Shape;1535;p45">
            <a:extLst>
              <a:ext uri="{FF2B5EF4-FFF2-40B4-BE49-F238E27FC236}">
                <a16:creationId xmlns:a16="http://schemas.microsoft.com/office/drawing/2014/main" id="{5B04D358-5C12-403A-8C0B-A8AFDFA4F997}"/>
              </a:ext>
            </a:extLst>
          </p:cNvPr>
          <p:cNvGrpSpPr/>
          <p:nvPr/>
        </p:nvGrpSpPr>
        <p:grpSpPr>
          <a:xfrm>
            <a:off x="5634124" y="2776101"/>
            <a:ext cx="2590671" cy="423935"/>
            <a:chOff x="839267" y="2272827"/>
            <a:chExt cx="2285772" cy="423935"/>
          </a:xfrm>
        </p:grpSpPr>
        <p:sp>
          <p:nvSpPr>
            <p:cNvPr id="57" name="Google Shape;1537;p45">
              <a:extLst>
                <a:ext uri="{FF2B5EF4-FFF2-40B4-BE49-F238E27FC236}">
                  <a16:creationId xmlns:a16="http://schemas.microsoft.com/office/drawing/2014/main" id="{CED2A6F7-20FC-4971-B3DA-579A3D966B5F}"/>
                </a:ext>
              </a:extLst>
            </p:cNvPr>
            <p:cNvSpPr/>
            <p:nvPr/>
          </p:nvSpPr>
          <p:spPr>
            <a:xfrm>
              <a:off x="839267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200" dirty="0">
                <a:solidFill>
                  <a:schemeClr val="accent2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58" name="Google Shape;1539;p45">
              <a:extLst>
                <a:ext uri="{FF2B5EF4-FFF2-40B4-BE49-F238E27FC236}">
                  <a16:creationId xmlns:a16="http://schemas.microsoft.com/office/drawing/2014/main" id="{3A88E680-8D5E-439E-9B6D-3F84FA58FCE3}"/>
                </a:ext>
              </a:extLst>
            </p:cNvPr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Technologies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9" name="Google Shape;1540;p45">
            <a:extLst>
              <a:ext uri="{FF2B5EF4-FFF2-40B4-BE49-F238E27FC236}">
                <a16:creationId xmlns:a16="http://schemas.microsoft.com/office/drawing/2014/main" id="{0277164E-45A9-4317-B981-7BF6E2498242}"/>
              </a:ext>
            </a:extLst>
          </p:cNvPr>
          <p:cNvGrpSpPr/>
          <p:nvPr/>
        </p:nvGrpSpPr>
        <p:grpSpPr>
          <a:xfrm>
            <a:off x="5627037" y="3537255"/>
            <a:ext cx="2597758" cy="423935"/>
            <a:chOff x="833013" y="3033981"/>
            <a:chExt cx="2292026" cy="423935"/>
          </a:xfrm>
        </p:grpSpPr>
        <p:sp>
          <p:nvSpPr>
            <p:cNvPr id="60" name="Google Shape;1542;p45">
              <a:extLst>
                <a:ext uri="{FF2B5EF4-FFF2-40B4-BE49-F238E27FC236}">
                  <a16:creationId xmlns:a16="http://schemas.microsoft.com/office/drawing/2014/main" id="{EB0497F2-5F23-43D3-8D22-FFAF48454FBC}"/>
                </a:ext>
              </a:extLst>
            </p:cNvPr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1200" dirty="0">
                <a:solidFill>
                  <a:schemeClr val="accent3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61" name="Google Shape;1544;p45">
              <a:extLst>
                <a:ext uri="{FF2B5EF4-FFF2-40B4-BE49-F238E27FC236}">
                  <a16:creationId xmlns:a16="http://schemas.microsoft.com/office/drawing/2014/main" id="{5165B1E7-FF92-4963-B106-5D25F44AC409}"/>
                </a:ext>
              </a:extLst>
            </p:cNvPr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Timeline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sp>
        <p:nvSpPr>
          <p:cNvPr id="3" name="Google Shape;175;p17">
            <a:extLst>
              <a:ext uri="{FF2B5EF4-FFF2-40B4-BE49-F238E27FC236}">
                <a16:creationId xmlns:a16="http://schemas.microsoft.com/office/drawing/2014/main" id="{7702F250-BBEF-BF28-5419-E57CA45AE934}"/>
              </a:ext>
            </a:extLst>
          </p:cNvPr>
          <p:cNvSpPr/>
          <p:nvPr/>
        </p:nvSpPr>
        <p:spPr>
          <a:xfrm>
            <a:off x="1783899" y="600808"/>
            <a:ext cx="534900" cy="534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" name="Google Shape;196;p17">
            <a:extLst>
              <a:ext uri="{FF2B5EF4-FFF2-40B4-BE49-F238E27FC236}">
                <a16:creationId xmlns:a16="http://schemas.microsoft.com/office/drawing/2014/main" id="{3866BB51-CD9F-9776-C05F-F5BB1A5CE729}"/>
              </a:ext>
            </a:extLst>
          </p:cNvPr>
          <p:cNvGrpSpPr/>
          <p:nvPr/>
        </p:nvGrpSpPr>
        <p:grpSpPr>
          <a:xfrm>
            <a:off x="1953130" y="716795"/>
            <a:ext cx="196437" cy="302926"/>
            <a:chOff x="5726350" y="2028150"/>
            <a:chExt cx="312300" cy="481600"/>
          </a:xfrm>
        </p:grpSpPr>
        <p:sp>
          <p:nvSpPr>
            <p:cNvPr id="11" name="Google Shape;197;p17">
              <a:extLst>
                <a:ext uri="{FF2B5EF4-FFF2-40B4-BE49-F238E27FC236}">
                  <a16:creationId xmlns:a16="http://schemas.microsoft.com/office/drawing/2014/main" id="{97FC4D70-DBD5-3CDC-C7A7-B9EF28C7375E}"/>
                </a:ext>
              </a:extLst>
            </p:cNvPr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198;p17">
              <a:extLst>
                <a:ext uri="{FF2B5EF4-FFF2-40B4-BE49-F238E27FC236}">
                  <a16:creationId xmlns:a16="http://schemas.microsoft.com/office/drawing/2014/main" id="{1B8B8EC5-838D-2689-8835-AD754638211A}"/>
                </a:ext>
              </a:extLst>
            </p:cNvPr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199;p17">
              <a:extLst>
                <a:ext uri="{FF2B5EF4-FFF2-40B4-BE49-F238E27FC236}">
                  <a16:creationId xmlns:a16="http://schemas.microsoft.com/office/drawing/2014/main" id="{1E652383-AB4B-55FA-79E4-E65359799F5D}"/>
                </a:ext>
              </a:extLst>
            </p:cNvPr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2CCAEB5-809D-F98A-EF18-33DFE75A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6" y="2264315"/>
            <a:ext cx="1510788" cy="14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946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29119-8DB8-41CA-BF4B-F844604F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DBFC2-DF1E-48C1-AE49-ECAB82C05BB7}"/>
              </a:ext>
            </a:extLst>
          </p:cNvPr>
          <p:cNvSpPr txBox="1"/>
          <p:nvPr/>
        </p:nvSpPr>
        <p:spPr>
          <a:xfrm>
            <a:off x="2659200" y="62060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Introduction</a:t>
            </a:r>
            <a:endParaRPr lang="en-ID" sz="3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0412A-E06E-4A39-A562-E79D380FB51F}"/>
              </a:ext>
            </a:extLst>
          </p:cNvPr>
          <p:cNvSpPr txBox="1"/>
          <p:nvPr/>
        </p:nvSpPr>
        <p:spPr>
          <a:xfrm>
            <a:off x="1615967" y="14843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+mj-lt"/>
              </a:rPr>
              <a:t>Problem Statement</a:t>
            </a:r>
            <a:endParaRPr lang="en-ID" sz="24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15" name="Google Shape;606;p25">
            <a:extLst>
              <a:ext uri="{FF2B5EF4-FFF2-40B4-BE49-F238E27FC236}">
                <a16:creationId xmlns:a16="http://schemas.microsoft.com/office/drawing/2014/main" id="{A51B5533-9A3A-48E3-A7F2-26663E9F5271}"/>
              </a:ext>
            </a:extLst>
          </p:cNvPr>
          <p:cNvSpPr/>
          <p:nvPr/>
        </p:nvSpPr>
        <p:spPr>
          <a:xfrm rot="2700000">
            <a:off x="1158630" y="1542013"/>
            <a:ext cx="370448" cy="358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4;p25">
            <a:extLst>
              <a:ext uri="{FF2B5EF4-FFF2-40B4-BE49-F238E27FC236}">
                <a16:creationId xmlns:a16="http://schemas.microsoft.com/office/drawing/2014/main" id="{4C0EF1F8-97D4-40E3-BFB8-27969D692992}"/>
              </a:ext>
            </a:extLst>
          </p:cNvPr>
          <p:cNvSpPr/>
          <p:nvPr/>
        </p:nvSpPr>
        <p:spPr>
          <a:xfrm>
            <a:off x="1263948" y="1653125"/>
            <a:ext cx="159811" cy="190057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DE245-D65D-4045-97E5-659A6A2AD386}"/>
              </a:ext>
            </a:extLst>
          </p:cNvPr>
          <p:cNvSpPr txBox="1"/>
          <p:nvPr/>
        </p:nvSpPr>
        <p:spPr>
          <a:xfrm>
            <a:off x="1675865" y="2316513"/>
            <a:ext cx="2620021" cy="37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Unorganized Work</a:t>
            </a:r>
            <a:endParaRPr lang="en-ID" dirty="0">
              <a:latin typeface="Fira Sans Extra Condensed" panose="020B0503050000020004" pitchFamily="34" charset="0"/>
            </a:endParaRPr>
          </a:p>
        </p:txBody>
      </p:sp>
      <p:sp>
        <p:nvSpPr>
          <p:cNvPr id="28" name="Google Shape;657;p26">
            <a:extLst>
              <a:ext uri="{FF2B5EF4-FFF2-40B4-BE49-F238E27FC236}">
                <a16:creationId xmlns:a16="http://schemas.microsoft.com/office/drawing/2014/main" id="{E867C73D-6C3B-4380-ACA3-BCC9349825BC}"/>
              </a:ext>
            </a:extLst>
          </p:cNvPr>
          <p:cNvSpPr/>
          <p:nvPr/>
        </p:nvSpPr>
        <p:spPr>
          <a:xfrm>
            <a:off x="1445966" y="2324386"/>
            <a:ext cx="2970422" cy="371540"/>
          </a:xfrm>
          <a:prstGeom prst="homePlate">
            <a:avLst>
              <a:gd name="adj" fmla="val 2940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 panose="020B0503050000020004" pitchFamily="34" charset="0"/>
            </a:endParaRPr>
          </a:p>
        </p:txBody>
      </p:sp>
      <p:grpSp>
        <p:nvGrpSpPr>
          <p:cNvPr id="29" name="Google Shape;1063;p35">
            <a:extLst>
              <a:ext uri="{FF2B5EF4-FFF2-40B4-BE49-F238E27FC236}">
                <a16:creationId xmlns:a16="http://schemas.microsoft.com/office/drawing/2014/main" id="{0BD9B5D1-28A0-4ABD-9115-16A9479302B2}"/>
              </a:ext>
            </a:extLst>
          </p:cNvPr>
          <p:cNvGrpSpPr/>
          <p:nvPr/>
        </p:nvGrpSpPr>
        <p:grpSpPr>
          <a:xfrm>
            <a:off x="1268148" y="2316513"/>
            <a:ext cx="354745" cy="371540"/>
            <a:chOff x="6604775" y="1679913"/>
            <a:chExt cx="567000" cy="567000"/>
          </a:xfrm>
          <a:solidFill>
            <a:srgbClr val="FF6600"/>
          </a:solidFill>
        </p:grpSpPr>
        <p:sp>
          <p:nvSpPr>
            <p:cNvPr id="30" name="Google Shape;1064;p35">
              <a:extLst>
                <a:ext uri="{FF2B5EF4-FFF2-40B4-BE49-F238E27FC236}">
                  <a16:creationId xmlns:a16="http://schemas.microsoft.com/office/drawing/2014/main" id="{D14086BD-69CF-48B0-A9AD-CDE739363546}"/>
                </a:ext>
              </a:extLst>
            </p:cNvPr>
            <p:cNvSpPr/>
            <p:nvPr/>
          </p:nvSpPr>
          <p:spPr>
            <a:xfrm rot="2700000">
              <a:off x="6687810" y="1762948"/>
              <a:ext cx="400930" cy="400930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31" name="Google Shape;1065;p35">
              <a:extLst>
                <a:ext uri="{FF2B5EF4-FFF2-40B4-BE49-F238E27FC236}">
                  <a16:creationId xmlns:a16="http://schemas.microsoft.com/office/drawing/2014/main" id="{C62077CC-54CE-428A-A67A-C9B6E45EA071}"/>
                </a:ext>
              </a:extLst>
            </p:cNvPr>
            <p:cNvSpPr/>
            <p:nvPr/>
          </p:nvSpPr>
          <p:spPr>
            <a:xfrm>
              <a:off x="6762521" y="1837683"/>
              <a:ext cx="251514" cy="251487"/>
            </a:xfrm>
            <a:custGeom>
              <a:avLst/>
              <a:gdLst/>
              <a:ahLst/>
              <a:cxnLst/>
              <a:rect l="l" t="t" r="r" b="b"/>
              <a:pathLst>
                <a:path w="9098" h="9097" extrusionOk="0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0"/>
                    <a:pt x="2037" y="9096"/>
                    <a:pt x="4549" y="9096"/>
                  </a:cubicBezTo>
                  <a:cubicBezTo>
                    <a:pt x="7061" y="9096"/>
                    <a:pt x="9097" y="7060"/>
                    <a:pt x="9097" y="4548"/>
                  </a:cubicBezTo>
                  <a:cubicBezTo>
                    <a:pt x="9097" y="2036"/>
                    <a:pt x="7061" y="0"/>
                    <a:pt x="4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  <a:latin typeface="Fira Sans Extra Condensed" panose="020B05030500000200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AAE2EC8-8F79-4010-A2E8-1AC0B844825B}"/>
              </a:ext>
            </a:extLst>
          </p:cNvPr>
          <p:cNvSpPr txBox="1"/>
          <p:nvPr/>
        </p:nvSpPr>
        <p:spPr>
          <a:xfrm>
            <a:off x="5175547" y="2902956"/>
            <a:ext cx="1617672" cy="37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Procrastination</a:t>
            </a:r>
            <a:endParaRPr lang="en-ID" dirty="0">
              <a:latin typeface="Fira Sans Extra Condensed" panose="020B0503050000020004" pitchFamily="34" charset="0"/>
            </a:endParaRPr>
          </a:p>
        </p:txBody>
      </p:sp>
      <p:sp>
        <p:nvSpPr>
          <p:cNvPr id="37" name="Google Shape;657;p26">
            <a:extLst>
              <a:ext uri="{FF2B5EF4-FFF2-40B4-BE49-F238E27FC236}">
                <a16:creationId xmlns:a16="http://schemas.microsoft.com/office/drawing/2014/main" id="{41B895C0-448C-4321-AC9A-A6654DBB67DA}"/>
              </a:ext>
            </a:extLst>
          </p:cNvPr>
          <p:cNvSpPr/>
          <p:nvPr/>
        </p:nvSpPr>
        <p:spPr>
          <a:xfrm>
            <a:off x="1437566" y="2888527"/>
            <a:ext cx="2970422" cy="371540"/>
          </a:xfrm>
          <a:prstGeom prst="homePlate">
            <a:avLst>
              <a:gd name="adj" fmla="val 2940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 panose="020B0503050000020004" pitchFamily="34" charset="0"/>
            </a:endParaRPr>
          </a:p>
        </p:txBody>
      </p:sp>
      <p:grpSp>
        <p:nvGrpSpPr>
          <p:cNvPr id="38" name="Google Shape;1063;p35">
            <a:extLst>
              <a:ext uri="{FF2B5EF4-FFF2-40B4-BE49-F238E27FC236}">
                <a16:creationId xmlns:a16="http://schemas.microsoft.com/office/drawing/2014/main" id="{15DFF82A-4E36-415C-8C58-098C12B77631}"/>
              </a:ext>
            </a:extLst>
          </p:cNvPr>
          <p:cNvGrpSpPr/>
          <p:nvPr/>
        </p:nvGrpSpPr>
        <p:grpSpPr>
          <a:xfrm>
            <a:off x="1259748" y="2880654"/>
            <a:ext cx="354745" cy="371540"/>
            <a:chOff x="6604775" y="1679913"/>
            <a:chExt cx="567000" cy="567000"/>
          </a:xfrm>
          <a:solidFill>
            <a:srgbClr val="FF6600"/>
          </a:solidFill>
        </p:grpSpPr>
        <p:sp>
          <p:nvSpPr>
            <p:cNvPr id="39" name="Google Shape;1064;p35">
              <a:extLst>
                <a:ext uri="{FF2B5EF4-FFF2-40B4-BE49-F238E27FC236}">
                  <a16:creationId xmlns:a16="http://schemas.microsoft.com/office/drawing/2014/main" id="{CAAA19A8-0DD5-434C-BB06-195157CF2EB0}"/>
                </a:ext>
              </a:extLst>
            </p:cNvPr>
            <p:cNvSpPr/>
            <p:nvPr/>
          </p:nvSpPr>
          <p:spPr>
            <a:xfrm rot="2700000">
              <a:off x="6687810" y="1762948"/>
              <a:ext cx="400930" cy="400930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40" name="Google Shape;1065;p35">
              <a:extLst>
                <a:ext uri="{FF2B5EF4-FFF2-40B4-BE49-F238E27FC236}">
                  <a16:creationId xmlns:a16="http://schemas.microsoft.com/office/drawing/2014/main" id="{F2CE8DB7-9BBB-4588-8A0C-1EC9AEE2C235}"/>
                </a:ext>
              </a:extLst>
            </p:cNvPr>
            <p:cNvSpPr/>
            <p:nvPr/>
          </p:nvSpPr>
          <p:spPr>
            <a:xfrm>
              <a:off x="6762521" y="1837683"/>
              <a:ext cx="251514" cy="251487"/>
            </a:xfrm>
            <a:custGeom>
              <a:avLst/>
              <a:gdLst/>
              <a:ahLst/>
              <a:cxnLst/>
              <a:rect l="l" t="t" r="r" b="b"/>
              <a:pathLst>
                <a:path w="9098" h="9097" extrusionOk="0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0"/>
                    <a:pt x="2037" y="9096"/>
                    <a:pt x="4549" y="9096"/>
                  </a:cubicBezTo>
                  <a:cubicBezTo>
                    <a:pt x="7061" y="9096"/>
                    <a:pt x="9097" y="7060"/>
                    <a:pt x="9097" y="4548"/>
                  </a:cubicBezTo>
                  <a:cubicBezTo>
                    <a:pt x="9097" y="2036"/>
                    <a:pt x="7061" y="0"/>
                    <a:pt x="4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  <a:latin typeface="Fira Sans Extra Condensed" panose="020B0503050000020004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32F365C-ADA1-4DFD-96D2-E3B0616A1697}"/>
              </a:ext>
            </a:extLst>
          </p:cNvPr>
          <p:cNvSpPr txBox="1"/>
          <p:nvPr/>
        </p:nvSpPr>
        <p:spPr>
          <a:xfrm>
            <a:off x="1667467" y="3456329"/>
            <a:ext cx="262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Confusion in group projects</a:t>
            </a:r>
            <a:endParaRPr lang="en-ID" dirty="0">
              <a:latin typeface="Fira Sans Extra Condensed" panose="020B0503050000020004" pitchFamily="34" charset="0"/>
            </a:endParaRPr>
          </a:p>
        </p:txBody>
      </p:sp>
      <p:sp>
        <p:nvSpPr>
          <p:cNvPr id="42" name="Google Shape;657;p26">
            <a:extLst>
              <a:ext uri="{FF2B5EF4-FFF2-40B4-BE49-F238E27FC236}">
                <a16:creationId xmlns:a16="http://schemas.microsoft.com/office/drawing/2014/main" id="{62539C26-A962-415B-9D3A-97E02698DE13}"/>
              </a:ext>
            </a:extLst>
          </p:cNvPr>
          <p:cNvSpPr/>
          <p:nvPr/>
        </p:nvSpPr>
        <p:spPr>
          <a:xfrm>
            <a:off x="1437566" y="3464202"/>
            <a:ext cx="2974623" cy="371540"/>
          </a:xfrm>
          <a:prstGeom prst="homePlate">
            <a:avLst>
              <a:gd name="adj" fmla="val 2940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 panose="020B0503050000020004" pitchFamily="34" charset="0"/>
            </a:endParaRPr>
          </a:p>
        </p:txBody>
      </p:sp>
      <p:grpSp>
        <p:nvGrpSpPr>
          <p:cNvPr id="43" name="Google Shape;1063;p35">
            <a:extLst>
              <a:ext uri="{FF2B5EF4-FFF2-40B4-BE49-F238E27FC236}">
                <a16:creationId xmlns:a16="http://schemas.microsoft.com/office/drawing/2014/main" id="{2737AD78-91ED-4BCE-8C5A-EDEA6C5C610D}"/>
              </a:ext>
            </a:extLst>
          </p:cNvPr>
          <p:cNvGrpSpPr/>
          <p:nvPr/>
        </p:nvGrpSpPr>
        <p:grpSpPr>
          <a:xfrm>
            <a:off x="1259749" y="3456329"/>
            <a:ext cx="354745" cy="371540"/>
            <a:chOff x="6604775" y="1679913"/>
            <a:chExt cx="567000" cy="567000"/>
          </a:xfrm>
          <a:solidFill>
            <a:srgbClr val="FF6600"/>
          </a:solidFill>
        </p:grpSpPr>
        <p:sp>
          <p:nvSpPr>
            <p:cNvPr id="44" name="Google Shape;1064;p35">
              <a:extLst>
                <a:ext uri="{FF2B5EF4-FFF2-40B4-BE49-F238E27FC236}">
                  <a16:creationId xmlns:a16="http://schemas.microsoft.com/office/drawing/2014/main" id="{CB2206F3-DE54-4841-8707-5C68378E4210}"/>
                </a:ext>
              </a:extLst>
            </p:cNvPr>
            <p:cNvSpPr/>
            <p:nvPr/>
          </p:nvSpPr>
          <p:spPr>
            <a:xfrm rot="2700000">
              <a:off x="6687810" y="1762948"/>
              <a:ext cx="400930" cy="400930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45" name="Google Shape;1065;p35">
              <a:extLst>
                <a:ext uri="{FF2B5EF4-FFF2-40B4-BE49-F238E27FC236}">
                  <a16:creationId xmlns:a16="http://schemas.microsoft.com/office/drawing/2014/main" id="{B1B545E4-1188-4D6E-8CE7-3F28E1D361B1}"/>
                </a:ext>
              </a:extLst>
            </p:cNvPr>
            <p:cNvSpPr/>
            <p:nvPr/>
          </p:nvSpPr>
          <p:spPr>
            <a:xfrm>
              <a:off x="6762521" y="1837683"/>
              <a:ext cx="251514" cy="251487"/>
            </a:xfrm>
            <a:custGeom>
              <a:avLst/>
              <a:gdLst/>
              <a:ahLst/>
              <a:cxnLst/>
              <a:rect l="l" t="t" r="r" b="b"/>
              <a:pathLst>
                <a:path w="9098" h="9097" extrusionOk="0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0"/>
                    <a:pt x="2037" y="9096"/>
                    <a:pt x="4549" y="9096"/>
                  </a:cubicBezTo>
                  <a:cubicBezTo>
                    <a:pt x="7061" y="9096"/>
                    <a:pt x="9097" y="7060"/>
                    <a:pt x="9097" y="4548"/>
                  </a:cubicBezTo>
                  <a:cubicBezTo>
                    <a:pt x="9097" y="2036"/>
                    <a:pt x="7061" y="0"/>
                    <a:pt x="4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  <a:latin typeface="Fira Sans Extra Condensed" panose="020B05030500000200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A349B48-BCF0-46EB-B8B9-148C620F6C37}"/>
              </a:ext>
            </a:extLst>
          </p:cNvPr>
          <p:cNvSpPr txBox="1"/>
          <p:nvPr/>
        </p:nvSpPr>
        <p:spPr>
          <a:xfrm>
            <a:off x="5179745" y="2309744"/>
            <a:ext cx="2397393" cy="37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Monitoring issue</a:t>
            </a:r>
            <a:endParaRPr lang="en-ID" dirty="0">
              <a:latin typeface="Fira Sans Extra Condensed" panose="020B0503050000020004" pitchFamily="34" charset="0"/>
            </a:endParaRPr>
          </a:p>
        </p:txBody>
      </p:sp>
      <p:sp>
        <p:nvSpPr>
          <p:cNvPr id="47" name="Google Shape;657;p26">
            <a:extLst>
              <a:ext uri="{FF2B5EF4-FFF2-40B4-BE49-F238E27FC236}">
                <a16:creationId xmlns:a16="http://schemas.microsoft.com/office/drawing/2014/main" id="{858B4472-25F0-4097-B4F8-66103E3C75A3}"/>
              </a:ext>
            </a:extLst>
          </p:cNvPr>
          <p:cNvSpPr/>
          <p:nvPr/>
        </p:nvSpPr>
        <p:spPr>
          <a:xfrm>
            <a:off x="4949846" y="2317617"/>
            <a:ext cx="2970422" cy="371540"/>
          </a:xfrm>
          <a:prstGeom prst="homePlate">
            <a:avLst>
              <a:gd name="adj" fmla="val 2940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 panose="020B0503050000020004" pitchFamily="34" charset="0"/>
            </a:endParaRPr>
          </a:p>
        </p:txBody>
      </p:sp>
      <p:grpSp>
        <p:nvGrpSpPr>
          <p:cNvPr id="48" name="Google Shape;1063;p35">
            <a:extLst>
              <a:ext uri="{FF2B5EF4-FFF2-40B4-BE49-F238E27FC236}">
                <a16:creationId xmlns:a16="http://schemas.microsoft.com/office/drawing/2014/main" id="{406CF14A-9C6A-4024-84AD-97327EA38372}"/>
              </a:ext>
            </a:extLst>
          </p:cNvPr>
          <p:cNvGrpSpPr/>
          <p:nvPr/>
        </p:nvGrpSpPr>
        <p:grpSpPr>
          <a:xfrm>
            <a:off x="4772028" y="2309744"/>
            <a:ext cx="354745" cy="371540"/>
            <a:chOff x="6604775" y="1679913"/>
            <a:chExt cx="567000" cy="567000"/>
          </a:xfrm>
          <a:solidFill>
            <a:srgbClr val="FF6600"/>
          </a:solidFill>
        </p:grpSpPr>
        <p:sp>
          <p:nvSpPr>
            <p:cNvPr id="49" name="Google Shape;1064;p35">
              <a:extLst>
                <a:ext uri="{FF2B5EF4-FFF2-40B4-BE49-F238E27FC236}">
                  <a16:creationId xmlns:a16="http://schemas.microsoft.com/office/drawing/2014/main" id="{A63E2607-1E03-4223-A086-23A740CD4D80}"/>
                </a:ext>
              </a:extLst>
            </p:cNvPr>
            <p:cNvSpPr/>
            <p:nvPr/>
          </p:nvSpPr>
          <p:spPr>
            <a:xfrm rot="2700000">
              <a:off x="6687810" y="1762948"/>
              <a:ext cx="400930" cy="400930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50" name="Google Shape;1065;p35">
              <a:extLst>
                <a:ext uri="{FF2B5EF4-FFF2-40B4-BE49-F238E27FC236}">
                  <a16:creationId xmlns:a16="http://schemas.microsoft.com/office/drawing/2014/main" id="{17ADB7B9-4B4C-4319-B0EC-025DCF640112}"/>
                </a:ext>
              </a:extLst>
            </p:cNvPr>
            <p:cNvSpPr/>
            <p:nvPr/>
          </p:nvSpPr>
          <p:spPr>
            <a:xfrm>
              <a:off x="6762521" y="1837683"/>
              <a:ext cx="251514" cy="251487"/>
            </a:xfrm>
            <a:custGeom>
              <a:avLst/>
              <a:gdLst/>
              <a:ahLst/>
              <a:cxnLst/>
              <a:rect l="l" t="t" r="r" b="b"/>
              <a:pathLst>
                <a:path w="9098" h="9097" extrusionOk="0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0"/>
                    <a:pt x="2037" y="9096"/>
                    <a:pt x="4549" y="9096"/>
                  </a:cubicBezTo>
                  <a:cubicBezTo>
                    <a:pt x="7061" y="9096"/>
                    <a:pt x="9097" y="7060"/>
                    <a:pt x="9097" y="4548"/>
                  </a:cubicBezTo>
                  <a:cubicBezTo>
                    <a:pt x="9097" y="2036"/>
                    <a:pt x="7061" y="0"/>
                    <a:pt x="4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  <a:latin typeface="Fira Sans Extra Condensed" panose="020B0503050000020004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9914F60-64DA-4F5F-9946-E6C66626DFF2}"/>
              </a:ext>
            </a:extLst>
          </p:cNvPr>
          <p:cNvSpPr txBox="1"/>
          <p:nvPr/>
        </p:nvSpPr>
        <p:spPr>
          <a:xfrm>
            <a:off x="1675865" y="2873885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Schedule Breakdown</a:t>
            </a:r>
            <a:endParaRPr lang="en-ID" dirty="0">
              <a:latin typeface="Fira Sans Extra Condensed" panose="020B0503050000020004" pitchFamily="34" charset="0"/>
            </a:endParaRPr>
          </a:p>
        </p:txBody>
      </p:sp>
      <p:sp>
        <p:nvSpPr>
          <p:cNvPr id="57" name="Google Shape;657;p26">
            <a:extLst>
              <a:ext uri="{FF2B5EF4-FFF2-40B4-BE49-F238E27FC236}">
                <a16:creationId xmlns:a16="http://schemas.microsoft.com/office/drawing/2014/main" id="{761D3E1F-FF45-4094-8ECD-CA6766B499F7}"/>
              </a:ext>
            </a:extLst>
          </p:cNvPr>
          <p:cNvSpPr/>
          <p:nvPr/>
        </p:nvSpPr>
        <p:spPr>
          <a:xfrm>
            <a:off x="4945646" y="2888527"/>
            <a:ext cx="2970422" cy="371540"/>
          </a:xfrm>
          <a:prstGeom prst="homePlate">
            <a:avLst>
              <a:gd name="adj" fmla="val 2940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Extra Condensed" panose="020B0503050000020004" pitchFamily="34" charset="0"/>
            </a:endParaRPr>
          </a:p>
        </p:txBody>
      </p:sp>
      <p:grpSp>
        <p:nvGrpSpPr>
          <p:cNvPr id="58" name="Google Shape;1063;p35">
            <a:extLst>
              <a:ext uri="{FF2B5EF4-FFF2-40B4-BE49-F238E27FC236}">
                <a16:creationId xmlns:a16="http://schemas.microsoft.com/office/drawing/2014/main" id="{92905D43-4D7A-41D2-A420-9635D2216255}"/>
              </a:ext>
            </a:extLst>
          </p:cNvPr>
          <p:cNvGrpSpPr/>
          <p:nvPr/>
        </p:nvGrpSpPr>
        <p:grpSpPr>
          <a:xfrm>
            <a:off x="4767828" y="2880654"/>
            <a:ext cx="354745" cy="371540"/>
            <a:chOff x="6604775" y="1679913"/>
            <a:chExt cx="567000" cy="567000"/>
          </a:xfrm>
          <a:solidFill>
            <a:srgbClr val="FF6600"/>
          </a:solidFill>
        </p:grpSpPr>
        <p:sp>
          <p:nvSpPr>
            <p:cNvPr id="59" name="Google Shape;1064;p35">
              <a:extLst>
                <a:ext uri="{FF2B5EF4-FFF2-40B4-BE49-F238E27FC236}">
                  <a16:creationId xmlns:a16="http://schemas.microsoft.com/office/drawing/2014/main" id="{A8C8A9A6-F070-4B0F-BD12-F83C6C150478}"/>
                </a:ext>
              </a:extLst>
            </p:cNvPr>
            <p:cNvSpPr/>
            <p:nvPr/>
          </p:nvSpPr>
          <p:spPr>
            <a:xfrm rot="2700000">
              <a:off x="6687810" y="1762948"/>
              <a:ext cx="400930" cy="400930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60" name="Google Shape;1065;p35">
              <a:extLst>
                <a:ext uri="{FF2B5EF4-FFF2-40B4-BE49-F238E27FC236}">
                  <a16:creationId xmlns:a16="http://schemas.microsoft.com/office/drawing/2014/main" id="{77A8934C-B941-4990-BDCD-F26D2B608142}"/>
                </a:ext>
              </a:extLst>
            </p:cNvPr>
            <p:cNvSpPr/>
            <p:nvPr/>
          </p:nvSpPr>
          <p:spPr>
            <a:xfrm>
              <a:off x="6762521" y="1837683"/>
              <a:ext cx="251514" cy="251487"/>
            </a:xfrm>
            <a:custGeom>
              <a:avLst/>
              <a:gdLst/>
              <a:ahLst/>
              <a:cxnLst/>
              <a:rect l="l" t="t" r="r" b="b"/>
              <a:pathLst>
                <a:path w="9098" h="9097" extrusionOk="0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0"/>
                    <a:pt x="2037" y="9096"/>
                    <a:pt x="4549" y="9096"/>
                  </a:cubicBezTo>
                  <a:cubicBezTo>
                    <a:pt x="7061" y="9096"/>
                    <a:pt x="9097" y="7060"/>
                    <a:pt x="9097" y="4548"/>
                  </a:cubicBezTo>
                  <a:cubicBezTo>
                    <a:pt x="9097" y="2036"/>
                    <a:pt x="7061" y="0"/>
                    <a:pt x="4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  <a:latin typeface="Fira Sans Extra Condensed" panose="020B0503050000020004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330297C-6B27-435D-8464-679FB6625791}"/>
              </a:ext>
            </a:extLst>
          </p:cNvPr>
          <p:cNvSpPr txBox="1"/>
          <p:nvPr/>
        </p:nvSpPr>
        <p:spPr>
          <a:xfrm>
            <a:off x="5175547" y="3456329"/>
            <a:ext cx="262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Lack of Initiative</a:t>
            </a:r>
            <a:endParaRPr lang="en-ID" dirty="0">
              <a:latin typeface="Fira Sans Extra Condensed" panose="020B0503050000020004" pitchFamily="34" charset="0"/>
            </a:endParaRPr>
          </a:p>
        </p:txBody>
      </p:sp>
      <p:sp>
        <p:nvSpPr>
          <p:cNvPr id="62" name="Google Shape;657;p26">
            <a:extLst>
              <a:ext uri="{FF2B5EF4-FFF2-40B4-BE49-F238E27FC236}">
                <a16:creationId xmlns:a16="http://schemas.microsoft.com/office/drawing/2014/main" id="{8C544C45-13F9-488D-B582-C07F72B98D1E}"/>
              </a:ext>
            </a:extLst>
          </p:cNvPr>
          <p:cNvSpPr/>
          <p:nvPr/>
        </p:nvSpPr>
        <p:spPr>
          <a:xfrm>
            <a:off x="4945646" y="3464202"/>
            <a:ext cx="2974623" cy="371540"/>
          </a:xfrm>
          <a:prstGeom prst="homePlate">
            <a:avLst>
              <a:gd name="adj" fmla="val 2940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 panose="020B0503050000020004" pitchFamily="34" charset="0"/>
            </a:endParaRPr>
          </a:p>
        </p:txBody>
      </p:sp>
      <p:grpSp>
        <p:nvGrpSpPr>
          <p:cNvPr id="63" name="Google Shape;1063;p35">
            <a:extLst>
              <a:ext uri="{FF2B5EF4-FFF2-40B4-BE49-F238E27FC236}">
                <a16:creationId xmlns:a16="http://schemas.microsoft.com/office/drawing/2014/main" id="{4600F250-DCC0-407C-92C9-D014030B0CD9}"/>
              </a:ext>
            </a:extLst>
          </p:cNvPr>
          <p:cNvGrpSpPr/>
          <p:nvPr/>
        </p:nvGrpSpPr>
        <p:grpSpPr>
          <a:xfrm>
            <a:off x="4767829" y="3456329"/>
            <a:ext cx="354745" cy="371540"/>
            <a:chOff x="6604775" y="1679913"/>
            <a:chExt cx="567000" cy="567000"/>
          </a:xfrm>
          <a:solidFill>
            <a:srgbClr val="FF6600"/>
          </a:solidFill>
        </p:grpSpPr>
        <p:sp>
          <p:nvSpPr>
            <p:cNvPr id="64" name="Google Shape;1064;p35">
              <a:extLst>
                <a:ext uri="{FF2B5EF4-FFF2-40B4-BE49-F238E27FC236}">
                  <a16:creationId xmlns:a16="http://schemas.microsoft.com/office/drawing/2014/main" id="{BC3B81AE-4E85-4F13-8294-7C64019A480D}"/>
                </a:ext>
              </a:extLst>
            </p:cNvPr>
            <p:cNvSpPr/>
            <p:nvPr/>
          </p:nvSpPr>
          <p:spPr>
            <a:xfrm rot="2700000">
              <a:off x="6687810" y="1762948"/>
              <a:ext cx="400930" cy="400930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65" name="Google Shape;1065;p35">
              <a:extLst>
                <a:ext uri="{FF2B5EF4-FFF2-40B4-BE49-F238E27FC236}">
                  <a16:creationId xmlns:a16="http://schemas.microsoft.com/office/drawing/2014/main" id="{77CE3516-BFD4-4785-9116-9F75E0E8098E}"/>
                </a:ext>
              </a:extLst>
            </p:cNvPr>
            <p:cNvSpPr/>
            <p:nvPr/>
          </p:nvSpPr>
          <p:spPr>
            <a:xfrm>
              <a:off x="6762521" y="1837683"/>
              <a:ext cx="251514" cy="251487"/>
            </a:xfrm>
            <a:custGeom>
              <a:avLst/>
              <a:gdLst/>
              <a:ahLst/>
              <a:cxnLst/>
              <a:rect l="l" t="t" r="r" b="b"/>
              <a:pathLst>
                <a:path w="9098" h="9097" extrusionOk="0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0"/>
                    <a:pt x="2037" y="9096"/>
                    <a:pt x="4549" y="9096"/>
                  </a:cubicBezTo>
                  <a:cubicBezTo>
                    <a:pt x="7061" y="9096"/>
                    <a:pt x="9097" y="7060"/>
                    <a:pt x="9097" y="4548"/>
                  </a:cubicBezTo>
                  <a:cubicBezTo>
                    <a:pt x="9097" y="2036"/>
                    <a:pt x="7061" y="0"/>
                    <a:pt x="4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" name="Google Shape;452;p22">
            <a:extLst>
              <a:ext uri="{FF2B5EF4-FFF2-40B4-BE49-F238E27FC236}">
                <a16:creationId xmlns:a16="http://schemas.microsoft.com/office/drawing/2014/main" id="{38B8B777-C946-FE78-8AE4-8635967E2AF6}"/>
              </a:ext>
            </a:extLst>
          </p:cNvPr>
          <p:cNvGrpSpPr/>
          <p:nvPr/>
        </p:nvGrpSpPr>
        <p:grpSpPr>
          <a:xfrm>
            <a:off x="2899059" y="800100"/>
            <a:ext cx="308486" cy="275307"/>
            <a:chOff x="898875" y="4399275"/>
            <a:chExt cx="483700" cy="481850"/>
          </a:xfrm>
        </p:grpSpPr>
        <p:sp>
          <p:nvSpPr>
            <p:cNvPr id="6" name="Google Shape;453;p22">
              <a:extLst>
                <a:ext uri="{FF2B5EF4-FFF2-40B4-BE49-F238E27FC236}">
                  <a16:creationId xmlns:a16="http://schemas.microsoft.com/office/drawing/2014/main" id="{2EDF92B3-497D-2E2E-7AB5-F1CE881C6456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454;p22">
              <a:extLst>
                <a:ext uri="{FF2B5EF4-FFF2-40B4-BE49-F238E27FC236}">
                  <a16:creationId xmlns:a16="http://schemas.microsoft.com/office/drawing/2014/main" id="{88F85A7F-E482-5582-D145-770BBE640357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455;p22">
              <a:extLst>
                <a:ext uri="{FF2B5EF4-FFF2-40B4-BE49-F238E27FC236}">
                  <a16:creationId xmlns:a16="http://schemas.microsoft.com/office/drawing/2014/main" id="{70C495D0-42F2-78AB-5F8B-C568D1022065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456;p22">
              <a:extLst>
                <a:ext uri="{FF2B5EF4-FFF2-40B4-BE49-F238E27FC236}">
                  <a16:creationId xmlns:a16="http://schemas.microsoft.com/office/drawing/2014/main" id="{F0E15522-C25F-FF03-286F-7A7CB95B09EA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457;p22">
              <a:extLst>
                <a:ext uri="{FF2B5EF4-FFF2-40B4-BE49-F238E27FC236}">
                  <a16:creationId xmlns:a16="http://schemas.microsoft.com/office/drawing/2014/main" id="{EE27D363-7903-FFEA-9424-F6C896BD813B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458;p22">
              <a:extLst>
                <a:ext uri="{FF2B5EF4-FFF2-40B4-BE49-F238E27FC236}">
                  <a16:creationId xmlns:a16="http://schemas.microsoft.com/office/drawing/2014/main" id="{8EE29966-3C7B-229C-775C-1C24DC2ABAD5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459;p22">
              <a:extLst>
                <a:ext uri="{FF2B5EF4-FFF2-40B4-BE49-F238E27FC236}">
                  <a16:creationId xmlns:a16="http://schemas.microsoft.com/office/drawing/2014/main" id="{F1A6DC70-E977-08C7-5D45-319A5227B59F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460;p22">
              <a:extLst>
                <a:ext uri="{FF2B5EF4-FFF2-40B4-BE49-F238E27FC236}">
                  <a16:creationId xmlns:a16="http://schemas.microsoft.com/office/drawing/2014/main" id="{96DC08DE-E121-F508-DC09-CB05A470C6AE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BF77A50-065B-1538-2AC6-A6B65E33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021" y="375330"/>
            <a:ext cx="1072881" cy="10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763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29119-8DB8-41CA-BF4B-F844604F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DBFC2-DF1E-48C1-AE49-ECAB82C05BB7}"/>
              </a:ext>
            </a:extLst>
          </p:cNvPr>
          <p:cNvSpPr txBox="1"/>
          <p:nvPr/>
        </p:nvSpPr>
        <p:spPr>
          <a:xfrm>
            <a:off x="2128200" y="60691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Motivation</a:t>
            </a:r>
            <a:endParaRPr lang="en-ID" sz="32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15ED8-97C6-48E9-89D9-E22F314DE929}"/>
              </a:ext>
            </a:extLst>
          </p:cNvPr>
          <p:cNvSpPr txBox="1"/>
          <p:nvPr/>
        </p:nvSpPr>
        <p:spPr>
          <a:xfrm>
            <a:off x="1531296" y="1511165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604020202020204" charset="0"/>
              </a:rPr>
              <a:t>Organize work &amp; projects</a:t>
            </a:r>
            <a:endParaRPr lang="en-ID" dirty="0">
              <a:latin typeface="Fira Sans Extra Condensed" panose="020B0604020202020204" charset="0"/>
            </a:endParaRPr>
          </a:p>
        </p:txBody>
      </p:sp>
      <p:sp>
        <p:nvSpPr>
          <p:cNvPr id="25" name="Google Shape;1533;p45">
            <a:extLst>
              <a:ext uri="{FF2B5EF4-FFF2-40B4-BE49-F238E27FC236}">
                <a16:creationId xmlns:a16="http://schemas.microsoft.com/office/drawing/2014/main" id="{A9A0DA5B-5DEA-4AF7-909A-6E6EBB3E355F}"/>
              </a:ext>
            </a:extLst>
          </p:cNvPr>
          <p:cNvSpPr/>
          <p:nvPr/>
        </p:nvSpPr>
        <p:spPr>
          <a:xfrm rot="16200000">
            <a:off x="1226026" y="1536237"/>
            <a:ext cx="291357" cy="319185"/>
          </a:xfrm>
          <a:custGeom>
            <a:avLst/>
            <a:gdLst/>
            <a:ahLst/>
            <a:cxnLst/>
            <a:rect l="l" t="t" r="r" b="b"/>
            <a:pathLst>
              <a:path w="28362" h="30171" extrusionOk="0">
                <a:moveTo>
                  <a:pt x="0" y="1"/>
                </a:moveTo>
                <a:lnTo>
                  <a:pt x="0" y="23527"/>
                </a:lnTo>
                <a:lnTo>
                  <a:pt x="14181" y="30171"/>
                </a:lnTo>
                <a:lnTo>
                  <a:pt x="28361" y="23527"/>
                </a:lnTo>
                <a:lnTo>
                  <a:pt x="28361" y="1"/>
                </a:lnTo>
                <a:lnTo>
                  <a:pt x="14181" y="663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6" name="Google Shape;1063;p35">
            <a:extLst>
              <a:ext uri="{FF2B5EF4-FFF2-40B4-BE49-F238E27FC236}">
                <a16:creationId xmlns:a16="http://schemas.microsoft.com/office/drawing/2014/main" id="{33748921-7CC5-4B8D-BEDD-3FC87F5A0DFD}"/>
              </a:ext>
            </a:extLst>
          </p:cNvPr>
          <p:cNvGrpSpPr/>
          <p:nvPr/>
        </p:nvGrpSpPr>
        <p:grpSpPr>
          <a:xfrm>
            <a:off x="1531295" y="3903875"/>
            <a:ext cx="263149" cy="284920"/>
            <a:chOff x="6604775" y="1679913"/>
            <a:chExt cx="567000" cy="567000"/>
          </a:xfrm>
          <a:solidFill>
            <a:srgbClr val="FF6600"/>
          </a:solidFill>
        </p:grpSpPr>
        <p:sp>
          <p:nvSpPr>
            <p:cNvPr id="27" name="Google Shape;1064;p35">
              <a:extLst>
                <a:ext uri="{FF2B5EF4-FFF2-40B4-BE49-F238E27FC236}">
                  <a16:creationId xmlns:a16="http://schemas.microsoft.com/office/drawing/2014/main" id="{F8812807-8B2E-4D04-8E67-36A7B4B8F7C5}"/>
                </a:ext>
              </a:extLst>
            </p:cNvPr>
            <p:cNvSpPr/>
            <p:nvPr/>
          </p:nvSpPr>
          <p:spPr>
            <a:xfrm rot="2700000">
              <a:off x="6687810" y="1762948"/>
              <a:ext cx="400930" cy="400930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</a:endParaRPr>
            </a:p>
          </p:txBody>
        </p:sp>
        <p:sp>
          <p:nvSpPr>
            <p:cNvPr id="28" name="Google Shape;1065;p35">
              <a:extLst>
                <a:ext uri="{FF2B5EF4-FFF2-40B4-BE49-F238E27FC236}">
                  <a16:creationId xmlns:a16="http://schemas.microsoft.com/office/drawing/2014/main" id="{B08ECF4D-32C8-4BD5-89B4-2181D31C6678}"/>
                </a:ext>
              </a:extLst>
            </p:cNvPr>
            <p:cNvSpPr/>
            <p:nvPr/>
          </p:nvSpPr>
          <p:spPr>
            <a:xfrm>
              <a:off x="6762521" y="1837683"/>
              <a:ext cx="251514" cy="251487"/>
            </a:xfrm>
            <a:custGeom>
              <a:avLst/>
              <a:gdLst/>
              <a:ahLst/>
              <a:cxnLst/>
              <a:rect l="l" t="t" r="r" b="b"/>
              <a:pathLst>
                <a:path w="9098" h="9097" extrusionOk="0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0"/>
                    <a:pt x="2037" y="9096"/>
                    <a:pt x="4549" y="9096"/>
                  </a:cubicBezTo>
                  <a:cubicBezTo>
                    <a:pt x="7061" y="9096"/>
                    <a:pt x="9097" y="7060"/>
                    <a:pt x="9097" y="4548"/>
                  </a:cubicBezTo>
                  <a:cubicBezTo>
                    <a:pt x="9097" y="2036"/>
                    <a:pt x="7061" y="0"/>
                    <a:pt x="4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6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518EE15-0575-4730-8F3E-9912BC124B58}"/>
              </a:ext>
            </a:extLst>
          </p:cNvPr>
          <p:cNvSpPr txBox="1"/>
          <p:nvPr/>
        </p:nvSpPr>
        <p:spPr>
          <a:xfrm>
            <a:off x="1531297" y="2015303"/>
            <a:ext cx="564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604020202020204" charset="0"/>
              </a:rPr>
              <a:t>Maintaining pace with any scheduling</a:t>
            </a:r>
            <a:endParaRPr lang="en-ID" dirty="0">
              <a:latin typeface="Fira Sans Extra Condensed" panose="020B0604020202020204" charset="0"/>
            </a:endParaRPr>
          </a:p>
        </p:txBody>
      </p:sp>
      <p:sp>
        <p:nvSpPr>
          <p:cNvPr id="30" name="Google Shape;1533;p45">
            <a:extLst>
              <a:ext uri="{FF2B5EF4-FFF2-40B4-BE49-F238E27FC236}">
                <a16:creationId xmlns:a16="http://schemas.microsoft.com/office/drawing/2014/main" id="{EBC4CB6B-6382-4D0E-8AD4-970AA977DC34}"/>
              </a:ext>
            </a:extLst>
          </p:cNvPr>
          <p:cNvSpPr/>
          <p:nvPr/>
        </p:nvSpPr>
        <p:spPr>
          <a:xfrm rot="16200000">
            <a:off x="1226026" y="2040375"/>
            <a:ext cx="291357" cy="319185"/>
          </a:xfrm>
          <a:custGeom>
            <a:avLst/>
            <a:gdLst/>
            <a:ahLst/>
            <a:cxnLst/>
            <a:rect l="l" t="t" r="r" b="b"/>
            <a:pathLst>
              <a:path w="28362" h="30171" extrusionOk="0">
                <a:moveTo>
                  <a:pt x="0" y="1"/>
                </a:moveTo>
                <a:lnTo>
                  <a:pt x="0" y="23527"/>
                </a:lnTo>
                <a:lnTo>
                  <a:pt x="14181" y="30171"/>
                </a:lnTo>
                <a:lnTo>
                  <a:pt x="28361" y="23527"/>
                </a:lnTo>
                <a:lnTo>
                  <a:pt x="28361" y="1"/>
                </a:lnTo>
                <a:lnTo>
                  <a:pt x="14181" y="663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078B7B-1905-4043-80F7-D4D1A09AD381}"/>
              </a:ext>
            </a:extLst>
          </p:cNvPr>
          <p:cNvSpPr txBox="1"/>
          <p:nvPr/>
        </p:nvSpPr>
        <p:spPr>
          <a:xfrm>
            <a:off x="1531296" y="2941562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A single platform to do it all !</a:t>
            </a:r>
            <a:endParaRPr lang="en-ID" dirty="0">
              <a:latin typeface="Fira Sans Extra Condensed" panose="020B0503050000020004" pitchFamily="34" charset="0"/>
            </a:endParaRPr>
          </a:p>
        </p:txBody>
      </p:sp>
      <p:sp>
        <p:nvSpPr>
          <p:cNvPr id="32" name="Google Shape;1533;p45">
            <a:extLst>
              <a:ext uri="{FF2B5EF4-FFF2-40B4-BE49-F238E27FC236}">
                <a16:creationId xmlns:a16="http://schemas.microsoft.com/office/drawing/2014/main" id="{B6F31521-6C27-48ED-B33A-A80E72F116FA}"/>
              </a:ext>
            </a:extLst>
          </p:cNvPr>
          <p:cNvSpPr/>
          <p:nvPr/>
        </p:nvSpPr>
        <p:spPr>
          <a:xfrm rot="16200000">
            <a:off x="1226025" y="2966634"/>
            <a:ext cx="291357" cy="319185"/>
          </a:xfrm>
          <a:custGeom>
            <a:avLst/>
            <a:gdLst/>
            <a:ahLst/>
            <a:cxnLst/>
            <a:rect l="l" t="t" r="r" b="b"/>
            <a:pathLst>
              <a:path w="28362" h="30171" extrusionOk="0">
                <a:moveTo>
                  <a:pt x="0" y="1"/>
                </a:moveTo>
                <a:lnTo>
                  <a:pt x="0" y="23527"/>
                </a:lnTo>
                <a:lnTo>
                  <a:pt x="14181" y="30171"/>
                </a:lnTo>
                <a:lnTo>
                  <a:pt x="28361" y="23527"/>
                </a:lnTo>
                <a:lnTo>
                  <a:pt x="28361" y="1"/>
                </a:lnTo>
                <a:lnTo>
                  <a:pt x="14181" y="663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E79815-2C35-48D9-83B5-9C6A1F98B8F6}"/>
              </a:ext>
            </a:extLst>
          </p:cNvPr>
          <p:cNvSpPr txBox="1"/>
          <p:nvPr/>
        </p:nvSpPr>
        <p:spPr>
          <a:xfrm>
            <a:off x="1531295" y="3445700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604020202020204" charset="0"/>
              </a:rPr>
              <a:t>Existing Similar Platforms</a:t>
            </a:r>
            <a:endParaRPr lang="en-ID" dirty="0">
              <a:latin typeface="Fira Sans Extra Condensed" panose="020B0604020202020204" charset="0"/>
            </a:endParaRPr>
          </a:p>
        </p:txBody>
      </p:sp>
      <p:sp>
        <p:nvSpPr>
          <p:cNvPr id="34" name="Google Shape;1533;p45">
            <a:extLst>
              <a:ext uri="{FF2B5EF4-FFF2-40B4-BE49-F238E27FC236}">
                <a16:creationId xmlns:a16="http://schemas.microsoft.com/office/drawing/2014/main" id="{63A97F4E-AEC8-45FD-9FB8-19604B97FF9A}"/>
              </a:ext>
            </a:extLst>
          </p:cNvPr>
          <p:cNvSpPr/>
          <p:nvPr/>
        </p:nvSpPr>
        <p:spPr>
          <a:xfrm rot="16200000">
            <a:off x="1226024" y="3470772"/>
            <a:ext cx="291357" cy="319185"/>
          </a:xfrm>
          <a:custGeom>
            <a:avLst/>
            <a:gdLst/>
            <a:ahLst/>
            <a:cxnLst/>
            <a:rect l="l" t="t" r="r" b="b"/>
            <a:pathLst>
              <a:path w="28362" h="30171" extrusionOk="0">
                <a:moveTo>
                  <a:pt x="0" y="1"/>
                </a:moveTo>
                <a:lnTo>
                  <a:pt x="0" y="23527"/>
                </a:lnTo>
                <a:lnTo>
                  <a:pt x="14181" y="30171"/>
                </a:lnTo>
                <a:lnTo>
                  <a:pt x="28361" y="23527"/>
                </a:lnTo>
                <a:lnTo>
                  <a:pt x="28361" y="1"/>
                </a:lnTo>
                <a:lnTo>
                  <a:pt x="14181" y="663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9C649D-FC5F-4935-9964-77D3B0FE2F19}"/>
              </a:ext>
            </a:extLst>
          </p:cNvPr>
          <p:cNvSpPr txBox="1"/>
          <p:nvPr/>
        </p:nvSpPr>
        <p:spPr>
          <a:xfrm>
            <a:off x="1799887" y="3854018"/>
            <a:ext cx="331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604020202020204" charset="0"/>
              </a:rPr>
              <a:t>Infinity, Jira, Asana, </a:t>
            </a:r>
            <a:r>
              <a:rPr lang="en-US" dirty="0" err="1">
                <a:latin typeface="Fira Sans Extra Condensed" panose="020B0604020202020204" charset="0"/>
              </a:rPr>
              <a:t>SmartTask</a:t>
            </a:r>
            <a:r>
              <a:rPr lang="en-US" dirty="0">
                <a:latin typeface="Fira Sans Extra Condensed" panose="020B0604020202020204" charset="0"/>
              </a:rPr>
              <a:t> etc. </a:t>
            </a:r>
            <a:endParaRPr lang="en-ID" dirty="0">
              <a:latin typeface="Fira Sans Extra Condensed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CE1B6C-1B99-4D28-A410-1928F12E9D10}"/>
              </a:ext>
            </a:extLst>
          </p:cNvPr>
          <p:cNvSpPr txBox="1"/>
          <p:nvPr/>
        </p:nvSpPr>
        <p:spPr>
          <a:xfrm>
            <a:off x="1531296" y="2478434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604020202020204" charset="0"/>
              </a:rPr>
              <a:t>Fluid workflow in groups </a:t>
            </a:r>
            <a:endParaRPr lang="en-ID" dirty="0">
              <a:latin typeface="Fira Sans Extra Condensed" panose="020B0604020202020204" charset="0"/>
            </a:endParaRPr>
          </a:p>
        </p:txBody>
      </p:sp>
      <p:sp>
        <p:nvSpPr>
          <p:cNvPr id="37" name="Google Shape;1533;p45">
            <a:extLst>
              <a:ext uri="{FF2B5EF4-FFF2-40B4-BE49-F238E27FC236}">
                <a16:creationId xmlns:a16="http://schemas.microsoft.com/office/drawing/2014/main" id="{E07DF410-1530-493D-BC4A-D3BF1B9AE855}"/>
              </a:ext>
            </a:extLst>
          </p:cNvPr>
          <p:cNvSpPr/>
          <p:nvPr/>
        </p:nvSpPr>
        <p:spPr>
          <a:xfrm rot="16200000">
            <a:off x="1226026" y="2503506"/>
            <a:ext cx="291357" cy="319185"/>
          </a:xfrm>
          <a:custGeom>
            <a:avLst/>
            <a:gdLst/>
            <a:ahLst/>
            <a:cxnLst/>
            <a:rect l="l" t="t" r="r" b="b"/>
            <a:pathLst>
              <a:path w="28362" h="30171" extrusionOk="0">
                <a:moveTo>
                  <a:pt x="0" y="1"/>
                </a:moveTo>
                <a:lnTo>
                  <a:pt x="0" y="23527"/>
                </a:lnTo>
                <a:lnTo>
                  <a:pt x="14181" y="30171"/>
                </a:lnTo>
                <a:lnTo>
                  <a:pt x="28361" y="23527"/>
                </a:lnTo>
                <a:lnTo>
                  <a:pt x="28361" y="1"/>
                </a:lnTo>
                <a:lnTo>
                  <a:pt x="14181" y="663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" name="Google Shape;169;p17">
            <a:extLst>
              <a:ext uri="{FF2B5EF4-FFF2-40B4-BE49-F238E27FC236}">
                <a16:creationId xmlns:a16="http://schemas.microsoft.com/office/drawing/2014/main" id="{7420DBEA-5D74-4EFE-A244-B07E580E06C7}"/>
              </a:ext>
            </a:extLst>
          </p:cNvPr>
          <p:cNvSpPr/>
          <p:nvPr/>
        </p:nvSpPr>
        <p:spPr>
          <a:xfrm rot="20507547">
            <a:off x="3067044" y="601387"/>
            <a:ext cx="534900" cy="5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0" name="Google Shape;187;p17">
            <a:extLst>
              <a:ext uri="{FF2B5EF4-FFF2-40B4-BE49-F238E27FC236}">
                <a16:creationId xmlns:a16="http://schemas.microsoft.com/office/drawing/2014/main" id="{C0D9CD74-1B16-46A8-9C07-D95A8866DE08}"/>
              </a:ext>
            </a:extLst>
          </p:cNvPr>
          <p:cNvGrpSpPr/>
          <p:nvPr/>
        </p:nvGrpSpPr>
        <p:grpSpPr>
          <a:xfrm rot="20507547">
            <a:off x="3182983" y="719230"/>
            <a:ext cx="303021" cy="303084"/>
            <a:chOff x="5049725" y="2027900"/>
            <a:chExt cx="481750" cy="481850"/>
          </a:xfrm>
        </p:grpSpPr>
        <p:sp>
          <p:nvSpPr>
            <p:cNvPr id="41" name="Google Shape;188;p17">
              <a:extLst>
                <a:ext uri="{FF2B5EF4-FFF2-40B4-BE49-F238E27FC236}">
                  <a16:creationId xmlns:a16="http://schemas.microsoft.com/office/drawing/2014/main" id="{471B2D89-84E7-4A25-ADD2-6C122A227980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189;p17">
              <a:extLst>
                <a:ext uri="{FF2B5EF4-FFF2-40B4-BE49-F238E27FC236}">
                  <a16:creationId xmlns:a16="http://schemas.microsoft.com/office/drawing/2014/main" id="{E731C207-284D-4697-AA99-4E205E42D5C2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190;p17">
              <a:extLst>
                <a:ext uri="{FF2B5EF4-FFF2-40B4-BE49-F238E27FC236}">
                  <a16:creationId xmlns:a16="http://schemas.microsoft.com/office/drawing/2014/main" id="{1F0D4293-5B50-4E8C-AA2E-F29492B4825E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91;p17">
              <a:extLst>
                <a:ext uri="{FF2B5EF4-FFF2-40B4-BE49-F238E27FC236}">
                  <a16:creationId xmlns:a16="http://schemas.microsoft.com/office/drawing/2014/main" id="{56A802C7-E648-4C36-9EE7-444762ED8927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92;p17">
              <a:extLst>
                <a:ext uri="{FF2B5EF4-FFF2-40B4-BE49-F238E27FC236}">
                  <a16:creationId xmlns:a16="http://schemas.microsoft.com/office/drawing/2014/main" id="{673E40AE-B083-42B4-9DB6-9C06C88650F8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193;p17">
              <a:extLst>
                <a:ext uri="{FF2B5EF4-FFF2-40B4-BE49-F238E27FC236}">
                  <a16:creationId xmlns:a16="http://schemas.microsoft.com/office/drawing/2014/main" id="{94BD0F8D-31C5-40CA-8103-E616958BC33F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194;p17">
              <a:extLst>
                <a:ext uri="{FF2B5EF4-FFF2-40B4-BE49-F238E27FC236}">
                  <a16:creationId xmlns:a16="http://schemas.microsoft.com/office/drawing/2014/main" id="{27856699-466D-4DA1-B923-A28014BBCDEC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195;p17">
              <a:extLst>
                <a:ext uri="{FF2B5EF4-FFF2-40B4-BE49-F238E27FC236}">
                  <a16:creationId xmlns:a16="http://schemas.microsoft.com/office/drawing/2014/main" id="{A052AC68-9772-405C-95A7-5CB07520B12D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DB4AE83-3BA1-51ED-22A7-671B770B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34387"/>
            <a:ext cx="4278673" cy="21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29119-8DB8-41CA-BF4B-F844604F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DBFC2-DF1E-48C1-AE49-ECAB82C05BB7}"/>
              </a:ext>
            </a:extLst>
          </p:cNvPr>
          <p:cNvSpPr txBox="1"/>
          <p:nvPr/>
        </p:nvSpPr>
        <p:spPr>
          <a:xfrm>
            <a:off x="2128200" y="60691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Brief Interpretation</a:t>
            </a:r>
            <a:endParaRPr lang="en-ID" sz="3200" dirty="0">
              <a:latin typeface="+mj-lt"/>
            </a:endParaRPr>
          </a:p>
        </p:txBody>
      </p:sp>
      <p:grpSp>
        <p:nvGrpSpPr>
          <p:cNvPr id="11" name="Google Shape;830;p30">
            <a:extLst>
              <a:ext uri="{FF2B5EF4-FFF2-40B4-BE49-F238E27FC236}">
                <a16:creationId xmlns:a16="http://schemas.microsoft.com/office/drawing/2014/main" id="{2ED55F14-15FC-448B-A0DC-0526D180FBFB}"/>
              </a:ext>
            </a:extLst>
          </p:cNvPr>
          <p:cNvGrpSpPr/>
          <p:nvPr/>
        </p:nvGrpSpPr>
        <p:grpSpPr>
          <a:xfrm>
            <a:off x="1152566" y="1558886"/>
            <a:ext cx="285647" cy="260928"/>
            <a:chOff x="1039575" y="1301750"/>
            <a:chExt cx="891900" cy="891900"/>
          </a:xfrm>
        </p:grpSpPr>
        <p:sp>
          <p:nvSpPr>
            <p:cNvPr id="13" name="Google Shape;832;p30">
              <a:extLst>
                <a:ext uri="{FF2B5EF4-FFF2-40B4-BE49-F238E27FC236}">
                  <a16:creationId xmlns:a16="http://schemas.microsoft.com/office/drawing/2014/main" id="{F42331C4-FC2C-4FE3-A940-6E6551005B9E}"/>
                </a:ext>
              </a:extLst>
            </p:cNvPr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3;p30">
              <a:extLst>
                <a:ext uri="{FF2B5EF4-FFF2-40B4-BE49-F238E27FC236}">
                  <a16:creationId xmlns:a16="http://schemas.microsoft.com/office/drawing/2014/main" id="{A0915D86-8A68-4325-A4A1-A954DE8D7C37}"/>
                </a:ext>
              </a:extLst>
            </p:cNvPr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915ED8-97C6-48E9-89D9-E22F314DE929}"/>
              </a:ext>
            </a:extLst>
          </p:cNvPr>
          <p:cNvSpPr txBox="1"/>
          <p:nvPr/>
        </p:nvSpPr>
        <p:spPr>
          <a:xfrm>
            <a:off x="1525688" y="1496649"/>
            <a:ext cx="577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604020202020204" charset="0"/>
              </a:rPr>
              <a:t>Web-based platform to organize and handle both personal and group projects</a:t>
            </a:r>
            <a:endParaRPr lang="en-ID" dirty="0">
              <a:latin typeface="Fira Sans Extra Condensed" panose="020B0604020202020204" charset="0"/>
            </a:endParaRPr>
          </a:p>
        </p:txBody>
      </p:sp>
      <p:sp>
        <p:nvSpPr>
          <p:cNvPr id="8" name="Google Shape;536;p24">
            <a:extLst>
              <a:ext uri="{FF2B5EF4-FFF2-40B4-BE49-F238E27FC236}">
                <a16:creationId xmlns:a16="http://schemas.microsoft.com/office/drawing/2014/main" id="{34679A91-DC64-2666-5FF4-27322CCECC6E}"/>
              </a:ext>
            </a:extLst>
          </p:cNvPr>
          <p:cNvSpPr/>
          <p:nvPr/>
        </p:nvSpPr>
        <p:spPr>
          <a:xfrm rot="10800000">
            <a:off x="2531633" y="658705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742;p27">
            <a:extLst>
              <a:ext uri="{FF2B5EF4-FFF2-40B4-BE49-F238E27FC236}">
                <a16:creationId xmlns:a16="http://schemas.microsoft.com/office/drawing/2014/main" id="{CB78EC7E-E275-95A6-4EC9-2564088D8EBC}"/>
              </a:ext>
            </a:extLst>
          </p:cNvPr>
          <p:cNvGrpSpPr/>
          <p:nvPr/>
        </p:nvGrpSpPr>
        <p:grpSpPr>
          <a:xfrm>
            <a:off x="2602606" y="729677"/>
            <a:ext cx="339253" cy="339253"/>
            <a:chOff x="3271200" y="1435075"/>
            <a:chExt cx="481825" cy="481825"/>
          </a:xfrm>
        </p:grpSpPr>
        <p:sp>
          <p:nvSpPr>
            <p:cNvPr id="10" name="Google Shape;743;p27">
              <a:extLst>
                <a:ext uri="{FF2B5EF4-FFF2-40B4-BE49-F238E27FC236}">
                  <a16:creationId xmlns:a16="http://schemas.microsoft.com/office/drawing/2014/main" id="{05267934-FF46-10DF-C6A1-A6A3C97568F6}"/>
                </a:ext>
              </a:extLst>
            </p:cNvPr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744;p27">
              <a:extLst>
                <a:ext uri="{FF2B5EF4-FFF2-40B4-BE49-F238E27FC236}">
                  <a16:creationId xmlns:a16="http://schemas.microsoft.com/office/drawing/2014/main" id="{862834E0-7827-DDC1-7B4A-FBE4D4B14F73}"/>
                </a:ext>
              </a:extLst>
            </p:cNvPr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405A75A-3058-E050-91CA-7EB3A50E6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63" y="2431788"/>
            <a:ext cx="1898306" cy="22286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F3D2A1-42CB-8851-7845-175AF862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26" y="2571750"/>
            <a:ext cx="4871478" cy="20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29119-8DB8-41CA-BF4B-F844604F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grpSp>
        <p:nvGrpSpPr>
          <p:cNvPr id="3" name="Google Shape;656;p26">
            <a:extLst>
              <a:ext uri="{FF2B5EF4-FFF2-40B4-BE49-F238E27FC236}">
                <a16:creationId xmlns:a16="http://schemas.microsoft.com/office/drawing/2014/main" id="{44988580-7DD3-4D76-8A74-0435876A41B6}"/>
              </a:ext>
            </a:extLst>
          </p:cNvPr>
          <p:cNvGrpSpPr/>
          <p:nvPr/>
        </p:nvGrpSpPr>
        <p:grpSpPr>
          <a:xfrm>
            <a:off x="306344" y="1498110"/>
            <a:ext cx="3703926" cy="2181947"/>
            <a:chOff x="710274" y="1456476"/>
            <a:chExt cx="3703926" cy="2181947"/>
          </a:xfrm>
        </p:grpSpPr>
        <p:sp>
          <p:nvSpPr>
            <p:cNvPr id="4" name="Google Shape;657;p26">
              <a:extLst>
                <a:ext uri="{FF2B5EF4-FFF2-40B4-BE49-F238E27FC236}">
                  <a16:creationId xmlns:a16="http://schemas.microsoft.com/office/drawing/2014/main" id="{D0B736F1-147F-4E63-A518-74F2312BF1BD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58;p26">
              <a:extLst>
                <a:ext uri="{FF2B5EF4-FFF2-40B4-BE49-F238E27FC236}">
                  <a16:creationId xmlns:a16="http://schemas.microsoft.com/office/drawing/2014/main" id="{EF1E8C12-4235-495B-AF2A-CCEF11019AB3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59;p26">
              <a:extLst>
                <a:ext uri="{FF2B5EF4-FFF2-40B4-BE49-F238E27FC236}">
                  <a16:creationId xmlns:a16="http://schemas.microsoft.com/office/drawing/2014/main" id="{02AEAF93-7DD2-4D63-9D89-7D42CCEB778D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0;p26">
              <a:extLst>
                <a:ext uri="{FF2B5EF4-FFF2-40B4-BE49-F238E27FC236}">
                  <a16:creationId xmlns:a16="http://schemas.microsoft.com/office/drawing/2014/main" id="{A2BB64FA-9E28-4EF2-9092-F5AD7D2C7E2E}"/>
                </a:ext>
              </a:extLst>
            </p:cNvPr>
            <p:cNvSpPr txBox="1"/>
            <p:nvPr/>
          </p:nvSpPr>
          <p:spPr>
            <a:xfrm>
              <a:off x="1986246" y="3048323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Adding and Removing tasks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81DBFC2-DF1E-48C1-AE49-ECAB82C05BB7}"/>
              </a:ext>
            </a:extLst>
          </p:cNvPr>
          <p:cNvSpPr txBox="1"/>
          <p:nvPr/>
        </p:nvSpPr>
        <p:spPr>
          <a:xfrm>
            <a:off x="2128200" y="60691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Key Features</a:t>
            </a:r>
            <a:endParaRPr lang="en-ID" sz="32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C7DD1E-0A69-4000-8B8A-DB89DC9C525E}"/>
              </a:ext>
            </a:extLst>
          </p:cNvPr>
          <p:cNvSpPr txBox="1"/>
          <p:nvPr/>
        </p:nvSpPr>
        <p:spPr>
          <a:xfrm>
            <a:off x="785817" y="1833376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9" name="Google Shape;656;p26">
            <a:extLst>
              <a:ext uri="{FF2B5EF4-FFF2-40B4-BE49-F238E27FC236}">
                <a16:creationId xmlns:a16="http://schemas.microsoft.com/office/drawing/2014/main" id="{2E6E9826-7678-3B72-7C50-5383616C49C8}"/>
              </a:ext>
            </a:extLst>
          </p:cNvPr>
          <p:cNvGrpSpPr/>
          <p:nvPr/>
        </p:nvGrpSpPr>
        <p:grpSpPr>
          <a:xfrm>
            <a:off x="325393" y="2818910"/>
            <a:ext cx="8220439" cy="1132200"/>
            <a:chOff x="710274" y="1456476"/>
            <a:chExt cx="8220439" cy="1132200"/>
          </a:xfrm>
        </p:grpSpPr>
        <p:sp>
          <p:nvSpPr>
            <p:cNvPr id="10" name="Google Shape;657;p26">
              <a:extLst>
                <a:ext uri="{FF2B5EF4-FFF2-40B4-BE49-F238E27FC236}">
                  <a16:creationId xmlns:a16="http://schemas.microsoft.com/office/drawing/2014/main" id="{61FA5995-FA64-8D38-3EE9-74DAEDDB1045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8;p26">
              <a:extLst>
                <a:ext uri="{FF2B5EF4-FFF2-40B4-BE49-F238E27FC236}">
                  <a16:creationId xmlns:a16="http://schemas.microsoft.com/office/drawing/2014/main" id="{B2A15260-0502-1999-E613-ACA6D97A59CB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9;p26">
              <a:extLst>
                <a:ext uri="{FF2B5EF4-FFF2-40B4-BE49-F238E27FC236}">
                  <a16:creationId xmlns:a16="http://schemas.microsoft.com/office/drawing/2014/main" id="{362BCC41-2352-0C84-546D-C1C61486A0EC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0;p26">
              <a:extLst>
                <a:ext uri="{FF2B5EF4-FFF2-40B4-BE49-F238E27FC236}">
                  <a16:creationId xmlns:a16="http://schemas.microsoft.com/office/drawing/2014/main" id="{A6296082-E924-3900-D5CC-099BBFA456F4}"/>
                </a:ext>
              </a:extLst>
            </p:cNvPr>
            <p:cNvSpPr txBox="1"/>
            <p:nvPr/>
          </p:nvSpPr>
          <p:spPr>
            <a:xfrm>
              <a:off x="6851113" y="160647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Task duration and state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691404-6A05-8CA5-EF9E-5708B15F7736}"/>
              </a:ext>
            </a:extLst>
          </p:cNvPr>
          <p:cNvSpPr txBox="1"/>
          <p:nvPr/>
        </p:nvSpPr>
        <p:spPr>
          <a:xfrm>
            <a:off x="804866" y="3154175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7" name="Google Shape;656;p26">
            <a:extLst>
              <a:ext uri="{FF2B5EF4-FFF2-40B4-BE49-F238E27FC236}">
                <a16:creationId xmlns:a16="http://schemas.microsoft.com/office/drawing/2014/main" id="{C919D857-D15A-A21C-EF93-53533F4DB183}"/>
              </a:ext>
            </a:extLst>
          </p:cNvPr>
          <p:cNvGrpSpPr/>
          <p:nvPr/>
        </p:nvGrpSpPr>
        <p:grpSpPr>
          <a:xfrm>
            <a:off x="5133732" y="1429022"/>
            <a:ext cx="3732758" cy="1132200"/>
            <a:chOff x="710274" y="1456476"/>
            <a:chExt cx="3732758" cy="1132200"/>
          </a:xfrm>
        </p:grpSpPr>
        <p:sp>
          <p:nvSpPr>
            <p:cNvPr id="18" name="Google Shape;657;p26">
              <a:extLst>
                <a:ext uri="{FF2B5EF4-FFF2-40B4-BE49-F238E27FC236}">
                  <a16:creationId xmlns:a16="http://schemas.microsoft.com/office/drawing/2014/main" id="{77F00F70-6F72-51EE-D56D-686C4DC929C2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8;p26">
              <a:extLst>
                <a:ext uri="{FF2B5EF4-FFF2-40B4-BE49-F238E27FC236}">
                  <a16:creationId xmlns:a16="http://schemas.microsoft.com/office/drawing/2014/main" id="{C0146F2B-39A4-078C-4014-5BA694CC0330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9;p26">
              <a:extLst>
                <a:ext uri="{FF2B5EF4-FFF2-40B4-BE49-F238E27FC236}">
                  <a16:creationId xmlns:a16="http://schemas.microsoft.com/office/drawing/2014/main" id="{F9EA315E-86D5-3F7D-BBEA-02824E1A1BD3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0;p26">
              <a:extLst>
                <a:ext uri="{FF2B5EF4-FFF2-40B4-BE49-F238E27FC236}">
                  <a16:creationId xmlns:a16="http://schemas.microsoft.com/office/drawing/2014/main" id="{E67189F4-7C88-8171-0674-EF4A1242A812}"/>
                </a:ext>
              </a:extLst>
            </p:cNvPr>
            <p:cNvSpPr txBox="1"/>
            <p:nvPr/>
          </p:nvSpPr>
          <p:spPr>
            <a:xfrm>
              <a:off x="2020804" y="1727523"/>
              <a:ext cx="2422228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Task distribution and division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A8FE984-EED0-6AB7-641C-B0C8A39C04C1}"/>
              </a:ext>
            </a:extLst>
          </p:cNvPr>
          <p:cNvSpPr txBox="1"/>
          <p:nvPr/>
        </p:nvSpPr>
        <p:spPr>
          <a:xfrm>
            <a:off x="5613205" y="1764287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3" name="Google Shape;656;p26">
            <a:extLst>
              <a:ext uri="{FF2B5EF4-FFF2-40B4-BE49-F238E27FC236}">
                <a16:creationId xmlns:a16="http://schemas.microsoft.com/office/drawing/2014/main" id="{5D4BF1E5-5EDA-F0F6-5B81-A1FCC281FAEF}"/>
              </a:ext>
            </a:extLst>
          </p:cNvPr>
          <p:cNvGrpSpPr/>
          <p:nvPr/>
        </p:nvGrpSpPr>
        <p:grpSpPr>
          <a:xfrm>
            <a:off x="5159132" y="2743472"/>
            <a:ext cx="3703926" cy="1132200"/>
            <a:chOff x="710274" y="1456476"/>
            <a:chExt cx="3703926" cy="1132200"/>
          </a:xfrm>
        </p:grpSpPr>
        <p:sp>
          <p:nvSpPr>
            <p:cNvPr id="24" name="Google Shape;657;p26">
              <a:extLst>
                <a:ext uri="{FF2B5EF4-FFF2-40B4-BE49-F238E27FC236}">
                  <a16:creationId xmlns:a16="http://schemas.microsoft.com/office/drawing/2014/main" id="{CF53241A-FDD0-319F-191C-E8BF14831761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8;p26">
              <a:extLst>
                <a:ext uri="{FF2B5EF4-FFF2-40B4-BE49-F238E27FC236}">
                  <a16:creationId xmlns:a16="http://schemas.microsoft.com/office/drawing/2014/main" id="{60E5BDE4-D5D5-6B08-64D6-A3152D3638A9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9;p26">
              <a:extLst>
                <a:ext uri="{FF2B5EF4-FFF2-40B4-BE49-F238E27FC236}">
                  <a16:creationId xmlns:a16="http://schemas.microsoft.com/office/drawing/2014/main" id="{AC07BCE8-BF35-32B0-82C2-776FEEFD1318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B05DB05-9F16-6255-4757-CFA72D2FAE86}"/>
              </a:ext>
            </a:extLst>
          </p:cNvPr>
          <p:cNvSpPr txBox="1"/>
          <p:nvPr/>
        </p:nvSpPr>
        <p:spPr>
          <a:xfrm>
            <a:off x="5638605" y="3078737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3F153D-9035-BCF7-D160-9F3CE27C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11" y="2026152"/>
            <a:ext cx="1274416" cy="1267979"/>
          </a:xfrm>
          <a:prstGeom prst="rect">
            <a:avLst/>
          </a:prstGeom>
        </p:spPr>
      </p:pic>
      <p:sp>
        <p:nvSpPr>
          <p:cNvPr id="8" name="Google Shape;660;p26">
            <a:extLst>
              <a:ext uri="{FF2B5EF4-FFF2-40B4-BE49-F238E27FC236}">
                <a16:creationId xmlns:a16="http://schemas.microsoft.com/office/drawing/2014/main" id="{5D20BE94-B0B2-7BF5-D992-BFC0B8AFEAD2}"/>
              </a:ext>
            </a:extLst>
          </p:cNvPr>
          <p:cNvSpPr txBox="1"/>
          <p:nvPr/>
        </p:nvSpPr>
        <p:spPr>
          <a:xfrm>
            <a:off x="1582316" y="176401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dirty="0">
                <a:latin typeface="Fira Sans Extra Condensed"/>
                <a:ea typeface="Roboto"/>
                <a:cs typeface="Roboto"/>
              </a:rPr>
              <a:t>User Login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9582553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887056-BE83-A2E0-F65F-E3E3BA76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CDECC-5714-C31C-2AEF-2D7486D72BCB}"/>
              </a:ext>
            </a:extLst>
          </p:cNvPr>
          <p:cNvSpPr txBox="1"/>
          <p:nvPr/>
        </p:nvSpPr>
        <p:spPr>
          <a:xfrm>
            <a:off x="2128200" y="606918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Key Features(Continued)</a:t>
            </a:r>
            <a:endParaRPr lang="en-ID" sz="3200" dirty="0">
              <a:latin typeface="+mj-lt"/>
            </a:endParaRPr>
          </a:p>
        </p:txBody>
      </p:sp>
      <p:grpSp>
        <p:nvGrpSpPr>
          <p:cNvPr id="56" name="Google Shape;656;p26">
            <a:extLst>
              <a:ext uri="{FF2B5EF4-FFF2-40B4-BE49-F238E27FC236}">
                <a16:creationId xmlns:a16="http://schemas.microsoft.com/office/drawing/2014/main" id="{8361ADC8-EBB2-B952-1A9B-FF4722470F04}"/>
              </a:ext>
            </a:extLst>
          </p:cNvPr>
          <p:cNvGrpSpPr/>
          <p:nvPr/>
        </p:nvGrpSpPr>
        <p:grpSpPr>
          <a:xfrm>
            <a:off x="306344" y="1498110"/>
            <a:ext cx="3703926" cy="1132200"/>
            <a:chOff x="710274" y="1456476"/>
            <a:chExt cx="3703926" cy="1132200"/>
          </a:xfrm>
        </p:grpSpPr>
        <p:sp>
          <p:nvSpPr>
            <p:cNvPr id="57" name="Google Shape;657;p26">
              <a:extLst>
                <a:ext uri="{FF2B5EF4-FFF2-40B4-BE49-F238E27FC236}">
                  <a16:creationId xmlns:a16="http://schemas.microsoft.com/office/drawing/2014/main" id="{F0E6BEE8-1191-AA96-3DE8-99733A488991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8;p26">
              <a:extLst>
                <a:ext uri="{FF2B5EF4-FFF2-40B4-BE49-F238E27FC236}">
                  <a16:creationId xmlns:a16="http://schemas.microsoft.com/office/drawing/2014/main" id="{B4800950-6A29-DB4B-D2D2-0779FF44175A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9;p26">
              <a:extLst>
                <a:ext uri="{FF2B5EF4-FFF2-40B4-BE49-F238E27FC236}">
                  <a16:creationId xmlns:a16="http://schemas.microsoft.com/office/drawing/2014/main" id="{AF8ACFB2-A774-6407-68A2-718291C5794F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0;p26">
              <a:extLst>
                <a:ext uri="{FF2B5EF4-FFF2-40B4-BE49-F238E27FC236}">
                  <a16:creationId xmlns:a16="http://schemas.microsoft.com/office/drawing/2014/main" id="{2752C78E-2EAC-B015-5169-C0A4D125AD6A}"/>
                </a:ext>
              </a:extLst>
            </p:cNvPr>
            <p:cNvSpPr txBox="1"/>
            <p:nvPr/>
          </p:nvSpPr>
          <p:spPr>
            <a:xfrm>
              <a:off x="2017372" y="171876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Deadline Warning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9A3DADE-69CA-0459-C1BE-642A672835BF}"/>
              </a:ext>
            </a:extLst>
          </p:cNvPr>
          <p:cNvSpPr txBox="1"/>
          <p:nvPr/>
        </p:nvSpPr>
        <p:spPr>
          <a:xfrm>
            <a:off x="785817" y="1833376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62" name="Google Shape;656;p26">
            <a:extLst>
              <a:ext uri="{FF2B5EF4-FFF2-40B4-BE49-F238E27FC236}">
                <a16:creationId xmlns:a16="http://schemas.microsoft.com/office/drawing/2014/main" id="{CD6C2CAC-BEAA-9407-CD46-56EB42274F07}"/>
              </a:ext>
            </a:extLst>
          </p:cNvPr>
          <p:cNvGrpSpPr/>
          <p:nvPr/>
        </p:nvGrpSpPr>
        <p:grpSpPr>
          <a:xfrm>
            <a:off x="325393" y="1668437"/>
            <a:ext cx="8369272" cy="2282673"/>
            <a:chOff x="710274" y="306003"/>
            <a:chExt cx="8369272" cy="2282673"/>
          </a:xfrm>
        </p:grpSpPr>
        <p:sp>
          <p:nvSpPr>
            <p:cNvPr id="63" name="Google Shape;657;p26">
              <a:extLst>
                <a:ext uri="{FF2B5EF4-FFF2-40B4-BE49-F238E27FC236}">
                  <a16:creationId xmlns:a16="http://schemas.microsoft.com/office/drawing/2014/main" id="{553F25E8-E5EC-8E9F-6720-A07AE6C0AE5F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58;p26">
              <a:extLst>
                <a:ext uri="{FF2B5EF4-FFF2-40B4-BE49-F238E27FC236}">
                  <a16:creationId xmlns:a16="http://schemas.microsoft.com/office/drawing/2014/main" id="{D0B92B3A-1BC0-4507-5BC7-9E1588A77650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9;p26">
              <a:extLst>
                <a:ext uri="{FF2B5EF4-FFF2-40B4-BE49-F238E27FC236}">
                  <a16:creationId xmlns:a16="http://schemas.microsoft.com/office/drawing/2014/main" id="{BE4BBBB2-77A2-0971-F099-CFC92516FDE7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0;p26">
              <a:extLst>
                <a:ext uri="{FF2B5EF4-FFF2-40B4-BE49-F238E27FC236}">
                  <a16:creationId xmlns:a16="http://schemas.microsoft.com/office/drawing/2014/main" id="{C74F076C-5196-0CB2-1402-694D54649547}"/>
                </a:ext>
              </a:extLst>
            </p:cNvPr>
            <p:cNvSpPr txBox="1"/>
            <p:nvPr/>
          </p:nvSpPr>
          <p:spPr>
            <a:xfrm>
              <a:off x="6760026" y="306003"/>
              <a:ext cx="231952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Task Updating and Prioritizing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43D2F98-6315-6107-4A98-BD0A19B17D47}"/>
              </a:ext>
            </a:extLst>
          </p:cNvPr>
          <p:cNvSpPr txBox="1"/>
          <p:nvPr/>
        </p:nvSpPr>
        <p:spPr>
          <a:xfrm>
            <a:off x="804866" y="3154175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68" name="Google Shape;656;p26">
            <a:extLst>
              <a:ext uri="{FF2B5EF4-FFF2-40B4-BE49-F238E27FC236}">
                <a16:creationId xmlns:a16="http://schemas.microsoft.com/office/drawing/2014/main" id="{405341EF-5B9D-459C-B3B8-20AFEBF20B33}"/>
              </a:ext>
            </a:extLst>
          </p:cNvPr>
          <p:cNvGrpSpPr/>
          <p:nvPr/>
        </p:nvGrpSpPr>
        <p:grpSpPr>
          <a:xfrm>
            <a:off x="5133732" y="1429022"/>
            <a:ext cx="3703926" cy="1132200"/>
            <a:chOff x="710274" y="1456476"/>
            <a:chExt cx="3703926" cy="1132200"/>
          </a:xfrm>
        </p:grpSpPr>
        <p:sp>
          <p:nvSpPr>
            <p:cNvPr id="69" name="Google Shape;657;p26">
              <a:extLst>
                <a:ext uri="{FF2B5EF4-FFF2-40B4-BE49-F238E27FC236}">
                  <a16:creationId xmlns:a16="http://schemas.microsoft.com/office/drawing/2014/main" id="{34FDA672-F075-3311-7C28-E1166D3186C6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58;p26">
              <a:extLst>
                <a:ext uri="{FF2B5EF4-FFF2-40B4-BE49-F238E27FC236}">
                  <a16:creationId xmlns:a16="http://schemas.microsoft.com/office/drawing/2014/main" id="{80BAA796-76AE-2755-9EAC-1E8783AAE1BC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59;p26">
              <a:extLst>
                <a:ext uri="{FF2B5EF4-FFF2-40B4-BE49-F238E27FC236}">
                  <a16:creationId xmlns:a16="http://schemas.microsoft.com/office/drawing/2014/main" id="{0E20487B-6BDC-533A-8742-D632D65BD66E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372695A-755B-4B77-BBA1-CBADC2FD59BB}"/>
              </a:ext>
            </a:extLst>
          </p:cNvPr>
          <p:cNvSpPr txBox="1"/>
          <p:nvPr/>
        </p:nvSpPr>
        <p:spPr>
          <a:xfrm>
            <a:off x="5613205" y="1764287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74" name="Google Shape;656;p26">
            <a:extLst>
              <a:ext uri="{FF2B5EF4-FFF2-40B4-BE49-F238E27FC236}">
                <a16:creationId xmlns:a16="http://schemas.microsoft.com/office/drawing/2014/main" id="{B749FC4A-B289-17E1-2E57-5ADDC5BDC0C8}"/>
              </a:ext>
            </a:extLst>
          </p:cNvPr>
          <p:cNvGrpSpPr/>
          <p:nvPr/>
        </p:nvGrpSpPr>
        <p:grpSpPr>
          <a:xfrm>
            <a:off x="5159132" y="2743472"/>
            <a:ext cx="3703926" cy="1132200"/>
            <a:chOff x="710274" y="1456476"/>
            <a:chExt cx="3703926" cy="1132200"/>
          </a:xfrm>
        </p:grpSpPr>
        <p:sp>
          <p:nvSpPr>
            <p:cNvPr id="75" name="Google Shape;657;p26">
              <a:extLst>
                <a:ext uri="{FF2B5EF4-FFF2-40B4-BE49-F238E27FC236}">
                  <a16:creationId xmlns:a16="http://schemas.microsoft.com/office/drawing/2014/main" id="{EF415855-537A-2517-852D-503DD32C1742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58;p26">
              <a:extLst>
                <a:ext uri="{FF2B5EF4-FFF2-40B4-BE49-F238E27FC236}">
                  <a16:creationId xmlns:a16="http://schemas.microsoft.com/office/drawing/2014/main" id="{5AFC0991-CCDA-B9D6-5B6A-6AFD8CD0551A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59;p26">
              <a:extLst>
                <a:ext uri="{FF2B5EF4-FFF2-40B4-BE49-F238E27FC236}">
                  <a16:creationId xmlns:a16="http://schemas.microsoft.com/office/drawing/2014/main" id="{8AC36D12-DDE7-0CA3-832E-5FA0521FD5DF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60;p26">
              <a:extLst>
                <a:ext uri="{FF2B5EF4-FFF2-40B4-BE49-F238E27FC236}">
                  <a16:creationId xmlns:a16="http://schemas.microsoft.com/office/drawing/2014/main" id="{2AA44B30-5F67-B15B-7CAF-AE570E96A116}"/>
                </a:ext>
              </a:extLst>
            </p:cNvPr>
            <p:cNvSpPr txBox="1"/>
            <p:nvPr/>
          </p:nvSpPr>
          <p:spPr>
            <a:xfrm>
              <a:off x="2017372" y="171876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Access Hierarchy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0024667-2A5A-D87A-1A54-CADF08353C4F}"/>
              </a:ext>
            </a:extLst>
          </p:cNvPr>
          <p:cNvSpPr txBox="1"/>
          <p:nvPr/>
        </p:nvSpPr>
        <p:spPr>
          <a:xfrm>
            <a:off x="5638605" y="3078737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5AF8D4D-8145-5D5F-3F89-2DB3BBD1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11" y="2026152"/>
            <a:ext cx="1274416" cy="1267979"/>
          </a:xfrm>
          <a:prstGeom prst="rect">
            <a:avLst/>
          </a:prstGeom>
        </p:spPr>
      </p:pic>
      <p:sp>
        <p:nvSpPr>
          <p:cNvPr id="3" name="Google Shape;660;p26">
            <a:extLst>
              <a:ext uri="{FF2B5EF4-FFF2-40B4-BE49-F238E27FC236}">
                <a16:creationId xmlns:a16="http://schemas.microsoft.com/office/drawing/2014/main" id="{A61DABC9-0E7B-94E7-2323-084DDA8B4EC0}"/>
              </a:ext>
            </a:extLst>
          </p:cNvPr>
          <p:cNvSpPr txBox="1"/>
          <p:nvPr/>
        </p:nvSpPr>
        <p:spPr>
          <a:xfrm>
            <a:off x="1738349" y="3128042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dirty="0">
                <a:latin typeface="Fira Sans Extra Condensed"/>
                <a:ea typeface="Roboto"/>
                <a:cs typeface="Roboto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20987815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6A383F2-F447-B201-C309-DFA8EDA3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07" y="4089515"/>
            <a:ext cx="3783771" cy="424803"/>
          </a:xfrm>
          <a:prstGeom prst="rect">
            <a:avLst/>
          </a:prstGeom>
        </p:spPr>
      </p:pic>
      <p:sp>
        <p:nvSpPr>
          <p:cNvPr id="1327" name="Google Shape;1327;p40"/>
          <p:cNvSpPr txBox="1">
            <a:spLocks noGrp="1"/>
          </p:cNvSpPr>
          <p:nvPr>
            <p:ph type="title"/>
          </p:nvPr>
        </p:nvSpPr>
        <p:spPr>
          <a:xfrm>
            <a:off x="800100" y="32864"/>
            <a:ext cx="7543800" cy="1207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grpSp>
        <p:nvGrpSpPr>
          <p:cNvPr id="1328" name="Google Shape;1328;p40"/>
          <p:cNvGrpSpPr/>
          <p:nvPr/>
        </p:nvGrpSpPr>
        <p:grpSpPr>
          <a:xfrm>
            <a:off x="2014777" y="969861"/>
            <a:ext cx="6416700" cy="659659"/>
            <a:chOff x="2017063" y="1300471"/>
            <a:chExt cx="6416700" cy="659659"/>
          </a:xfrm>
        </p:grpSpPr>
        <p:cxnSp>
          <p:nvCxnSpPr>
            <p:cNvPr id="1329" name="Google Shape;1329;p40"/>
            <p:cNvCxnSpPr>
              <a:stCxn id="1330" idx="1"/>
            </p:cNvCxnSpPr>
            <p:nvPr/>
          </p:nvCxnSpPr>
          <p:spPr>
            <a:xfrm rot="10800000">
              <a:off x="2446225" y="1608838"/>
              <a:ext cx="2140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1" name="Google Shape;1331;p40"/>
            <p:cNvSpPr/>
            <p:nvPr/>
          </p:nvSpPr>
          <p:spPr>
            <a:xfrm>
              <a:off x="2017063" y="1837786"/>
              <a:ext cx="653979" cy="122344"/>
            </a:xfrm>
            <a:custGeom>
              <a:avLst/>
              <a:gdLst/>
              <a:ahLst/>
              <a:cxnLst/>
              <a:rect l="l" t="t" r="r" b="b"/>
              <a:pathLst>
                <a:path w="26230" h="4907" extrusionOk="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86725" y="143648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CSS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2017063" y="1300471"/>
              <a:ext cx="653979" cy="565818"/>
            </a:xfrm>
            <a:custGeom>
              <a:avLst/>
              <a:gdLst/>
              <a:ahLst/>
              <a:cxnLst/>
              <a:rect l="l" t="t" r="r" b="b"/>
              <a:pathLst>
                <a:path w="26230" h="22694" extrusionOk="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33" name="Google Shape;1333;p40"/>
            <p:cNvSpPr txBox="1"/>
            <p:nvPr/>
          </p:nvSpPr>
          <p:spPr>
            <a:xfrm>
              <a:off x="6168763" y="134138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Style and Layout the Web Pages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1688075" y="1593271"/>
            <a:ext cx="7014160" cy="646594"/>
            <a:chOff x="1690361" y="1923881"/>
            <a:chExt cx="7014160" cy="646594"/>
          </a:xfrm>
        </p:grpSpPr>
        <p:cxnSp>
          <p:nvCxnSpPr>
            <p:cNvPr id="1335" name="Google Shape;1335;p40"/>
            <p:cNvCxnSpPr>
              <a:stCxn id="1336" idx="1"/>
            </p:cNvCxnSpPr>
            <p:nvPr/>
          </p:nvCxnSpPr>
          <p:spPr>
            <a:xfrm rot="10800000">
              <a:off x="2756425" y="2227275"/>
              <a:ext cx="1830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7" name="Google Shape;1337;p40"/>
            <p:cNvSpPr/>
            <p:nvPr/>
          </p:nvSpPr>
          <p:spPr>
            <a:xfrm>
              <a:off x="1690361" y="2446062"/>
              <a:ext cx="1307361" cy="124413"/>
            </a:xfrm>
            <a:custGeom>
              <a:avLst/>
              <a:gdLst/>
              <a:ahLst/>
              <a:cxnLst/>
              <a:rect l="l" t="t" r="r" b="b"/>
              <a:pathLst>
                <a:path w="52436" h="4990" extrusionOk="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586725" y="2054925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HTML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1690361" y="1923881"/>
              <a:ext cx="1307361" cy="565818"/>
            </a:xfrm>
            <a:custGeom>
              <a:avLst/>
              <a:gdLst/>
              <a:ahLst/>
              <a:cxnLst/>
              <a:rect l="l" t="t" r="r" b="b"/>
              <a:pathLst>
                <a:path w="52436" h="22694" extrusionOk="0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6168763" y="1959836"/>
              <a:ext cx="253575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Develop the Structure of the Web Pages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361374" y="2213415"/>
            <a:ext cx="7340859" cy="685762"/>
            <a:chOff x="1363660" y="2544025"/>
            <a:chExt cx="7340859" cy="685762"/>
          </a:xfrm>
        </p:grpSpPr>
        <p:cxnSp>
          <p:nvCxnSpPr>
            <p:cNvPr id="1341" name="Google Shape;1341;p40"/>
            <p:cNvCxnSpPr>
              <a:stCxn id="1342" idx="1"/>
            </p:cNvCxnSpPr>
            <p:nvPr/>
          </p:nvCxnSpPr>
          <p:spPr>
            <a:xfrm rot="10800000">
              <a:off x="2953225" y="2845713"/>
              <a:ext cx="1633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3" name="Google Shape;1343;p40"/>
            <p:cNvSpPr/>
            <p:nvPr/>
          </p:nvSpPr>
          <p:spPr>
            <a:xfrm>
              <a:off x="1363660" y="3040674"/>
              <a:ext cx="1960742" cy="189113"/>
            </a:xfrm>
            <a:custGeom>
              <a:avLst/>
              <a:gdLst/>
              <a:ahLst/>
              <a:cxnLst/>
              <a:rect l="l" t="t" r="r" b="b"/>
              <a:pathLst>
                <a:path w="78642" h="7585" extrusionOk="0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586725" y="2673363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JavaScript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1363660" y="2544025"/>
              <a:ext cx="1960742" cy="565818"/>
            </a:xfrm>
            <a:custGeom>
              <a:avLst/>
              <a:gdLst/>
              <a:ahLst/>
              <a:cxnLst/>
              <a:rect l="l" t="t" r="r" b="b"/>
              <a:pathLst>
                <a:path w="78642" h="22694" extrusionOk="0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6168762" y="2578297"/>
              <a:ext cx="2535757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Making the Website More Interactive and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>
            <a:off x="1034672" y="2840989"/>
            <a:ext cx="7396805" cy="662327"/>
            <a:chOff x="1036958" y="3171599"/>
            <a:chExt cx="7396805" cy="662327"/>
          </a:xfrm>
        </p:grpSpPr>
        <p:cxnSp>
          <p:nvCxnSpPr>
            <p:cNvPr id="1347" name="Google Shape;1347;p40"/>
            <p:cNvCxnSpPr>
              <a:stCxn id="1348" idx="1"/>
            </p:cNvCxnSpPr>
            <p:nvPr/>
          </p:nvCxnSpPr>
          <p:spPr>
            <a:xfrm rot="10800000">
              <a:off x="3248425" y="3464150"/>
              <a:ext cx="1338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9" name="Google Shape;1349;p40"/>
            <p:cNvSpPr/>
            <p:nvPr/>
          </p:nvSpPr>
          <p:spPr>
            <a:xfrm>
              <a:off x="1036958" y="3716345"/>
              <a:ext cx="2614123" cy="117582"/>
            </a:xfrm>
            <a:custGeom>
              <a:avLst/>
              <a:gdLst/>
              <a:ahLst/>
              <a:cxnLst/>
              <a:rect l="l" t="t" r="r" b="b"/>
              <a:pathLst>
                <a:path w="104848" h="4716" extrusionOk="0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586725" y="3291800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PHP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1036958" y="3171599"/>
              <a:ext cx="2614123" cy="565818"/>
            </a:xfrm>
            <a:custGeom>
              <a:avLst/>
              <a:gdLst/>
              <a:ahLst/>
              <a:cxnLst/>
              <a:rect l="l" t="t" r="r" b="b"/>
              <a:pathLst>
                <a:path w="104848" h="22694" extrusionOk="0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6168763" y="319674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Handling the Backend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707995" y="3468863"/>
            <a:ext cx="7723481" cy="565818"/>
            <a:chOff x="710281" y="3799473"/>
            <a:chExt cx="7723481" cy="565818"/>
          </a:xfrm>
        </p:grpSpPr>
        <p:cxnSp>
          <p:nvCxnSpPr>
            <p:cNvPr id="1353" name="Google Shape;1353;p40"/>
            <p:cNvCxnSpPr>
              <a:stCxn id="1354" idx="1"/>
            </p:cNvCxnSpPr>
            <p:nvPr/>
          </p:nvCxnSpPr>
          <p:spPr>
            <a:xfrm rot="10800000">
              <a:off x="3642325" y="4082588"/>
              <a:ext cx="944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4" name="Google Shape;1354;p40"/>
            <p:cNvSpPr/>
            <p:nvPr/>
          </p:nvSpPr>
          <p:spPr>
            <a:xfrm>
              <a:off x="4586725" y="391023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MySQL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710281" y="3799473"/>
              <a:ext cx="3267454" cy="565818"/>
            </a:xfrm>
            <a:custGeom>
              <a:avLst/>
              <a:gdLst/>
              <a:ahLst/>
              <a:cxnLst/>
              <a:rect l="l" t="t" r="r" b="b"/>
              <a:pathLst>
                <a:path w="131052" h="22694" extrusionOk="0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 panose="020B0503050000020004" pitchFamily="34" charset="0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6168763" y="381518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Modifying the Database 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63A10-89C3-4745-8015-96916DB0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1060" y="4373978"/>
            <a:ext cx="480060" cy="273844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6</a:t>
            </a:r>
          </a:p>
        </p:txBody>
      </p:sp>
      <p:sp>
        <p:nvSpPr>
          <p:cNvPr id="17" name="Google Shape;1336;p40">
            <a:extLst>
              <a:ext uri="{FF2B5EF4-FFF2-40B4-BE49-F238E27FC236}">
                <a16:creationId xmlns:a16="http://schemas.microsoft.com/office/drawing/2014/main" id="{09532120-E765-E27D-50D5-03EB47EBEAE1}"/>
              </a:ext>
            </a:extLst>
          </p:cNvPr>
          <p:cNvSpPr/>
          <p:nvPr/>
        </p:nvSpPr>
        <p:spPr>
          <a:xfrm>
            <a:off x="4584439" y="4129566"/>
            <a:ext cx="1260600" cy="344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GitHub</a:t>
            </a:r>
            <a:endParaRPr sz="1700" dirty="0">
              <a:solidFill>
                <a:srgbClr val="FFFFFF"/>
              </a:solidFill>
              <a:latin typeface="Fira Sans Extra Condensed" panose="020B05030500000200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3" name="Google Shape;1353;p40">
            <a:extLst>
              <a:ext uri="{FF2B5EF4-FFF2-40B4-BE49-F238E27FC236}">
                <a16:creationId xmlns:a16="http://schemas.microsoft.com/office/drawing/2014/main" id="{5707D692-0562-CC60-846F-996CF693969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238278" y="4301916"/>
            <a:ext cx="346161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356;p40">
            <a:extLst>
              <a:ext uri="{FF2B5EF4-FFF2-40B4-BE49-F238E27FC236}">
                <a16:creationId xmlns:a16="http://schemas.microsoft.com/office/drawing/2014/main" id="{5A2460CD-FC01-E23B-F256-3D77FE11456C}"/>
              </a:ext>
            </a:extLst>
          </p:cNvPr>
          <p:cNvSpPr txBox="1"/>
          <p:nvPr/>
        </p:nvSpPr>
        <p:spPr>
          <a:xfrm>
            <a:off x="6191200" y="401947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Version</a:t>
            </a: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 Control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A2150F40-9E41-2A35-787C-4516DF3A70D1}"/>
              </a:ext>
            </a:extLst>
          </p:cNvPr>
          <p:cNvSpPr txBox="1">
            <a:spLocks/>
          </p:cNvSpPr>
          <p:nvPr/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ira Sans Extra Condensed" panose="020B0503050000020004" pitchFamily="34" charset="0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376</TotalTime>
  <Words>258</Words>
  <Application>Microsoft Office PowerPoint</Application>
  <PresentationFormat>On-screen Show (16:9)</PresentationFormat>
  <Paragraphs>110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Fira Sans Extra Condensed</vt:lpstr>
      <vt:lpstr>Fira Sans Extra Condensed Medium</vt:lpstr>
      <vt:lpstr>Wingdings</vt:lpstr>
      <vt:lpstr>Rockwell</vt:lpstr>
      <vt:lpstr>Arial</vt:lpstr>
      <vt:lpstr>Rockwell Condensed</vt:lpstr>
      <vt:lpstr>Wood Type</vt:lpstr>
      <vt:lpstr>Multipurpose Project Manager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Multipurpose Project Manager</dc:title>
  <dc:creator>Sian Ashsad</dc:creator>
  <cp:lastModifiedBy>Sian Ashsad</cp:lastModifiedBy>
  <cp:revision>39</cp:revision>
  <dcterms:modified xsi:type="dcterms:W3CDTF">2022-08-24T08:35:23Z</dcterms:modified>
</cp:coreProperties>
</file>