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574E-A5C9-4009-BF03-091CABF3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DEF38-D5B0-4D43-B269-667059620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BC4B-2A40-47D2-8A3B-D8742E23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78AFB-1DBE-42FB-855B-85768325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F716-AA63-4674-BF21-BB9C78C7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0DB4-C398-4AEB-BF71-A4099E8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C2A7-1C5A-4D91-8E66-8EB9ACB1A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B8DC-0046-4E9C-90B4-CB91B7FE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7E42-2FE1-4694-921C-D1D0C4C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084E-B7BB-4B65-95A9-C8BD8779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6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D743E-F2AA-44CD-8139-69BB50B5D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F13F5-B217-480D-B10E-49447F344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4004-CF6D-40E3-8514-EEA6EB7F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6BAF-5DDB-442C-8024-7776E780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055-3483-481A-826A-48456E72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37D6-2013-41A1-A1E2-90FEDFFF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3F26-C4D1-4227-ABD1-01B1CBB5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CC86-C2BD-4D49-B12D-08F496A3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86A9-CE04-44D5-B79F-D2627D29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2C36-5A1A-4394-8DAA-27DBBFF6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0455-AACC-455B-81B7-BE73309F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47A0-3851-4A5C-A2E3-F9411FAC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97A4-DD6D-459F-912F-0069C0EA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54E8-E4F7-4A63-A43C-BDE62B47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E5CE-594D-4B5C-9B77-AF28392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7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D75A-F419-4853-BB16-BFC1913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F031-C931-40E4-9ABD-BF3E5EB9F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84EB0-C238-464D-BA5E-341CDFA7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9F145-4524-44A8-AB7F-642994A5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0DF2A-F4B4-46BE-8235-81A8C800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2BD6D-83FC-4C59-900E-8C48C64A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6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CF17-54FC-44BF-BF98-B896E60D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0070A-1BD5-4838-98D8-C4CAB6B4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EEC6D-D0A0-4246-B400-D9C9016D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30D36-37CF-45CC-A0C4-059760B8D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DE694-5BA7-4F4D-9E37-F14264B7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64890-D1C3-48D1-AB7F-2A5964F2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B261B-B73E-4E99-B98F-FEBE361F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2E9C-D4E0-4B83-8D14-73F732EC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9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4D0-70C6-498F-8D30-EDD38959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8E585-ABCD-4C03-8BE5-619AA43F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9889C-8927-43BE-9F5E-631D0791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4989F-5122-4530-B89D-1A6DB82C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A04BD-E7CA-4710-9C9B-A685B62A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D18C5-59F2-4879-8035-1690D0D2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217A-7CDE-4B0F-8199-B179E57B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2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C6BB-B884-4079-A1BE-D0323D10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A338-7121-4B85-9E56-ABB727F7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532A1-7D19-4000-B135-37E3C4F6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2C3D-2227-4C82-825A-AF9D1782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7712-91CD-44F1-ADC0-F5E9339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4148D-CA55-4736-AD7F-38729555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4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10C-6667-4239-8B18-A184B132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8C073-2BDF-4E3F-9978-2CC7EE687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D39A9-0890-4726-B98C-CD2C5194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174E-D710-4A95-8F02-E16427B5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C23B-CD37-44AE-9D8A-8B3AD081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E802-5B18-4F8F-8997-8354759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4D1CF-311C-4B64-B613-672242F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EA61-6FF1-4812-8A91-9E1B5DA7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3C1A-A622-463F-9481-98FF6EAE8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B13C-DC6C-4B99-840F-B9F42039DA6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B072-7B69-47D7-9A82-282665749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CE88-BEF8-4A14-A5F1-5E8A65DA0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1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90C0E0-6ACB-4FFA-B11A-1541CC24D269}"/>
              </a:ext>
            </a:extLst>
          </p:cNvPr>
          <p:cNvGrpSpPr/>
          <p:nvPr/>
        </p:nvGrpSpPr>
        <p:grpSpPr>
          <a:xfrm>
            <a:off x="2755642" y="1677457"/>
            <a:ext cx="3074780" cy="1408922"/>
            <a:chOff x="2609347" y="1677457"/>
            <a:chExt cx="3074780" cy="140892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FCF1B1-0F57-40CF-8824-75B4D93EEB54}"/>
                </a:ext>
              </a:extLst>
            </p:cNvPr>
            <p:cNvSpPr/>
            <p:nvPr/>
          </p:nvSpPr>
          <p:spPr>
            <a:xfrm>
              <a:off x="2609347" y="1677457"/>
              <a:ext cx="1429139" cy="1408922"/>
            </a:xfrm>
            <a:prstGeom prst="ellipse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CMP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BD2185-3121-42F5-8B64-9C4A02B5C317}"/>
                </a:ext>
              </a:extLst>
            </p:cNvPr>
            <p:cNvSpPr/>
            <p:nvPr/>
          </p:nvSpPr>
          <p:spPr>
            <a:xfrm>
              <a:off x="4254988" y="1677457"/>
              <a:ext cx="1429139" cy="1408922"/>
            </a:xfrm>
            <a:prstGeom prst="ellipse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CMP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AFB4-7D6B-4A29-B397-3EB3A6BCC208}"/>
              </a:ext>
            </a:extLst>
          </p:cNvPr>
          <p:cNvCxnSpPr>
            <a:cxnSpLocks/>
          </p:cNvCxnSpPr>
          <p:nvPr/>
        </p:nvCxnSpPr>
        <p:spPr>
          <a:xfrm>
            <a:off x="2013136" y="3168022"/>
            <a:ext cx="4559792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03D5808-A419-47E3-A97E-F8A80E64AA75}"/>
              </a:ext>
            </a:extLst>
          </p:cNvPr>
          <p:cNvGrpSpPr/>
          <p:nvPr/>
        </p:nvGrpSpPr>
        <p:grpSpPr>
          <a:xfrm>
            <a:off x="2013136" y="3249666"/>
            <a:ext cx="4559792" cy="884777"/>
            <a:chOff x="2013136" y="3249666"/>
            <a:chExt cx="4559792" cy="884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CDC9C0-465F-492B-95FD-498C79A71A49}"/>
                </a:ext>
              </a:extLst>
            </p:cNvPr>
            <p:cNvSpPr/>
            <p:nvPr/>
          </p:nvSpPr>
          <p:spPr>
            <a:xfrm>
              <a:off x="2013136" y="3251720"/>
              <a:ext cx="873854" cy="8765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3PCs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174BAA-F4FB-4CB4-B747-9696BAED1B3F}"/>
                </a:ext>
              </a:extLst>
            </p:cNvPr>
            <p:cNvSpPr/>
            <p:nvPr/>
          </p:nvSpPr>
          <p:spPr>
            <a:xfrm>
              <a:off x="2750324" y="3249666"/>
              <a:ext cx="873854" cy="8765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3PCs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EACCFB-EC97-4292-BBC1-AE63E0F64A85}"/>
                </a:ext>
              </a:extLst>
            </p:cNvPr>
            <p:cNvSpPr/>
            <p:nvPr/>
          </p:nvSpPr>
          <p:spPr>
            <a:xfrm>
              <a:off x="3487512" y="3249666"/>
              <a:ext cx="873854" cy="8765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3PCs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59D9D4-9FA2-404E-9E4C-7E20D62694F8}"/>
                </a:ext>
              </a:extLst>
            </p:cNvPr>
            <p:cNvSpPr/>
            <p:nvPr/>
          </p:nvSpPr>
          <p:spPr>
            <a:xfrm>
              <a:off x="4224700" y="3249666"/>
              <a:ext cx="873854" cy="8765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3PCs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C04198-E15E-4C50-A8D4-8E7B8FF67431}"/>
                </a:ext>
              </a:extLst>
            </p:cNvPr>
            <p:cNvSpPr/>
            <p:nvPr/>
          </p:nvSpPr>
          <p:spPr>
            <a:xfrm>
              <a:off x="4961888" y="3257927"/>
              <a:ext cx="873854" cy="8765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3PCs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99B3D4-075A-41B0-9022-BE03E8C5D265}"/>
                </a:ext>
              </a:extLst>
            </p:cNvPr>
            <p:cNvSpPr/>
            <p:nvPr/>
          </p:nvSpPr>
          <p:spPr>
            <a:xfrm>
              <a:off x="5699074" y="3249666"/>
              <a:ext cx="873854" cy="8765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3PCs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2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1A7DD8-21FC-45D5-BDC8-1877C2CB88FD}"/>
              </a:ext>
            </a:extLst>
          </p:cNvPr>
          <p:cNvSpPr/>
          <p:nvPr/>
        </p:nvSpPr>
        <p:spPr>
          <a:xfrm>
            <a:off x="1735493" y="3326364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FBEFE0-4147-4D61-AEA0-ED5396B62303}"/>
              </a:ext>
            </a:extLst>
          </p:cNvPr>
          <p:cNvSpPr/>
          <p:nvPr/>
        </p:nvSpPr>
        <p:spPr>
          <a:xfrm>
            <a:off x="3418114" y="3326364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F284C4-A5D7-430B-AD5F-0C8826F37754}"/>
              </a:ext>
            </a:extLst>
          </p:cNvPr>
          <p:cNvSpPr/>
          <p:nvPr/>
        </p:nvSpPr>
        <p:spPr>
          <a:xfrm>
            <a:off x="5100735" y="3326364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FCF1B1-0F57-40CF-8824-75B4D93EEB54}"/>
              </a:ext>
            </a:extLst>
          </p:cNvPr>
          <p:cNvSpPr/>
          <p:nvPr/>
        </p:nvSpPr>
        <p:spPr>
          <a:xfrm>
            <a:off x="2609347" y="1677457"/>
            <a:ext cx="1429139" cy="1408922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BD2185-3121-42F5-8B64-9C4A02B5C317}"/>
              </a:ext>
            </a:extLst>
          </p:cNvPr>
          <p:cNvSpPr/>
          <p:nvPr/>
        </p:nvSpPr>
        <p:spPr>
          <a:xfrm>
            <a:off x="4254988" y="1677457"/>
            <a:ext cx="1429139" cy="1408922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CA63F8-2ABD-472B-A404-4D93C0E62C70}"/>
              </a:ext>
            </a:extLst>
          </p:cNvPr>
          <p:cNvCxnSpPr>
            <a:stCxn id="7" idx="3"/>
            <a:endCxn id="4" idx="0"/>
          </p:cNvCxnSpPr>
          <p:nvPr/>
        </p:nvCxnSpPr>
        <p:spPr>
          <a:xfrm flipH="1">
            <a:off x="2450063" y="2880047"/>
            <a:ext cx="368577" cy="44631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B3FB91-9014-46CE-A309-E2F9EA8E895F}"/>
              </a:ext>
            </a:extLst>
          </p:cNvPr>
          <p:cNvCxnSpPr>
            <a:stCxn id="7" idx="5"/>
            <a:endCxn id="5" idx="0"/>
          </p:cNvCxnSpPr>
          <p:nvPr/>
        </p:nvCxnSpPr>
        <p:spPr>
          <a:xfrm>
            <a:off x="3829193" y="2880047"/>
            <a:ext cx="303491" cy="44631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6E25BC-0C65-4214-9165-4A221ABEB5FA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132684" y="2880047"/>
            <a:ext cx="331597" cy="44631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87016F-4A25-4D33-82ED-13C66ADB8019}"/>
              </a:ext>
            </a:extLst>
          </p:cNvPr>
          <p:cNvCxnSpPr>
            <a:cxnSpLocks/>
            <a:stCxn id="6" idx="0"/>
            <a:endCxn id="8" idx="5"/>
          </p:cNvCxnSpPr>
          <p:nvPr/>
        </p:nvCxnSpPr>
        <p:spPr>
          <a:xfrm flipH="1" flipV="1">
            <a:off x="5474834" y="2880047"/>
            <a:ext cx="340471" cy="44631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AFB4-7D6B-4A29-B397-3EB3A6BCC208}"/>
              </a:ext>
            </a:extLst>
          </p:cNvPr>
          <p:cNvCxnSpPr>
            <a:cxnSpLocks/>
          </p:cNvCxnSpPr>
          <p:nvPr/>
        </p:nvCxnSpPr>
        <p:spPr>
          <a:xfrm>
            <a:off x="1735493" y="3168022"/>
            <a:ext cx="6372809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D38D583-7CEF-4A92-9562-AFA9CED7E9A3}"/>
              </a:ext>
            </a:extLst>
          </p:cNvPr>
          <p:cNvSpPr/>
          <p:nvPr/>
        </p:nvSpPr>
        <p:spPr>
          <a:xfrm>
            <a:off x="6694488" y="3489929"/>
            <a:ext cx="1816929" cy="10916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21F6E8E6-782F-4C48-96E8-289AFCB49C6E}"/>
              </a:ext>
            </a:extLst>
          </p:cNvPr>
          <p:cNvSpPr/>
          <p:nvPr/>
        </p:nvSpPr>
        <p:spPr>
          <a:xfrm>
            <a:off x="6694487" y="1788377"/>
            <a:ext cx="1816929" cy="109167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Existing</a:t>
            </a:r>
          </a:p>
        </p:txBody>
      </p:sp>
    </p:spTree>
    <p:extLst>
      <p:ext uri="{BB962C8B-B14F-4D97-AF65-F5344CB8AC3E}">
        <p14:creationId xmlns:p14="http://schemas.microsoft.com/office/powerpoint/2010/main" val="139136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0F31054-1E96-4D5E-88B2-50CEBCD77F19}"/>
              </a:ext>
            </a:extLst>
          </p:cNvPr>
          <p:cNvSpPr/>
          <p:nvPr/>
        </p:nvSpPr>
        <p:spPr>
          <a:xfrm>
            <a:off x="1559059" y="2148257"/>
            <a:ext cx="2378707" cy="292604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D00891-AD40-4797-A12E-E122F4D03AEC}"/>
              </a:ext>
            </a:extLst>
          </p:cNvPr>
          <p:cNvSpPr/>
          <p:nvPr/>
        </p:nvSpPr>
        <p:spPr>
          <a:xfrm>
            <a:off x="1738545" y="2345708"/>
            <a:ext cx="2019734" cy="54240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SWIFT (First Party Cookie)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4609AF-8069-4FCB-ADAC-22E4A0C45300}"/>
              </a:ext>
            </a:extLst>
          </p:cNvPr>
          <p:cNvSpPr/>
          <p:nvPr/>
        </p:nvSpPr>
        <p:spPr>
          <a:xfrm>
            <a:off x="1738545" y="3947993"/>
            <a:ext cx="2019734" cy="54240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cross domain browser state</a:t>
            </a: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75C729D7-126F-4136-9863-6654A5024CAB}"/>
              </a:ext>
            </a:extLst>
          </p:cNvPr>
          <p:cNvSpPr txBox="1"/>
          <p:nvPr/>
        </p:nvSpPr>
        <p:spPr>
          <a:xfrm>
            <a:off x="1746662" y="4600003"/>
            <a:ext cx="20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Storage Options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6AA047-A95C-4168-B981-0B49909BA61F}"/>
              </a:ext>
            </a:extLst>
          </p:cNvPr>
          <p:cNvSpPr/>
          <p:nvPr/>
        </p:nvSpPr>
        <p:spPr>
          <a:xfrm>
            <a:off x="4128035" y="2148257"/>
            <a:ext cx="1141752" cy="2926046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Controller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9D400C0B-ECE9-493E-A542-9E12203A5856}"/>
              </a:ext>
            </a:extLst>
          </p:cNvPr>
          <p:cNvSpPr/>
          <p:nvPr/>
        </p:nvSpPr>
        <p:spPr>
          <a:xfrm>
            <a:off x="5644258" y="1558170"/>
            <a:ext cx="1309395" cy="793102"/>
          </a:xfrm>
          <a:prstGeom prst="leftArrow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6C420B6-4142-4476-BE6C-281FE25CE79D}"/>
              </a:ext>
            </a:extLst>
          </p:cNvPr>
          <p:cNvSpPr/>
          <p:nvPr/>
        </p:nvSpPr>
        <p:spPr>
          <a:xfrm>
            <a:off x="5644258" y="2304010"/>
            <a:ext cx="1309395" cy="867747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</a:t>
            </a:r>
            <a:r>
              <a:rPr lang="en-GB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48451B-CF8E-4A60-B02C-B7AFE940D798}"/>
              </a:ext>
            </a:extLst>
          </p:cNvPr>
          <p:cNvSpPr/>
          <p:nvPr/>
        </p:nvSpPr>
        <p:spPr>
          <a:xfrm>
            <a:off x="1358912" y="1538001"/>
            <a:ext cx="4146396" cy="375090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CE482316-E830-4EED-AA47-87167605C059}"/>
              </a:ext>
            </a:extLst>
          </p:cNvPr>
          <p:cNvSpPr txBox="1"/>
          <p:nvPr/>
        </p:nvSpPr>
        <p:spPr>
          <a:xfrm>
            <a:off x="1358912" y="1680200"/>
            <a:ext cx="414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SWAN Operator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24CB39-E734-4531-B1B8-B53D20A87169}"/>
              </a:ext>
            </a:extLst>
          </p:cNvPr>
          <p:cNvSpPr/>
          <p:nvPr/>
        </p:nvSpPr>
        <p:spPr>
          <a:xfrm>
            <a:off x="7060101" y="1538001"/>
            <a:ext cx="1141752" cy="163375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CMP </a:t>
            </a:r>
          </a:p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(User Interface)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643DCB-05FC-4150-B1E9-A9585E323F0E}"/>
              </a:ext>
            </a:extLst>
          </p:cNvPr>
          <p:cNvSpPr/>
          <p:nvPr/>
        </p:nvSpPr>
        <p:spPr>
          <a:xfrm>
            <a:off x="7195242" y="3842078"/>
            <a:ext cx="1141752" cy="123222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Pub. / SSP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82BFDC0-D91B-4BE9-91F8-077514C9D927}"/>
              </a:ext>
            </a:extLst>
          </p:cNvPr>
          <p:cNvSpPr/>
          <p:nvPr/>
        </p:nvSpPr>
        <p:spPr>
          <a:xfrm>
            <a:off x="5628006" y="4024316"/>
            <a:ext cx="1309395" cy="867747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</a:t>
            </a:r>
            <a:r>
              <a:rPr lang="en-GB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8C02BE-8CC6-4C53-BBFD-DE9620F7C8E7}"/>
              </a:ext>
            </a:extLst>
          </p:cNvPr>
          <p:cNvSpPr/>
          <p:nvPr/>
        </p:nvSpPr>
        <p:spPr>
          <a:xfrm>
            <a:off x="8533637" y="3842078"/>
            <a:ext cx="2102806" cy="123222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Offer ID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Transport: 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OpenRTB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Encoding: OWID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3A197D-5A13-4BB1-A604-E295A6C400B0}"/>
              </a:ext>
            </a:extLst>
          </p:cNvPr>
          <p:cNvSpPr/>
          <p:nvPr/>
        </p:nvSpPr>
        <p:spPr>
          <a:xfrm>
            <a:off x="7027598" y="3324877"/>
            <a:ext cx="3805489" cy="199512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BAA2FACF-0E27-47E2-ACBC-1027DDDFFA83}"/>
              </a:ext>
            </a:extLst>
          </p:cNvPr>
          <p:cNvSpPr txBox="1"/>
          <p:nvPr/>
        </p:nvSpPr>
        <p:spPr>
          <a:xfrm>
            <a:off x="7027598" y="3412681"/>
            <a:ext cx="380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Ad. Env.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FB727-C0B0-4953-841B-B9FF9CA37872}"/>
              </a:ext>
            </a:extLst>
          </p:cNvPr>
          <p:cNvSpPr/>
          <p:nvPr/>
        </p:nvSpPr>
        <p:spPr>
          <a:xfrm>
            <a:off x="1730428" y="3131247"/>
            <a:ext cx="2019734" cy="54240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Party Cookie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71C0C-EECB-46E2-906D-8003A8AC78E2}"/>
              </a:ext>
            </a:extLst>
          </p:cNvPr>
          <p:cNvSpPr txBox="1"/>
          <p:nvPr/>
        </p:nvSpPr>
        <p:spPr>
          <a:xfrm>
            <a:off x="1358912" y="5563736"/>
            <a:ext cx="954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 Directly identifiable personal information retrieved for editing purposes</a:t>
            </a:r>
          </a:p>
          <a:p>
            <a:r>
              <a:rPr lang="en-GB" sz="1400" dirty="0"/>
              <a:t># All directly identifiable personal information irreversibly hashed</a:t>
            </a:r>
          </a:p>
        </p:txBody>
      </p:sp>
    </p:spTree>
    <p:extLst>
      <p:ext uri="{BB962C8B-B14F-4D97-AF65-F5344CB8AC3E}">
        <p14:creationId xmlns:p14="http://schemas.microsoft.com/office/powerpoint/2010/main" val="32443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7ECF4F-DCE2-4133-9523-8FACEB7F96C8}"/>
              </a:ext>
            </a:extLst>
          </p:cNvPr>
          <p:cNvSpPr/>
          <p:nvPr/>
        </p:nvSpPr>
        <p:spPr>
          <a:xfrm>
            <a:off x="2456946" y="2108728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6E772D-5FF3-4C91-9C6C-B03DC9C0456E}"/>
              </a:ext>
            </a:extLst>
          </p:cNvPr>
          <p:cNvSpPr/>
          <p:nvPr/>
        </p:nvSpPr>
        <p:spPr>
          <a:xfrm>
            <a:off x="1510388" y="3517650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508164-9F72-4DE8-966A-A127670F34FF}"/>
              </a:ext>
            </a:extLst>
          </p:cNvPr>
          <p:cNvSpPr/>
          <p:nvPr/>
        </p:nvSpPr>
        <p:spPr>
          <a:xfrm>
            <a:off x="3340586" y="3517650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5B25B-83BF-4385-91A0-227D8B7EB832}"/>
              </a:ext>
            </a:extLst>
          </p:cNvPr>
          <p:cNvSpPr/>
          <p:nvPr/>
        </p:nvSpPr>
        <p:spPr>
          <a:xfrm>
            <a:off x="1098317" y="1553547"/>
            <a:ext cx="4146396" cy="375090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710CEDCA-9443-4C4B-B7AD-4BF6B46094CA}"/>
              </a:ext>
            </a:extLst>
          </p:cNvPr>
          <p:cNvSpPr txBox="1"/>
          <p:nvPr/>
        </p:nvSpPr>
        <p:spPr>
          <a:xfrm>
            <a:off x="1174354" y="1646472"/>
            <a:ext cx="414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SWAN Network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32FC57-DF9A-4926-AD39-DB556CB5D57E}"/>
              </a:ext>
            </a:extLst>
          </p:cNvPr>
          <p:cNvGrpSpPr/>
          <p:nvPr/>
        </p:nvGrpSpPr>
        <p:grpSpPr>
          <a:xfrm>
            <a:off x="5550715" y="1646472"/>
            <a:ext cx="4340754" cy="3554920"/>
            <a:chOff x="5676550" y="1553548"/>
            <a:chExt cx="4340754" cy="35549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337CB3-B69F-4503-8ACB-444AE8665E90}"/>
                </a:ext>
              </a:extLst>
            </p:cNvPr>
            <p:cNvSpPr/>
            <p:nvPr/>
          </p:nvSpPr>
          <p:spPr>
            <a:xfrm>
              <a:off x="5676550" y="2901538"/>
              <a:ext cx="1141752" cy="79800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Pub. / SSP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A7CE76-46D0-49CA-A28C-43F59BCE056C}"/>
                </a:ext>
              </a:extLst>
            </p:cNvPr>
            <p:cNvSpPr/>
            <p:nvPr/>
          </p:nvSpPr>
          <p:spPr>
            <a:xfrm>
              <a:off x="7154410" y="2901538"/>
              <a:ext cx="1141752" cy="79800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Exchange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06C5AE-EB22-4ABA-B754-A9950DE2807C}"/>
                </a:ext>
              </a:extLst>
            </p:cNvPr>
            <p:cNvSpPr/>
            <p:nvPr/>
          </p:nvSpPr>
          <p:spPr>
            <a:xfrm>
              <a:off x="8875552" y="1553548"/>
              <a:ext cx="1141752" cy="79800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DSP 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7B1EBF-F228-4338-9959-73B7AD8B2E6C}"/>
                </a:ext>
              </a:extLst>
            </p:cNvPr>
            <p:cNvSpPr/>
            <p:nvPr/>
          </p:nvSpPr>
          <p:spPr>
            <a:xfrm>
              <a:off x="8875552" y="2901538"/>
              <a:ext cx="1141752" cy="79800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DSP 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11365B-7C28-4258-BB2E-32732DF63065}"/>
                </a:ext>
              </a:extLst>
            </p:cNvPr>
            <p:cNvSpPr/>
            <p:nvPr/>
          </p:nvSpPr>
          <p:spPr>
            <a:xfrm>
              <a:off x="8875552" y="4310460"/>
              <a:ext cx="1141752" cy="79800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DSP C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9B092D6-37AB-447B-BD10-917A7EE90080}"/>
              </a:ext>
            </a:extLst>
          </p:cNvPr>
          <p:cNvSpPr/>
          <p:nvPr/>
        </p:nvSpPr>
        <p:spPr>
          <a:xfrm rot="19612908">
            <a:off x="4714373" y="3250489"/>
            <a:ext cx="731971" cy="61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AD49F6E-B643-4C59-8586-384AE30BBD46}"/>
              </a:ext>
            </a:extLst>
          </p:cNvPr>
          <p:cNvSpPr/>
          <p:nvPr/>
        </p:nvSpPr>
        <p:spPr>
          <a:xfrm>
            <a:off x="6649839" y="2685320"/>
            <a:ext cx="421364" cy="61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860B3E7-0C46-4CFB-B6C2-D43D5E977695}"/>
              </a:ext>
            </a:extLst>
          </p:cNvPr>
          <p:cNvSpPr/>
          <p:nvPr/>
        </p:nvSpPr>
        <p:spPr>
          <a:xfrm>
            <a:off x="6631433" y="3484940"/>
            <a:ext cx="421364" cy="6150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69152F7D-3E40-4586-A9FB-645D63CB030A}"/>
              </a:ext>
            </a:extLst>
          </p:cNvPr>
          <p:cNvSpPr/>
          <p:nvPr/>
        </p:nvSpPr>
        <p:spPr>
          <a:xfrm>
            <a:off x="8113837" y="3111342"/>
            <a:ext cx="688171" cy="582348"/>
          </a:xfrm>
          <a:prstGeom prst="leftRightArrow">
            <a:avLst>
              <a:gd name="adj1" fmla="val 55762"/>
              <a:gd name="adj2" fmla="val 33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3b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31C8534-6372-4EB5-ABBF-8AB18A4F51E4}"/>
              </a:ext>
            </a:extLst>
          </p:cNvPr>
          <p:cNvSpPr/>
          <p:nvPr/>
        </p:nvSpPr>
        <p:spPr>
          <a:xfrm rot="19274157">
            <a:off x="8113835" y="2357749"/>
            <a:ext cx="688171" cy="582348"/>
          </a:xfrm>
          <a:prstGeom prst="leftRightArrow">
            <a:avLst>
              <a:gd name="adj1" fmla="val 55762"/>
              <a:gd name="adj2" fmla="val 33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3a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C59F5EB-EF39-47E8-960B-FAEA7032B87A}"/>
              </a:ext>
            </a:extLst>
          </p:cNvPr>
          <p:cNvSpPr/>
          <p:nvPr/>
        </p:nvSpPr>
        <p:spPr>
          <a:xfrm rot="2302211">
            <a:off x="8113926" y="3864334"/>
            <a:ext cx="688171" cy="582348"/>
          </a:xfrm>
          <a:prstGeom prst="leftRightArrow">
            <a:avLst>
              <a:gd name="adj1" fmla="val 55762"/>
              <a:gd name="adj2" fmla="val 33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3b</a:t>
            </a:r>
          </a:p>
        </p:txBody>
      </p:sp>
    </p:spTree>
    <p:extLst>
      <p:ext uri="{BB962C8B-B14F-4D97-AF65-F5344CB8AC3E}">
        <p14:creationId xmlns:p14="http://schemas.microsoft.com/office/powerpoint/2010/main" val="26058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9C7A06-37C4-45D0-A238-FF0F05DFAD53}"/>
              </a:ext>
            </a:extLst>
          </p:cNvPr>
          <p:cNvSpPr/>
          <p:nvPr/>
        </p:nvSpPr>
        <p:spPr>
          <a:xfrm>
            <a:off x="2456946" y="2108728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541ED1-C468-46FC-BF2D-B1A546FB3E51}"/>
              </a:ext>
            </a:extLst>
          </p:cNvPr>
          <p:cNvSpPr/>
          <p:nvPr/>
        </p:nvSpPr>
        <p:spPr>
          <a:xfrm>
            <a:off x="1510388" y="3517650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81DFB8-3874-4DF4-AC91-C55DAA4225F8}"/>
              </a:ext>
            </a:extLst>
          </p:cNvPr>
          <p:cNvSpPr/>
          <p:nvPr/>
        </p:nvSpPr>
        <p:spPr>
          <a:xfrm>
            <a:off x="3340586" y="3517650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8365E-B205-4067-ADF1-9DE4CA37C8EB}"/>
              </a:ext>
            </a:extLst>
          </p:cNvPr>
          <p:cNvSpPr/>
          <p:nvPr/>
        </p:nvSpPr>
        <p:spPr>
          <a:xfrm>
            <a:off x="1098317" y="1553547"/>
            <a:ext cx="4146396" cy="375090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82679906-8E85-4CE4-A948-B912AEF7DEFF}"/>
              </a:ext>
            </a:extLst>
          </p:cNvPr>
          <p:cNvSpPr txBox="1"/>
          <p:nvPr/>
        </p:nvSpPr>
        <p:spPr>
          <a:xfrm>
            <a:off x="1174354" y="1646472"/>
            <a:ext cx="414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SWAN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7D708-7E43-43E2-865F-0BFA4783882D}"/>
              </a:ext>
            </a:extLst>
          </p:cNvPr>
          <p:cNvSpPr/>
          <p:nvPr/>
        </p:nvSpPr>
        <p:spPr>
          <a:xfrm>
            <a:off x="6407895" y="1904976"/>
            <a:ext cx="2378707" cy="292604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19F1E-CEC4-45BB-839F-85E920B00027}"/>
              </a:ext>
            </a:extLst>
          </p:cNvPr>
          <p:cNvSpPr/>
          <p:nvPr/>
        </p:nvSpPr>
        <p:spPr>
          <a:xfrm>
            <a:off x="6587381" y="2102427"/>
            <a:ext cx="2019734" cy="54240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SWIFT (First Party Cookie)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061C4-3DB2-4F21-AFE8-D9BC787FA10A}"/>
              </a:ext>
            </a:extLst>
          </p:cNvPr>
          <p:cNvSpPr/>
          <p:nvPr/>
        </p:nvSpPr>
        <p:spPr>
          <a:xfrm>
            <a:off x="6587381" y="3704712"/>
            <a:ext cx="2019734" cy="54240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cross domain browser state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14A51C99-EEA2-4438-98B2-8BDBFD1A92C6}"/>
              </a:ext>
            </a:extLst>
          </p:cNvPr>
          <p:cNvSpPr txBox="1"/>
          <p:nvPr/>
        </p:nvSpPr>
        <p:spPr>
          <a:xfrm>
            <a:off x="6595498" y="4356722"/>
            <a:ext cx="20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Storage Options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13E24-CAD2-427F-A59F-392F87333AAB}"/>
              </a:ext>
            </a:extLst>
          </p:cNvPr>
          <p:cNvSpPr/>
          <p:nvPr/>
        </p:nvSpPr>
        <p:spPr>
          <a:xfrm>
            <a:off x="6579264" y="2887966"/>
            <a:ext cx="2019734" cy="54240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Party Cookie</a:t>
            </a:r>
          </a:p>
        </p:txBody>
      </p:sp>
    </p:spTree>
    <p:extLst>
      <p:ext uri="{BB962C8B-B14F-4D97-AF65-F5344CB8AC3E}">
        <p14:creationId xmlns:p14="http://schemas.microsoft.com/office/powerpoint/2010/main" val="81036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143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Rosewell</dc:creator>
  <cp:lastModifiedBy>James Rosewell</cp:lastModifiedBy>
  <cp:revision>17</cp:revision>
  <dcterms:created xsi:type="dcterms:W3CDTF">2021-02-24T12:23:10Z</dcterms:created>
  <dcterms:modified xsi:type="dcterms:W3CDTF">2021-03-04T16:21:47Z</dcterms:modified>
</cp:coreProperties>
</file>