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574E-A5C9-4009-BF03-091CABF3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DEF38-D5B0-4D43-B269-667059620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BC4B-2A40-47D2-8A3B-D8742E2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8AFB-1DBE-42FB-855B-85768325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F716-AA63-4674-BF21-BB9C78C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0DB4-C398-4AEB-BF71-A4099E8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C2A7-1C5A-4D91-8E66-8EB9ACB1A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8DC-0046-4E9C-90B4-CB91B7FE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7E42-2FE1-4694-921C-D1D0C4C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084E-B7BB-4B65-95A9-C8BD877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6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D743E-F2AA-44CD-8139-69BB50B5D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F13F5-B217-480D-B10E-49447F344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4004-CF6D-40E3-8514-EEA6EB7F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6BAF-5DDB-442C-8024-7776E780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055-3483-481A-826A-48456E7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37D6-2013-41A1-A1E2-90FEDFFF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3F26-C4D1-4227-ABD1-01B1CBB5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C86-C2BD-4D49-B12D-08F496A3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6A9-CE04-44D5-B79F-D2627D2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2C36-5A1A-4394-8DAA-27DBBFF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0455-AACC-455B-81B7-BE73309F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47A0-3851-4A5C-A2E3-F9411FAC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7A4-DD6D-459F-912F-0069C0EA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54E8-E4F7-4A63-A43C-BDE62B47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E5CE-594D-4B5C-9B77-AF28392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D75A-F419-4853-BB16-BFC1913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F031-C931-40E4-9ABD-BF3E5EB9F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84EB0-C238-464D-BA5E-341CDFA7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F145-4524-44A8-AB7F-642994A5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DF2A-F4B4-46BE-8235-81A8C800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BD6D-83FC-4C59-900E-8C48C64A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CF17-54FC-44BF-BF98-B896E60D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070A-1BD5-4838-98D8-C4CAB6B4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EC6D-D0A0-4246-B400-D9C9016D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0D36-37CF-45CC-A0C4-059760B8D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DE694-5BA7-4F4D-9E37-F14264B7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64890-D1C3-48D1-AB7F-2A5964F2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B261B-B73E-4E99-B98F-FEBE361F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2E9C-D4E0-4B83-8D14-73F732EC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9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4D0-70C6-498F-8D30-EDD38959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E585-ABCD-4C03-8BE5-619AA43F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9889C-8927-43BE-9F5E-631D0791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989F-5122-4530-B89D-1A6DB82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A04BD-E7CA-4710-9C9B-A685B62A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D18C5-59F2-4879-8035-1690D0D2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217A-7CDE-4B0F-8199-B179E57B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2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C6BB-B884-4079-A1BE-D0323D1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A338-7121-4B85-9E56-ABB727F7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532A1-7D19-4000-B135-37E3C4F6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2C3D-2227-4C82-825A-AF9D1782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7712-91CD-44F1-ADC0-F5E9339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148D-CA55-4736-AD7F-38729555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4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10C-6667-4239-8B18-A184B132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C073-2BDF-4E3F-9978-2CC7EE687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D39A9-0890-4726-B98C-CD2C5194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174E-D710-4A95-8F02-E16427B5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C23B-CD37-44AE-9D8A-8B3AD08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E802-5B18-4F8F-8997-8354759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4D1CF-311C-4B64-B613-672242F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EA61-6FF1-4812-8A91-9E1B5DA7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3C1A-A622-463F-9481-98FF6EAE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B13C-DC6C-4B99-840F-B9F42039DA6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B072-7B69-47D7-9A82-28266574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CE88-BEF8-4A14-A5F1-5E8A65DA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8291-DFF5-4B50-8B3F-931F1E1C2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1A7DD8-21FC-45D5-BDC8-1877C2CB88FD}"/>
              </a:ext>
            </a:extLst>
          </p:cNvPr>
          <p:cNvSpPr/>
          <p:nvPr/>
        </p:nvSpPr>
        <p:spPr>
          <a:xfrm>
            <a:off x="1735493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FBEFE0-4147-4D61-AEA0-ED5396B62303}"/>
              </a:ext>
            </a:extLst>
          </p:cNvPr>
          <p:cNvSpPr/>
          <p:nvPr/>
        </p:nvSpPr>
        <p:spPr>
          <a:xfrm>
            <a:off x="3418114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F284C4-A5D7-430B-AD5F-0C8826F37754}"/>
              </a:ext>
            </a:extLst>
          </p:cNvPr>
          <p:cNvSpPr/>
          <p:nvPr/>
        </p:nvSpPr>
        <p:spPr>
          <a:xfrm>
            <a:off x="5100735" y="3326364"/>
            <a:ext cx="1429139" cy="140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CF1B1-0F57-40CF-8824-75B4D93EEB54}"/>
              </a:ext>
            </a:extLst>
          </p:cNvPr>
          <p:cNvSpPr/>
          <p:nvPr/>
        </p:nvSpPr>
        <p:spPr>
          <a:xfrm>
            <a:off x="2609347" y="1677457"/>
            <a:ext cx="1429139" cy="1408922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BD2185-3121-42F5-8B64-9C4A02B5C317}"/>
              </a:ext>
            </a:extLst>
          </p:cNvPr>
          <p:cNvSpPr/>
          <p:nvPr/>
        </p:nvSpPr>
        <p:spPr>
          <a:xfrm>
            <a:off x="4254988" y="1677457"/>
            <a:ext cx="1429139" cy="1408922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CA63F8-2ABD-472B-A404-4D93C0E62C70}"/>
              </a:ext>
            </a:extLst>
          </p:cNvPr>
          <p:cNvCxnSpPr>
            <a:stCxn id="7" idx="3"/>
            <a:endCxn id="4" idx="0"/>
          </p:cNvCxnSpPr>
          <p:nvPr/>
        </p:nvCxnSpPr>
        <p:spPr>
          <a:xfrm flipH="1">
            <a:off x="2450063" y="2880047"/>
            <a:ext cx="368577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3FB91-9014-46CE-A309-E2F9EA8E895F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3829193" y="2880047"/>
            <a:ext cx="303491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E25BC-0C65-4214-9165-4A221ABEB5FA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4132684" y="2880047"/>
            <a:ext cx="331597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87016F-4A25-4D33-82ED-13C66ADB8019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5474834" y="2880047"/>
            <a:ext cx="340471" cy="44631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AFB4-7D6B-4A29-B397-3EB3A6BCC208}"/>
              </a:ext>
            </a:extLst>
          </p:cNvPr>
          <p:cNvCxnSpPr>
            <a:cxnSpLocks/>
          </p:cNvCxnSpPr>
          <p:nvPr/>
        </p:nvCxnSpPr>
        <p:spPr>
          <a:xfrm>
            <a:off x="1735493" y="3168022"/>
            <a:ext cx="6372809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D38D583-7CEF-4A92-9562-AFA9CED7E9A3}"/>
              </a:ext>
            </a:extLst>
          </p:cNvPr>
          <p:cNvSpPr/>
          <p:nvPr/>
        </p:nvSpPr>
        <p:spPr>
          <a:xfrm>
            <a:off x="6694488" y="3489929"/>
            <a:ext cx="1816929" cy="10916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1F6E8E6-782F-4C48-96E8-289AFCB49C6E}"/>
              </a:ext>
            </a:extLst>
          </p:cNvPr>
          <p:cNvSpPr/>
          <p:nvPr/>
        </p:nvSpPr>
        <p:spPr>
          <a:xfrm>
            <a:off x="6694487" y="1788377"/>
            <a:ext cx="1816929" cy="109167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Existing</a:t>
            </a:r>
          </a:p>
        </p:txBody>
      </p:sp>
    </p:spTree>
    <p:extLst>
      <p:ext uri="{BB962C8B-B14F-4D97-AF65-F5344CB8AC3E}">
        <p14:creationId xmlns:p14="http://schemas.microsoft.com/office/powerpoint/2010/main" val="12802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Rosewell</dc:creator>
  <cp:lastModifiedBy>James Rosewell</cp:lastModifiedBy>
  <cp:revision>3</cp:revision>
  <dcterms:created xsi:type="dcterms:W3CDTF">2021-02-24T12:23:10Z</dcterms:created>
  <dcterms:modified xsi:type="dcterms:W3CDTF">2021-02-24T14:23:10Z</dcterms:modified>
</cp:coreProperties>
</file>