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F312EB-089A-9F53-2FE0-A65616318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9C1071-0EDF-EE9C-8FFD-09B6CB96B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CDCB45-D3D9-31A8-1715-79A024D52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F755D8-E9C9-EFB0-A762-C91105E15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7D3F39-6A7F-F04D-58BA-C1BE33785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459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7288E-6086-7636-1A7C-DA0AAB5EA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2FC98D-8BEC-AA97-73A6-7404AF7FB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A69588-891A-6C3C-9A89-160B02F3F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54AD2C-7BEB-F0CF-451C-801BF174C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9D1AA9-F301-A9EF-8A38-63453C5CC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95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B4355A-FE56-DCA1-6647-4CF36139F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6ED776-BA47-8477-A856-46DE7855A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BF8E57-6238-A441-6918-4CF48783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E4D42F-C527-2D27-BCFD-59B503D4F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215E76-4A1E-FEFA-C803-F2DDBE311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548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3C831-0D36-A4CF-662E-07F1F9E15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C709BB-F477-36A8-50AC-7507536C7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C5BA2D-DC43-751C-2B18-C55658137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BB2D32-1BAF-D4A0-F255-FE1AF6995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6196DE-8A26-07E6-53DB-BAE9009CB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173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FF19A-2BD8-6223-D9E6-14D667D2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5428FB-9EE2-82A8-1BF6-99143AE84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0251E-B430-B6B9-7F72-2B04DA5F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04847F-42EE-6317-5980-DBF4A965F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36A767-3BC2-A3C6-F2DE-3311EEA4C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51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0BB46-8C4E-E1F4-1D58-85F4D1C8A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2E5C36-E5B2-1013-9B26-0AC2C20B06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1689ED-C5EA-2F31-981B-DEFB31F81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2A64BF-5D33-040D-3501-CB46A9ABB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F88528-24F2-D5D0-80AD-29DDDF5E9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1AB145-48DF-BAF7-0701-10AF6865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27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66881-62ED-E17C-7EBC-57C513B4F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CC5130-EDA0-9C19-20D9-176298F07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A76EA4-2F4F-0B67-16B5-F983F6504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7982B1-DEFF-04F4-04D5-12BFD8B73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42F068-89B7-9575-E03D-310C375913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EA3B46-E2F7-524D-FC20-767C9FAF2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0D4EA50-FFDE-97DF-AA25-D07AB089C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5E18BA-ECEB-ACAC-E0C4-93AD64958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084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771C0-F8F2-2910-460F-C940E073D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1C3E11-EB3C-19FF-4C0D-00B3B9D0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3A01D9-8792-D5C6-F949-E07CE613C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C85461-D6C3-2A7F-195D-38E9E5272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998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AC0500-5621-9D26-42C1-79807CCC4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60D436-D2C3-1C4F-BDC4-7C2E2829A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EDFE77-5C3D-8F88-DE62-8ED858E16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728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CAAC9-7607-C825-5FF1-4246EF3F8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D594CE-0C20-2CF0-B72F-DC6D82661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E454DC-DDC5-B66D-C684-06F3942DA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5FE382-33C3-2ABE-ED4D-D49CA6A21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7CD241-A689-E1FE-2324-AD449F71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9BBAB2-6E21-D6FD-EDF8-FBE4AF59A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334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B6C0-BC2C-CB0A-16B4-4C80875BD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7BDDE1-B978-D486-6145-26626F17E1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F7B8DC-BCB1-7FE5-0598-41D3C90E6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0D5FF8-D5C4-4D18-3F77-7BAB6400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7AAA5F-3495-31F8-D4C7-11BEF7ECD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9E5A-8FE0-12EE-264F-BCF8F7D4C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71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FB0450-5852-BA84-564C-533C2429B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6C6E2C-A563-6FC2-9726-6AB54841D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E24F4F-17AF-A010-6AB2-C19AD005B9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BC56AD-70B2-46BD-BB61-4D0D5F54A6B8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73DE2-F59F-83D9-425F-FA7B94FC2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544E43-F188-48B0-4566-48B1936E5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7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01B61A-801F-6115-58AF-81D0F11488B6}"/>
              </a:ext>
            </a:extLst>
          </p:cNvPr>
          <p:cNvSpPr txBox="1"/>
          <p:nvPr/>
        </p:nvSpPr>
        <p:spPr>
          <a:xfrm>
            <a:off x="591127" y="424873"/>
            <a:ext cx="15347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/>
              <a:t>OT</a:t>
            </a:r>
            <a:endParaRPr lang="ko-KR" altLang="en-US" sz="8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F7D514-E120-DE82-F430-FC83527499F7}"/>
              </a:ext>
            </a:extLst>
          </p:cNvPr>
          <p:cNvSpPr txBox="1"/>
          <p:nvPr/>
        </p:nvSpPr>
        <p:spPr>
          <a:xfrm>
            <a:off x="895927" y="3094182"/>
            <a:ext cx="257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2025</a:t>
            </a:r>
            <a:r>
              <a:rPr lang="ko-KR" altLang="en-US" dirty="0"/>
              <a:t>년 </a:t>
            </a:r>
            <a:r>
              <a:rPr lang="en-US" altLang="ko-KR" dirty="0"/>
              <a:t>4</a:t>
            </a:r>
            <a:r>
              <a:rPr lang="ko-KR" altLang="en-US" dirty="0"/>
              <a:t>월 </a:t>
            </a:r>
            <a:r>
              <a:rPr lang="en-US" altLang="ko-KR" dirty="0"/>
              <a:t>8</a:t>
            </a:r>
            <a:r>
              <a:rPr lang="ko-KR" altLang="en-US" dirty="0"/>
              <a:t>일 화요일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A955F1-E2D3-3D04-A66B-F6AFADF6E36B}"/>
              </a:ext>
            </a:extLst>
          </p:cNvPr>
          <p:cNvSpPr txBox="1"/>
          <p:nvPr/>
        </p:nvSpPr>
        <p:spPr>
          <a:xfrm>
            <a:off x="2125843" y="1209964"/>
            <a:ext cx="1510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SEED Project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3996DF-6F11-F1D9-529D-97BBA05FBDCD}"/>
              </a:ext>
            </a:extLst>
          </p:cNvPr>
          <p:cNvSpPr txBox="1"/>
          <p:nvPr/>
        </p:nvSpPr>
        <p:spPr>
          <a:xfrm>
            <a:off x="895927" y="3759200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해외 </a:t>
            </a:r>
            <a:r>
              <a:rPr lang="ko-KR" altLang="en-US" dirty="0" err="1"/>
              <a:t>비전트립</a:t>
            </a:r>
            <a:r>
              <a:rPr lang="ko-KR" altLang="en-US" dirty="0"/>
              <a:t> 소그룹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99C68B8-47DB-99C4-BDA8-D2B15BF46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066" y="0"/>
            <a:ext cx="2038635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31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115E36-FD21-BA84-741C-7126FBF7E609}"/>
              </a:ext>
            </a:extLst>
          </p:cNvPr>
          <p:cNvSpPr txBox="1"/>
          <p:nvPr/>
        </p:nvSpPr>
        <p:spPr>
          <a:xfrm>
            <a:off x="831273" y="822036"/>
            <a:ext cx="4320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후원하신 분들께 감사 편지 작성하기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단체복 배송</a:t>
            </a:r>
          </a:p>
        </p:txBody>
      </p:sp>
    </p:spTree>
    <p:extLst>
      <p:ext uri="{BB962C8B-B14F-4D97-AF65-F5344CB8AC3E}">
        <p14:creationId xmlns:p14="http://schemas.microsoft.com/office/powerpoint/2010/main" val="984648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20</Words>
  <Application>Microsoft Office PowerPoint</Application>
  <PresentationFormat>와이드스크린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(학부생) 박승빈 (컴퓨터공학과)</dc:creator>
  <cp:lastModifiedBy>(학부생) 박승빈 (컴퓨터공학과)</cp:lastModifiedBy>
  <cp:revision>23</cp:revision>
  <dcterms:created xsi:type="dcterms:W3CDTF">2025-03-14T10:48:32Z</dcterms:created>
  <dcterms:modified xsi:type="dcterms:W3CDTF">2025-04-02T02:37:21Z</dcterms:modified>
</cp:coreProperties>
</file>