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342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071" y="1122363"/>
            <a:ext cx="6404134" cy="2387600"/>
          </a:xfrm>
        </p:spPr>
        <p:txBody>
          <a:bodyPr anchor="b"/>
          <a:lstStyle>
            <a:lvl1pPr algn="ctr">
              <a:defRPr sz="4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785" y="3602038"/>
            <a:ext cx="5650706" cy="1655762"/>
          </a:xfrm>
        </p:spPr>
        <p:txBody>
          <a:bodyPr/>
          <a:lstStyle>
            <a:lvl1pPr marL="0" indent="0" algn="ctr">
              <a:buNone/>
              <a:defRPr sz="1978"/>
            </a:lvl1pPr>
            <a:lvl2pPr marL="376733" indent="0" algn="ctr">
              <a:buNone/>
              <a:defRPr sz="1648"/>
            </a:lvl2pPr>
            <a:lvl3pPr marL="753466" indent="0" algn="ctr">
              <a:buNone/>
              <a:defRPr sz="1483"/>
            </a:lvl3pPr>
            <a:lvl4pPr marL="1130198" indent="0" algn="ctr">
              <a:buNone/>
              <a:defRPr sz="1318"/>
            </a:lvl4pPr>
            <a:lvl5pPr marL="1506931" indent="0" algn="ctr">
              <a:buNone/>
              <a:defRPr sz="1318"/>
            </a:lvl5pPr>
            <a:lvl6pPr marL="1883664" indent="0" algn="ctr">
              <a:buNone/>
              <a:defRPr sz="1318"/>
            </a:lvl6pPr>
            <a:lvl7pPr marL="2260397" indent="0" algn="ctr">
              <a:buNone/>
              <a:defRPr sz="1318"/>
            </a:lvl7pPr>
            <a:lvl8pPr marL="2637130" indent="0" algn="ctr">
              <a:buNone/>
              <a:defRPr sz="1318"/>
            </a:lvl8pPr>
            <a:lvl9pPr marL="3013862" indent="0" algn="ctr">
              <a:buNone/>
              <a:defRPr sz="131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91716" y="365125"/>
            <a:ext cx="162457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982" y="365125"/>
            <a:ext cx="477955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1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58" y="1709740"/>
            <a:ext cx="6498312" cy="2852737"/>
          </a:xfrm>
        </p:spPr>
        <p:txBody>
          <a:bodyPr anchor="b"/>
          <a:lstStyle>
            <a:lvl1pPr>
              <a:defRPr sz="49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058" y="4589465"/>
            <a:ext cx="6498312" cy="1500187"/>
          </a:xfrm>
        </p:spPr>
        <p:txBody>
          <a:bodyPr/>
          <a:lstStyle>
            <a:lvl1pPr marL="0" indent="0">
              <a:buNone/>
              <a:defRPr sz="1978">
                <a:solidFill>
                  <a:schemeClr val="tx1">
                    <a:tint val="82000"/>
                  </a:schemeClr>
                </a:solidFill>
              </a:defRPr>
            </a:lvl1pPr>
            <a:lvl2pPr marL="376733" indent="0">
              <a:buNone/>
              <a:defRPr sz="1648">
                <a:solidFill>
                  <a:schemeClr val="tx1">
                    <a:tint val="82000"/>
                  </a:schemeClr>
                </a:solidFill>
              </a:defRPr>
            </a:lvl2pPr>
            <a:lvl3pPr marL="753466" indent="0">
              <a:buNone/>
              <a:defRPr sz="1483">
                <a:solidFill>
                  <a:schemeClr val="tx1">
                    <a:tint val="82000"/>
                  </a:schemeClr>
                </a:solidFill>
              </a:defRPr>
            </a:lvl3pPr>
            <a:lvl4pPr marL="1130198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4pPr>
            <a:lvl5pPr marL="1506931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5pPr>
            <a:lvl6pPr marL="1883664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6pPr>
            <a:lvl7pPr marL="2260397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7pPr>
            <a:lvl8pPr marL="2637130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8pPr>
            <a:lvl9pPr marL="3013862" indent="0">
              <a:buNone/>
              <a:defRPr sz="1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981" y="1825625"/>
            <a:ext cx="3202067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4227" y="1825625"/>
            <a:ext cx="3202067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35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3" y="365127"/>
            <a:ext cx="649831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964" y="1681163"/>
            <a:ext cx="3187351" cy="823912"/>
          </a:xfrm>
        </p:spPr>
        <p:txBody>
          <a:bodyPr anchor="b"/>
          <a:lstStyle>
            <a:lvl1pPr marL="0" indent="0">
              <a:buNone/>
              <a:defRPr sz="1978" b="1"/>
            </a:lvl1pPr>
            <a:lvl2pPr marL="376733" indent="0">
              <a:buNone/>
              <a:defRPr sz="1648" b="1"/>
            </a:lvl2pPr>
            <a:lvl3pPr marL="753466" indent="0">
              <a:buNone/>
              <a:defRPr sz="1483" b="1"/>
            </a:lvl3pPr>
            <a:lvl4pPr marL="1130198" indent="0">
              <a:buNone/>
              <a:defRPr sz="1318" b="1"/>
            </a:lvl4pPr>
            <a:lvl5pPr marL="1506931" indent="0">
              <a:buNone/>
              <a:defRPr sz="1318" b="1"/>
            </a:lvl5pPr>
            <a:lvl6pPr marL="1883664" indent="0">
              <a:buNone/>
              <a:defRPr sz="1318" b="1"/>
            </a:lvl6pPr>
            <a:lvl7pPr marL="2260397" indent="0">
              <a:buNone/>
              <a:defRPr sz="1318" b="1"/>
            </a:lvl7pPr>
            <a:lvl8pPr marL="2637130" indent="0">
              <a:buNone/>
              <a:defRPr sz="1318" b="1"/>
            </a:lvl8pPr>
            <a:lvl9pPr marL="3013862" indent="0">
              <a:buNone/>
              <a:defRPr sz="13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964" y="2505075"/>
            <a:ext cx="318735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4227" y="1681163"/>
            <a:ext cx="3203048" cy="823912"/>
          </a:xfrm>
        </p:spPr>
        <p:txBody>
          <a:bodyPr anchor="b"/>
          <a:lstStyle>
            <a:lvl1pPr marL="0" indent="0">
              <a:buNone/>
              <a:defRPr sz="1978" b="1"/>
            </a:lvl1pPr>
            <a:lvl2pPr marL="376733" indent="0">
              <a:buNone/>
              <a:defRPr sz="1648" b="1"/>
            </a:lvl2pPr>
            <a:lvl3pPr marL="753466" indent="0">
              <a:buNone/>
              <a:defRPr sz="1483" b="1"/>
            </a:lvl3pPr>
            <a:lvl4pPr marL="1130198" indent="0">
              <a:buNone/>
              <a:defRPr sz="1318" b="1"/>
            </a:lvl4pPr>
            <a:lvl5pPr marL="1506931" indent="0">
              <a:buNone/>
              <a:defRPr sz="1318" b="1"/>
            </a:lvl5pPr>
            <a:lvl6pPr marL="1883664" indent="0">
              <a:buNone/>
              <a:defRPr sz="1318" b="1"/>
            </a:lvl6pPr>
            <a:lvl7pPr marL="2260397" indent="0">
              <a:buNone/>
              <a:defRPr sz="1318" b="1"/>
            </a:lvl7pPr>
            <a:lvl8pPr marL="2637130" indent="0">
              <a:buNone/>
              <a:defRPr sz="1318" b="1"/>
            </a:lvl8pPr>
            <a:lvl9pPr marL="3013862" indent="0">
              <a:buNone/>
              <a:defRPr sz="131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4227" y="2505075"/>
            <a:ext cx="32030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0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0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3" y="457200"/>
            <a:ext cx="2430000" cy="1600200"/>
          </a:xfrm>
        </p:spPr>
        <p:txBody>
          <a:bodyPr anchor="b"/>
          <a:lstStyle>
            <a:lvl1pPr>
              <a:defRPr sz="26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048" y="987427"/>
            <a:ext cx="3814227" cy="4873625"/>
          </a:xfrm>
        </p:spPr>
        <p:txBody>
          <a:bodyPr/>
          <a:lstStyle>
            <a:lvl1pPr>
              <a:defRPr sz="2637"/>
            </a:lvl1pPr>
            <a:lvl2pPr>
              <a:defRPr sz="2307"/>
            </a:lvl2pPr>
            <a:lvl3pPr>
              <a:defRPr sz="1978"/>
            </a:lvl3pPr>
            <a:lvl4pPr>
              <a:defRPr sz="1648"/>
            </a:lvl4pPr>
            <a:lvl5pPr>
              <a:defRPr sz="1648"/>
            </a:lvl5pPr>
            <a:lvl6pPr>
              <a:defRPr sz="1648"/>
            </a:lvl6pPr>
            <a:lvl7pPr>
              <a:defRPr sz="1648"/>
            </a:lvl7pPr>
            <a:lvl8pPr>
              <a:defRPr sz="1648"/>
            </a:lvl8pPr>
            <a:lvl9pPr>
              <a:defRPr sz="16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963" y="2057400"/>
            <a:ext cx="2430000" cy="3811588"/>
          </a:xfrm>
        </p:spPr>
        <p:txBody>
          <a:bodyPr/>
          <a:lstStyle>
            <a:lvl1pPr marL="0" indent="0">
              <a:buNone/>
              <a:defRPr sz="1318"/>
            </a:lvl1pPr>
            <a:lvl2pPr marL="376733" indent="0">
              <a:buNone/>
              <a:defRPr sz="1154"/>
            </a:lvl2pPr>
            <a:lvl3pPr marL="753466" indent="0">
              <a:buNone/>
              <a:defRPr sz="989"/>
            </a:lvl3pPr>
            <a:lvl4pPr marL="1130198" indent="0">
              <a:buNone/>
              <a:defRPr sz="824"/>
            </a:lvl4pPr>
            <a:lvl5pPr marL="1506931" indent="0">
              <a:buNone/>
              <a:defRPr sz="824"/>
            </a:lvl5pPr>
            <a:lvl6pPr marL="1883664" indent="0">
              <a:buNone/>
              <a:defRPr sz="824"/>
            </a:lvl6pPr>
            <a:lvl7pPr marL="2260397" indent="0">
              <a:buNone/>
              <a:defRPr sz="824"/>
            </a:lvl7pPr>
            <a:lvl8pPr marL="2637130" indent="0">
              <a:buNone/>
              <a:defRPr sz="824"/>
            </a:lvl8pPr>
            <a:lvl9pPr marL="3013862" indent="0">
              <a:buNone/>
              <a:defRPr sz="8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63" y="457200"/>
            <a:ext cx="2430000" cy="1600200"/>
          </a:xfrm>
        </p:spPr>
        <p:txBody>
          <a:bodyPr anchor="b"/>
          <a:lstStyle>
            <a:lvl1pPr>
              <a:defRPr sz="26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03048" y="987427"/>
            <a:ext cx="3814227" cy="4873625"/>
          </a:xfrm>
        </p:spPr>
        <p:txBody>
          <a:bodyPr anchor="t"/>
          <a:lstStyle>
            <a:lvl1pPr marL="0" indent="0">
              <a:buNone/>
              <a:defRPr sz="2637"/>
            </a:lvl1pPr>
            <a:lvl2pPr marL="376733" indent="0">
              <a:buNone/>
              <a:defRPr sz="2307"/>
            </a:lvl2pPr>
            <a:lvl3pPr marL="753466" indent="0">
              <a:buNone/>
              <a:defRPr sz="1978"/>
            </a:lvl3pPr>
            <a:lvl4pPr marL="1130198" indent="0">
              <a:buNone/>
              <a:defRPr sz="1648"/>
            </a:lvl4pPr>
            <a:lvl5pPr marL="1506931" indent="0">
              <a:buNone/>
              <a:defRPr sz="1648"/>
            </a:lvl5pPr>
            <a:lvl6pPr marL="1883664" indent="0">
              <a:buNone/>
              <a:defRPr sz="1648"/>
            </a:lvl6pPr>
            <a:lvl7pPr marL="2260397" indent="0">
              <a:buNone/>
              <a:defRPr sz="1648"/>
            </a:lvl7pPr>
            <a:lvl8pPr marL="2637130" indent="0">
              <a:buNone/>
              <a:defRPr sz="1648"/>
            </a:lvl8pPr>
            <a:lvl9pPr marL="3013862" indent="0">
              <a:buNone/>
              <a:defRPr sz="164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963" y="2057400"/>
            <a:ext cx="2430000" cy="3811588"/>
          </a:xfrm>
        </p:spPr>
        <p:txBody>
          <a:bodyPr/>
          <a:lstStyle>
            <a:lvl1pPr marL="0" indent="0">
              <a:buNone/>
              <a:defRPr sz="1318"/>
            </a:lvl1pPr>
            <a:lvl2pPr marL="376733" indent="0">
              <a:buNone/>
              <a:defRPr sz="1154"/>
            </a:lvl2pPr>
            <a:lvl3pPr marL="753466" indent="0">
              <a:buNone/>
              <a:defRPr sz="989"/>
            </a:lvl3pPr>
            <a:lvl4pPr marL="1130198" indent="0">
              <a:buNone/>
              <a:defRPr sz="824"/>
            </a:lvl4pPr>
            <a:lvl5pPr marL="1506931" indent="0">
              <a:buNone/>
              <a:defRPr sz="824"/>
            </a:lvl5pPr>
            <a:lvl6pPr marL="1883664" indent="0">
              <a:buNone/>
              <a:defRPr sz="824"/>
            </a:lvl6pPr>
            <a:lvl7pPr marL="2260397" indent="0">
              <a:buNone/>
              <a:defRPr sz="824"/>
            </a:lvl7pPr>
            <a:lvl8pPr marL="2637130" indent="0">
              <a:buNone/>
              <a:defRPr sz="824"/>
            </a:lvl8pPr>
            <a:lvl9pPr marL="3013862" indent="0">
              <a:buNone/>
              <a:defRPr sz="8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3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982" y="365127"/>
            <a:ext cx="64983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982" y="1825625"/>
            <a:ext cx="64983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7981" y="6356352"/>
            <a:ext cx="169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AB439-A933-4B76-A174-9D7CDB128560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5729" y="6356352"/>
            <a:ext cx="25428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082" y="6356352"/>
            <a:ext cx="1695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96C15-898E-4302-8064-DB364474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3466" rtl="0" eaLnBrk="1" latinLnBrk="1" hangingPunct="1">
        <a:lnSpc>
          <a:spcPct val="90000"/>
        </a:lnSpc>
        <a:spcBef>
          <a:spcPct val="0"/>
        </a:spcBef>
        <a:buNone/>
        <a:defRPr sz="36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366" indent="-188366" algn="l" defTabSz="753466" rtl="0" eaLnBrk="1" latinLnBrk="1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1pPr>
      <a:lvl2pPr marL="565099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978" kern="1200">
          <a:solidFill>
            <a:schemeClr val="tx1"/>
          </a:solidFill>
          <a:latin typeface="+mn-lt"/>
          <a:ea typeface="+mn-ea"/>
          <a:cs typeface="+mn-cs"/>
        </a:defRPr>
      </a:lvl2pPr>
      <a:lvl3pPr marL="941832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318565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4pPr>
      <a:lvl5pPr marL="1695298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5pPr>
      <a:lvl6pPr marL="2072030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6pPr>
      <a:lvl7pPr marL="2448763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7pPr>
      <a:lvl8pPr marL="2825496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8pPr>
      <a:lvl9pPr marL="3202229" indent="-188366" algn="l" defTabSz="753466" rtl="0" eaLnBrk="1" latinLnBrk="1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1pPr>
      <a:lvl2pPr marL="376733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2pPr>
      <a:lvl3pPr marL="753466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3pPr>
      <a:lvl4pPr marL="1130198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4pPr>
      <a:lvl5pPr marL="1506931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5pPr>
      <a:lvl6pPr marL="1883664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6pPr>
      <a:lvl7pPr marL="2260397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7pPr>
      <a:lvl8pPr marL="2637130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8pPr>
      <a:lvl9pPr marL="3013862" algn="l" defTabSz="753466" rtl="0" eaLnBrk="1" latinLnBrk="1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1B1948-1A03-EE76-8BC4-68B31BC66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" y="0"/>
            <a:ext cx="753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</cp:revision>
  <dcterms:created xsi:type="dcterms:W3CDTF">2025-04-09T01:23:20Z</dcterms:created>
  <dcterms:modified xsi:type="dcterms:W3CDTF">2025-04-09T01:24:16Z</dcterms:modified>
</cp:coreProperties>
</file>