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58" r:id="rId7"/>
    <p:sldId id="261" r:id="rId8"/>
    <p:sldId id="268" r:id="rId9"/>
    <p:sldId id="269" r:id="rId10"/>
    <p:sldId id="264" r:id="rId11"/>
    <p:sldId id="265" r:id="rId12"/>
    <p:sldId id="266" r:id="rId13"/>
    <p:sldId id="267" r:id="rId14"/>
    <p:sldId id="270" r:id="rId15"/>
    <p:sldId id="262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72A6-A4A2-31CD-B804-170B2C79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A6E6A-21FF-A8AE-6979-0B882DF3E681}"/>
              </a:ext>
            </a:extLst>
          </p:cNvPr>
          <p:cNvSpPr txBox="1"/>
          <p:nvPr/>
        </p:nvSpPr>
        <p:spPr>
          <a:xfrm>
            <a:off x="350982" y="350982"/>
            <a:ext cx="84385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나는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어떤가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–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솔직하게 답해보자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C9E3A-66C9-5D18-741D-24F25E643497}"/>
              </a:ext>
            </a:extLst>
          </p:cNvPr>
          <p:cNvSpPr/>
          <p:nvPr/>
        </p:nvSpPr>
        <p:spPr>
          <a:xfrm>
            <a:off x="618836" y="1838035"/>
            <a:ext cx="4378037" cy="4498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05E4CE-A656-E302-82FC-5E1CCEDAE0D0}"/>
              </a:ext>
            </a:extLst>
          </p:cNvPr>
          <p:cNvSpPr/>
          <p:nvPr/>
        </p:nvSpPr>
        <p:spPr>
          <a:xfrm>
            <a:off x="350982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103FA8-CB0D-08B6-5656-1ED66774D020}"/>
              </a:ext>
            </a:extLst>
          </p:cNvPr>
          <p:cNvSpPr/>
          <p:nvPr/>
        </p:nvSpPr>
        <p:spPr>
          <a:xfrm>
            <a:off x="1099127" y="2247320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지금 나와 하나님과의 관계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B2A4A-B597-F6E5-EA2E-C7D8E7C4997E}"/>
              </a:ext>
            </a:extLst>
          </p:cNvPr>
          <p:cNvSpPr txBox="1"/>
          <p:nvPr/>
        </p:nvSpPr>
        <p:spPr>
          <a:xfrm>
            <a:off x="831272" y="2989112"/>
            <a:ext cx="4054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평범한 이야기는 잘 해도 내 깊은 이야기는 하나님께 잘 못 꺼내겠다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요즘따라</a:t>
            </a:r>
            <a:r>
              <a:rPr lang="ko-KR" altLang="en-US" dirty="0">
                <a:solidFill>
                  <a:schemeClr val="tx1"/>
                </a:solidFill>
              </a:rPr>
              <a:t> 하나님이 있는지 잘 모르겠다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너무 친밀하다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6317B-31C4-00C8-4D3F-B72AA0C08CF4}"/>
              </a:ext>
            </a:extLst>
          </p:cNvPr>
          <p:cNvSpPr/>
          <p:nvPr/>
        </p:nvSpPr>
        <p:spPr>
          <a:xfrm>
            <a:off x="6363854" y="1838035"/>
            <a:ext cx="4378037" cy="44981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0F577E-0399-C096-7376-D9AC3D90BB9D}"/>
              </a:ext>
            </a:extLst>
          </p:cNvPr>
          <p:cNvSpPr/>
          <p:nvPr/>
        </p:nvSpPr>
        <p:spPr>
          <a:xfrm>
            <a:off x="6096000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10B8B5-7761-4E1D-AB8F-1D651A34E434}"/>
              </a:ext>
            </a:extLst>
          </p:cNvPr>
          <p:cNvSpPr/>
          <p:nvPr/>
        </p:nvSpPr>
        <p:spPr>
          <a:xfrm>
            <a:off x="6844145" y="2247320"/>
            <a:ext cx="3454400" cy="5847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나의 상황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9BEE3-C027-DD73-D200-54D1E0D3E7EE}"/>
              </a:ext>
            </a:extLst>
          </p:cNvPr>
          <p:cNvSpPr txBox="1"/>
          <p:nvPr/>
        </p:nvSpPr>
        <p:spPr>
          <a:xfrm>
            <a:off x="6576290" y="2989112"/>
            <a:ext cx="4054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미래에 대한 걱정을 하고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휴학하고 행복함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마음에 여유가 없음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친구 관계가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2982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02BF2-CEE5-337E-B826-9466E4E0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0A450-F68D-9C10-5C34-A96AC78A6B68}"/>
              </a:ext>
            </a:extLst>
          </p:cNvPr>
          <p:cNvSpPr txBox="1"/>
          <p:nvPr/>
        </p:nvSpPr>
        <p:spPr>
          <a:xfrm>
            <a:off x="350982" y="350982"/>
            <a:ext cx="753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소그룹을 시작하며 나의 마음은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A466D-7754-912B-D057-F9DE1856919B}"/>
              </a:ext>
            </a:extLst>
          </p:cNvPr>
          <p:cNvSpPr/>
          <p:nvPr/>
        </p:nvSpPr>
        <p:spPr>
          <a:xfrm>
            <a:off x="618836" y="1838035"/>
            <a:ext cx="4378037" cy="4498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F2E7283-D986-866E-E5EE-4073C5AE7C48}"/>
              </a:ext>
            </a:extLst>
          </p:cNvPr>
          <p:cNvSpPr/>
          <p:nvPr/>
        </p:nvSpPr>
        <p:spPr>
          <a:xfrm>
            <a:off x="350982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8C7473-94E6-C641-71C1-0B45B6660003}"/>
              </a:ext>
            </a:extLst>
          </p:cNvPr>
          <p:cNvSpPr/>
          <p:nvPr/>
        </p:nvSpPr>
        <p:spPr>
          <a:xfrm>
            <a:off x="1099127" y="2247320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걱정과 불안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8DF03-6D7B-2C9F-7622-06CDC3958A41}"/>
              </a:ext>
            </a:extLst>
          </p:cNvPr>
          <p:cNvSpPr txBox="1"/>
          <p:nvPr/>
        </p:nvSpPr>
        <p:spPr>
          <a:xfrm>
            <a:off x="831272" y="2989112"/>
            <a:ext cx="4054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재정적인 걱정과 부담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영어에 대한 걱정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벌레는 많을까</a:t>
            </a:r>
            <a:r>
              <a:rPr lang="en-US" altLang="ko-KR" dirty="0">
                <a:solidFill>
                  <a:schemeClr val="tx1"/>
                </a:solidFill>
              </a:rPr>
              <a:t>..?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나는 피부가 예민한데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나는 아직 </a:t>
            </a:r>
            <a:r>
              <a:rPr lang="en-US" altLang="ko-KR" dirty="0">
                <a:solidFill>
                  <a:schemeClr val="tx1"/>
                </a:solidFill>
              </a:rPr>
              <a:t>IVF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ko-KR" altLang="en-US" dirty="0" err="1">
                <a:solidFill>
                  <a:schemeClr val="tx1"/>
                </a:solidFill>
              </a:rPr>
              <a:t>뭔지</a:t>
            </a:r>
            <a:r>
              <a:rPr lang="ko-KR" altLang="en-US" dirty="0">
                <a:solidFill>
                  <a:schemeClr val="tx1"/>
                </a:solidFill>
              </a:rPr>
              <a:t> 잘 모르는데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r>
              <a:rPr lang="en-US" altLang="ko-KR" dirty="0"/>
              <a:t> </a:t>
            </a:r>
            <a:r>
              <a:rPr lang="ko-KR" altLang="en-US" dirty="0"/>
              <a:t>이런 거 잘 할 수 있을까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필리핀 친구들이 한국에 오면 내가 잘 섬길 수 있을까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외국인과 친구가 될 수 있을까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덥지는 않을까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기타 등등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BF21E5-4395-BD9E-4828-BFAF35893E23}"/>
              </a:ext>
            </a:extLst>
          </p:cNvPr>
          <p:cNvSpPr/>
          <p:nvPr/>
        </p:nvSpPr>
        <p:spPr>
          <a:xfrm>
            <a:off x="6363854" y="1838035"/>
            <a:ext cx="4378037" cy="44981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E60FE-E7C8-C015-9B8B-05E632F5754B}"/>
              </a:ext>
            </a:extLst>
          </p:cNvPr>
          <p:cNvSpPr/>
          <p:nvPr/>
        </p:nvSpPr>
        <p:spPr>
          <a:xfrm>
            <a:off x="6096000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D5F01D-9F2C-9EA6-C2BF-C84557BAEE38}"/>
              </a:ext>
            </a:extLst>
          </p:cNvPr>
          <p:cNvSpPr/>
          <p:nvPr/>
        </p:nvSpPr>
        <p:spPr>
          <a:xfrm>
            <a:off x="6844145" y="2247320"/>
            <a:ext cx="3454400" cy="5847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DCB24-7C0C-0786-7626-1B2DEB0B099E}"/>
              </a:ext>
            </a:extLst>
          </p:cNvPr>
          <p:cNvSpPr txBox="1"/>
          <p:nvPr/>
        </p:nvSpPr>
        <p:spPr>
          <a:xfrm>
            <a:off x="6576290" y="2989112"/>
            <a:ext cx="4054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믿음의 동역자들을 사귈 수 있기를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하나님과의 관계가 회복되기를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더 넓은 세상을 볼 수 있기를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UNIST IVF </a:t>
            </a:r>
            <a:r>
              <a:rPr lang="ko-KR" altLang="en-US" dirty="0"/>
              <a:t>친구들과 친해질 수 있기를</a:t>
            </a:r>
            <a:r>
              <a:rPr lang="en-US" altLang="ko-KR" dirty="0"/>
              <a:t>!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등등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366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69D1-C683-DEA7-C754-47D57F3A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8F96A-2E4B-23B5-8C34-C00F46A5CCE0}"/>
              </a:ext>
            </a:extLst>
          </p:cNvPr>
          <p:cNvSpPr txBox="1"/>
          <p:nvPr/>
        </p:nvSpPr>
        <p:spPr>
          <a:xfrm>
            <a:off x="350982" y="350982"/>
            <a:ext cx="4014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질문에 답해보기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43DED-F74D-549F-1A41-D49B49C18418}"/>
              </a:ext>
            </a:extLst>
          </p:cNvPr>
          <p:cNvSpPr txBox="1"/>
          <p:nvPr/>
        </p:nvSpPr>
        <p:spPr>
          <a:xfrm>
            <a:off x="858416" y="2062065"/>
            <a:ext cx="77316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나는 왜 이 소그룹에 들어왔는가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 기회를 통해 나는 무엇을 배우고</a:t>
            </a:r>
            <a:r>
              <a:rPr lang="en-US" altLang="ko-KR" dirty="0"/>
              <a:t>/</a:t>
            </a:r>
            <a:r>
              <a:rPr lang="ko-KR" altLang="en-US" dirty="0"/>
              <a:t>경험하고 싶은가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 소그룹을 진행하며</a:t>
            </a:r>
            <a:r>
              <a:rPr lang="en-US" altLang="ko-KR" dirty="0"/>
              <a:t>… </a:t>
            </a:r>
            <a:r>
              <a:rPr lang="ko-KR" altLang="en-US" dirty="0"/>
              <a:t>나의 기도제목이 있다면</a:t>
            </a:r>
            <a:r>
              <a:rPr lang="en-US" altLang="ko-KR" dirty="0"/>
              <a:t>? (4</a:t>
            </a:r>
            <a:r>
              <a:rPr lang="ko-KR" altLang="en-US" dirty="0"/>
              <a:t>개 이상 적어보기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9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408B-3EFC-800B-B2DF-2B3386B3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3B294-52E3-1BEF-A035-BEAEF0E61EE3}"/>
              </a:ext>
            </a:extLst>
          </p:cNvPr>
          <p:cNvSpPr txBox="1"/>
          <p:nvPr/>
        </p:nvSpPr>
        <p:spPr>
          <a:xfrm>
            <a:off x="350982" y="350982"/>
            <a:ext cx="4782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(4)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176707-D030-3074-B849-0CD50E3D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2" t="25170" r="4949" b="13470"/>
          <a:stretch/>
        </p:blipFill>
        <p:spPr>
          <a:xfrm>
            <a:off x="8451397" y="0"/>
            <a:ext cx="3740603" cy="2127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142C3-B298-2D5C-E917-70F8BF627210}"/>
              </a:ext>
            </a:extLst>
          </p:cNvPr>
          <p:cNvSpPr txBox="1"/>
          <p:nvPr/>
        </p:nvSpPr>
        <p:spPr>
          <a:xfrm>
            <a:off x="4777273" y="2004311"/>
            <a:ext cx="46066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안녕하세요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이번에 </a:t>
            </a:r>
            <a:r>
              <a:rPr lang="en-US" altLang="ko-KR" sz="1400" dirty="0"/>
              <a:t>2023 IFES World Assembly</a:t>
            </a:r>
            <a:r>
              <a:rPr lang="ko-KR" altLang="en-US" sz="1400" dirty="0"/>
              <a:t>에 한국 참여자로 참여하게 된 박승빈입니다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한국 </a:t>
            </a:r>
            <a:r>
              <a:rPr lang="en-US" altLang="ko-KR" sz="1400" dirty="0"/>
              <a:t>IVF</a:t>
            </a:r>
            <a:r>
              <a:rPr lang="ko-KR" altLang="en-US" sz="1400" dirty="0"/>
              <a:t>는 </a:t>
            </a:r>
            <a:r>
              <a:rPr lang="en-US" altLang="ko-KR" sz="1400" dirty="0"/>
              <a:t>IFES(</a:t>
            </a:r>
            <a:r>
              <a:rPr lang="ko-KR" altLang="en-US" sz="1400" dirty="0"/>
              <a:t>국제 복음주의 학생회</a:t>
            </a:r>
            <a:r>
              <a:rPr lang="en-US" altLang="ko-KR" sz="1400" dirty="0"/>
              <a:t>)</a:t>
            </a:r>
            <a:r>
              <a:rPr lang="ko-KR" altLang="en-US" sz="1400" dirty="0"/>
              <a:t>에 소속된 단체로</a:t>
            </a:r>
            <a:r>
              <a:rPr lang="en-US" altLang="ko-KR" sz="1400" dirty="0"/>
              <a:t>, </a:t>
            </a:r>
            <a:r>
              <a:rPr lang="ko-KR" altLang="en-US" sz="1400" dirty="0"/>
              <a:t>전 세계 </a:t>
            </a:r>
            <a:r>
              <a:rPr lang="en-US" altLang="ko-KR" sz="1400" dirty="0"/>
              <a:t>IFES</a:t>
            </a:r>
            <a:r>
              <a:rPr lang="ko-KR" altLang="en-US" sz="1400" dirty="0"/>
              <a:t>와 연합하여 교류하고 있습니다</a:t>
            </a:r>
            <a:r>
              <a:rPr lang="en-US" altLang="ko-KR" sz="1400" dirty="0"/>
              <a:t>. IFES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4</a:t>
            </a:r>
            <a:r>
              <a:rPr lang="ko-KR" altLang="en-US" sz="1400" dirty="0"/>
              <a:t>년에 한 번씩 전 세계 </a:t>
            </a:r>
            <a:r>
              <a:rPr lang="en-US" altLang="ko-KR" sz="1400" dirty="0"/>
              <a:t>IFES</a:t>
            </a:r>
            <a:r>
              <a:rPr lang="ko-KR" altLang="en-US" sz="1400" dirty="0"/>
              <a:t>가 함께 모이는 대회가 열리는데</a:t>
            </a:r>
            <a:r>
              <a:rPr lang="en-US" altLang="ko-KR" sz="1400" dirty="0"/>
              <a:t>, </a:t>
            </a:r>
            <a:r>
              <a:rPr lang="ko-KR" altLang="en-US" sz="1400" dirty="0"/>
              <a:t>저는 </a:t>
            </a:r>
            <a:r>
              <a:rPr lang="en-US" altLang="ko-KR" sz="1400" dirty="0"/>
              <a:t>UNIST IVF</a:t>
            </a:r>
            <a:r>
              <a:rPr lang="ko-KR" altLang="en-US" sz="1400" dirty="0"/>
              <a:t>에서 활동하며 이번에 열리는 </a:t>
            </a:r>
            <a:r>
              <a:rPr lang="en-US" altLang="ko-KR" sz="1400" dirty="0"/>
              <a:t>2023 World Assembly(</a:t>
            </a:r>
            <a:r>
              <a:rPr lang="ko-KR" altLang="en-US" sz="1400" dirty="0"/>
              <a:t>세계 총회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대한민국 학생 대표로 참여하게 되었습니다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이번 </a:t>
            </a:r>
            <a:r>
              <a:rPr lang="en-US" altLang="ko-KR" sz="1400" dirty="0"/>
              <a:t>2023 World Assembly </a:t>
            </a:r>
            <a:r>
              <a:rPr lang="ko-KR" altLang="en-US" sz="1400" dirty="0"/>
              <a:t>대회에 대한민국에서는 간사 </a:t>
            </a:r>
            <a:r>
              <a:rPr lang="en-US" altLang="ko-KR" sz="1400" dirty="0"/>
              <a:t>4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학생 </a:t>
            </a:r>
            <a:r>
              <a:rPr lang="en-US" altLang="ko-KR" sz="1400" dirty="0"/>
              <a:t>6</a:t>
            </a:r>
            <a:r>
              <a:rPr lang="ko-KR" altLang="en-US" sz="1400" dirty="0"/>
              <a:t>명이 참석합니다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대회 일정 이외에도 사전 모임</a:t>
            </a:r>
            <a:r>
              <a:rPr lang="en-US" altLang="ko-KR" sz="1400" dirty="0"/>
              <a:t>, </a:t>
            </a:r>
            <a:r>
              <a:rPr lang="ko-KR" altLang="en-US" sz="1400" dirty="0"/>
              <a:t>여행 일정을 포함하여 약 </a:t>
            </a:r>
            <a:r>
              <a:rPr lang="en-US" altLang="ko-KR" sz="1400" dirty="0"/>
              <a:t>6</a:t>
            </a:r>
            <a:r>
              <a:rPr lang="ko-KR" altLang="en-US" sz="1400" dirty="0"/>
              <a:t>주간 함께합니다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전 세계에서 모인 청년들과 예배하고 교제하며 </a:t>
            </a:r>
            <a:r>
              <a:rPr lang="ko-KR" altLang="en-US" sz="1400" dirty="0" err="1"/>
              <a:t>한국뿐만</a:t>
            </a:r>
            <a:r>
              <a:rPr lang="ko-KR" altLang="en-US" sz="1400" dirty="0"/>
              <a:t> 아니라 전 세계 대학을 향한 하나님의 사랑과 일하심을 발견하고 느낄 수 있는 시간이 되기를 기대합니다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기도와 재정으로 함께해 주시면 감사하겠습니다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UNIST IVF </a:t>
            </a:r>
            <a:r>
              <a:rPr lang="ko-KR" altLang="en-US" sz="1400" dirty="0"/>
              <a:t>박승빈 드림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183B4-1556-D69C-E336-6B959681E4AF}"/>
              </a:ext>
            </a:extLst>
          </p:cNvPr>
          <p:cNvSpPr txBox="1"/>
          <p:nvPr/>
        </p:nvSpPr>
        <p:spPr>
          <a:xfrm>
            <a:off x="9787812" y="2133346"/>
            <a:ext cx="2404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장소</a:t>
            </a:r>
            <a:r>
              <a:rPr lang="en-US" altLang="ko-KR" sz="1400" dirty="0"/>
              <a:t>, </a:t>
            </a:r>
            <a:r>
              <a:rPr lang="ko-KR" altLang="en-US" sz="1400" dirty="0"/>
              <a:t>연락처</a:t>
            </a:r>
            <a:endParaRPr lang="en-US" altLang="ko-KR" sz="1400" dirty="0"/>
          </a:p>
          <a:p>
            <a:r>
              <a:rPr lang="ko-KR" altLang="en-US" sz="1400" dirty="0"/>
              <a:t>후원계좌</a:t>
            </a:r>
            <a:r>
              <a:rPr lang="en-US" altLang="ko-KR" sz="1400" dirty="0"/>
              <a:t>, </a:t>
            </a:r>
            <a:r>
              <a:rPr lang="ko-KR" altLang="en-US" sz="1400" dirty="0"/>
              <a:t>모금액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기도제목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/>
              <a:t>기도해 주셔서 감사합니다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A58BD8B-36BB-54AA-EBB6-00B5B06B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25170" r="65946" b="13470"/>
          <a:stretch/>
        </p:blipFill>
        <p:spPr>
          <a:xfrm>
            <a:off x="170587" y="1586204"/>
            <a:ext cx="4606686" cy="509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D128B3-9ADF-493B-80E9-F8BFFA1FD2CF}"/>
              </a:ext>
            </a:extLst>
          </p:cNvPr>
          <p:cNvSpPr txBox="1"/>
          <p:nvPr/>
        </p:nvSpPr>
        <p:spPr>
          <a:xfrm>
            <a:off x="6096000" y="1428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8EE15-AA9A-1FA4-922A-53507D735341}"/>
              </a:ext>
            </a:extLst>
          </p:cNvPr>
          <p:cNvSpPr txBox="1"/>
          <p:nvPr/>
        </p:nvSpPr>
        <p:spPr>
          <a:xfrm>
            <a:off x="5307687" y="300748"/>
            <a:ext cx="29690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재정적인 부담이 있다면</a:t>
            </a:r>
            <a:endParaRPr lang="en-US" altLang="ko-KR" dirty="0"/>
          </a:p>
          <a:p>
            <a:r>
              <a:rPr lang="ko-KR" altLang="en-US" dirty="0"/>
              <a:t>재정 후원을 부탁하는 것도</a:t>
            </a:r>
            <a:endParaRPr lang="en-US" altLang="ko-KR" dirty="0"/>
          </a:p>
          <a:p>
            <a:r>
              <a:rPr lang="ko-KR" altLang="en-US" dirty="0"/>
              <a:t>좋은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D6BC-A85D-A6A2-4004-5D95324F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0F482-72F3-8E14-2F54-B13C8F80C626}"/>
              </a:ext>
            </a:extLst>
          </p:cNvPr>
          <p:cNvSpPr txBox="1"/>
          <p:nvPr/>
        </p:nvSpPr>
        <p:spPr>
          <a:xfrm>
            <a:off x="350982" y="350982"/>
            <a:ext cx="4782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공유해보기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B0D6A-E3D5-E1C3-F4EF-7A1E06BE8043}"/>
              </a:ext>
            </a:extLst>
          </p:cNvPr>
          <p:cNvSpPr txBox="1"/>
          <p:nvPr/>
        </p:nvSpPr>
        <p:spPr>
          <a:xfrm>
            <a:off x="350982" y="1922107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누구에게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6C8E7-390F-0C1A-C795-DDBD474B4A72}"/>
              </a:ext>
            </a:extLst>
          </p:cNvPr>
          <p:cNvSpPr/>
          <p:nvPr/>
        </p:nvSpPr>
        <p:spPr>
          <a:xfrm>
            <a:off x="618836" y="3000790"/>
            <a:ext cx="4378037" cy="22243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IVF </a:t>
            </a:r>
            <a:r>
              <a:rPr lang="ko-KR" altLang="en-US" dirty="0">
                <a:solidFill>
                  <a:schemeClr val="tx1"/>
                </a:solidFill>
              </a:rPr>
              <a:t>친구들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교회 친구들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CD299-1DFA-ED9B-F7DA-B3D3C7AB5AB4}"/>
              </a:ext>
            </a:extLst>
          </p:cNvPr>
          <p:cNvSpPr/>
          <p:nvPr/>
        </p:nvSpPr>
        <p:spPr>
          <a:xfrm>
            <a:off x="1099127" y="2708401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가깝고 신뢰할 수 있는 사람들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D72A57-D7A0-B7E4-180E-AFECDEA79E7A}"/>
              </a:ext>
            </a:extLst>
          </p:cNvPr>
          <p:cNvSpPr/>
          <p:nvPr/>
        </p:nvSpPr>
        <p:spPr>
          <a:xfrm>
            <a:off x="6469130" y="3000790"/>
            <a:ext cx="4378037" cy="22243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Instagram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IVF </a:t>
            </a:r>
            <a:r>
              <a:rPr lang="ko-KR" altLang="en-US" dirty="0">
                <a:solidFill>
                  <a:schemeClr val="tx1"/>
                </a:solidFill>
              </a:rPr>
              <a:t>전체 </a:t>
            </a:r>
            <a:r>
              <a:rPr lang="ko-KR" altLang="en-US" dirty="0" err="1">
                <a:solidFill>
                  <a:schemeClr val="tx1"/>
                </a:solidFill>
              </a:rPr>
              <a:t>활동방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7FAAA7-7087-8B54-DCCD-8D391298AB22}"/>
              </a:ext>
            </a:extLst>
          </p:cNvPr>
          <p:cNvSpPr/>
          <p:nvPr/>
        </p:nvSpPr>
        <p:spPr>
          <a:xfrm>
            <a:off x="6949421" y="2708401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불특정 다수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776D2-1889-9127-1ABA-577AB2DC648B}"/>
              </a:ext>
            </a:extLst>
          </p:cNvPr>
          <p:cNvSpPr txBox="1"/>
          <p:nvPr/>
        </p:nvSpPr>
        <p:spPr>
          <a:xfrm>
            <a:off x="618836" y="5374433"/>
            <a:ext cx="1120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공유하는 것은 자율적으로 하시면 됩니다</a:t>
            </a:r>
            <a:r>
              <a:rPr lang="en-US" altLang="ko-KR" dirty="0"/>
              <a:t>. (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우리 소그룹 안에서는 공유했으면 좋겠습니다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ex: </a:t>
            </a:r>
            <a:r>
              <a:rPr lang="ko-KR" altLang="en-US" dirty="0" err="1"/>
              <a:t>가족들한테</a:t>
            </a:r>
            <a:r>
              <a:rPr lang="ko-KR" altLang="en-US" dirty="0"/>
              <a:t> 기도 부탁하는 것은 편한데</a:t>
            </a:r>
            <a:r>
              <a:rPr lang="en-US" altLang="ko-KR" dirty="0"/>
              <a:t>, </a:t>
            </a:r>
            <a:r>
              <a:rPr lang="ko-KR" altLang="en-US" dirty="0"/>
              <a:t>불특정 다수가 볼 수 있는</a:t>
            </a:r>
            <a:r>
              <a:rPr lang="en-US" altLang="ko-KR" dirty="0"/>
              <a:t> </a:t>
            </a:r>
            <a:r>
              <a:rPr lang="ko-KR" altLang="en-US" dirty="0"/>
              <a:t>공개적인 곳에 올리는 것은 너무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많이 부담스럽다</a:t>
            </a:r>
            <a:r>
              <a:rPr lang="en-US" altLang="ko-KR" dirty="0"/>
              <a:t>..! -&gt; </a:t>
            </a:r>
            <a:r>
              <a:rPr lang="ko-KR" altLang="en-US" dirty="0"/>
              <a:t>가족한테만 기도 부탁해도 됩니다</a:t>
            </a:r>
            <a:r>
              <a:rPr lang="en-US" altLang="ko-KR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FA2F1-B7CA-0D51-7721-35805FD8C17E}"/>
              </a:ext>
            </a:extLst>
          </p:cNvPr>
          <p:cNvSpPr txBox="1"/>
          <p:nvPr/>
        </p:nvSpPr>
        <p:spPr>
          <a:xfrm>
            <a:off x="618836" y="6312532"/>
            <a:ext cx="701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대상별로 기도편지의 내용을 조금씩 다르게 해서 보내도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11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8C2F-7EFE-3776-AE42-27E085B5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D71B-F135-DCE7-3505-89F3418CC838}"/>
              </a:ext>
            </a:extLst>
          </p:cNvPr>
          <p:cNvSpPr txBox="1"/>
          <p:nvPr/>
        </p:nvSpPr>
        <p:spPr>
          <a:xfrm>
            <a:off x="350982" y="3509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숙제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78AA15-D483-8CEE-D148-F5CE8E38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835358"/>
            <a:ext cx="744006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FB62-A43B-6E26-3293-553A851E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8C921-B1F2-1685-DE44-382B2271D542}"/>
              </a:ext>
            </a:extLst>
          </p:cNvPr>
          <p:cNvSpPr txBox="1"/>
          <p:nvPr/>
        </p:nvSpPr>
        <p:spPr>
          <a:xfrm>
            <a:off x="350982" y="3509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숙제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111383-141E-9DE1-2E06-F7343266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733049"/>
            <a:ext cx="714474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8B0C-F0A6-BA15-9C5E-A85A162B2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C3BF6-75ED-D672-B7EF-24DB2BF027B2}"/>
              </a:ext>
            </a:extLst>
          </p:cNvPr>
          <p:cNvSpPr txBox="1"/>
          <p:nvPr/>
        </p:nvSpPr>
        <p:spPr>
          <a:xfrm>
            <a:off x="350982" y="3509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논의사항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5F8B3-B849-5D43-3FA6-CDF2588C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20" y="0"/>
            <a:ext cx="8404980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CE272-3590-CAB6-B7C9-ABB17FD1F68C}"/>
              </a:ext>
            </a:extLst>
          </p:cNvPr>
          <p:cNvCxnSpPr/>
          <p:nvPr/>
        </p:nvCxnSpPr>
        <p:spPr>
          <a:xfrm>
            <a:off x="7258612" y="2295331"/>
            <a:ext cx="391886" cy="11336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EE2CCF-6BD1-CD0E-5F95-EEB60E0F70B5}"/>
              </a:ext>
            </a:extLst>
          </p:cNvPr>
          <p:cNvCxnSpPr>
            <a:cxnSpLocks/>
          </p:cNvCxnSpPr>
          <p:nvPr/>
        </p:nvCxnSpPr>
        <p:spPr>
          <a:xfrm>
            <a:off x="7258612" y="2295331"/>
            <a:ext cx="992155" cy="1562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B9C4A-4E6E-AC9F-5DB2-F775C7928D5C}"/>
              </a:ext>
            </a:extLst>
          </p:cNvPr>
          <p:cNvSpPr txBox="1"/>
          <p:nvPr/>
        </p:nvSpPr>
        <p:spPr>
          <a:xfrm>
            <a:off x="643751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보라카이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228DC-0078-BF40-60F5-472A302DC007}"/>
              </a:ext>
            </a:extLst>
          </p:cNvPr>
          <p:cNvSpPr txBox="1"/>
          <p:nvPr/>
        </p:nvSpPr>
        <p:spPr>
          <a:xfrm>
            <a:off x="8148426" y="3407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6A600-0A45-F714-7DEE-1637D1276251}"/>
              </a:ext>
            </a:extLst>
          </p:cNvPr>
          <p:cNvSpPr txBox="1"/>
          <p:nvPr/>
        </p:nvSpPr>
        <p:spPr>
          <a:xfrm>
            <a:off x="450610" y="1119674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어디를 놀러갈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필리핀 일정 종료 후</a:t>
            </a:r>
            <a:endParaRPr lang="en-US" altLang="ko-KR" dirty="0"/>
          </a:p>
          <a:p>
            <a:r>
              <a:rPr lang="en-US" altLang="ko-KR" dirty="0"/>
              <a:t> 3</a:t>
            </a:r>
            <a:r>
              <a:rPr lang="ko-KR" altLang="en-US" dirty="0"/>
              <a:t>일 정도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98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23930-1730-13E6-54D1-E92BEF27B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5DE03-6328-EC1E-BDC8-E6ABDF6A1127}"/>
              </a:ext>
            </a:extLst>
          </p:cNvPr>
          <p:cNvSpPr txBox="1"/>
          <p:nvPr/>
        </p:nvSpPr>
        <p:spPr>
          <a:xfrm>
            <a:off x="350982" y="350982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주 소그룹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AF42E-D959-FD34-C3FE-FCC9E1716C22}"/>
              </a:ext>
            </a:extLst>
          </p:cNvPr>
          <p:cNvSpPr txBox="1"/>
          <p:nvPr/>
        </p:nvSpPr>
        <p:spPr>
          <a:xfrm>
            <a:off x="785091" y="1320800"/>
            <a:ext cx="2887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아이디어 생각해보기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옷</a:t>
            </a:r>
            <a:r>
              <a:rPr lang="en-US" altLang="ko-KR" dirty="0"/>
              <a:t>, </a:t>
            </a:r>
            <a:r>
              <a:rPr lang="ko-KR" altLang="en-US" dirty="0" err="1"/>
              <a:t>키링</a:t>
            </a:r>
            <a:r>
              <a:rPr lang="en-US" altLang="ko-KR" dirty="0"/>
              <a:t>, </a:t>
            </a:r>
            <a:r>
              <a:rPr lang="ko-KR" altLang="en-US" dirty="0"/>
              <a:t>볼펜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IVF </a:t>
            </a:r>
            <a:r>
              <a:rPr lang="ko-KR" altLang="en-US" dirty="0"/>
              <a:t>디자인 생각해오기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단체복</a:t>
            </a:r>
            <a:r>
              <a:rPr lang="en-US" altLang="ko-KR" dirty="0"/>
              <a:t>?</a:t>
            </a:r>
          </a:p>
        </p:txBody>
      </p:sp>
      <p:pic>
        <p:nvPicPr>
          <p:cNvPr id="1026" name="Picture 2" descr="대한민국 티셔츠 빅사이즈 외국인선물 단체티셔츠 - 인터파크 쇼핑">
            <a:extLst>
              <a:ext uri="{FF2B5EF4-FFF2-40B4-BE49-F238E27FC236}">
                <a16:creationId xmlns:a16="http://schemas.microsoft.com/office/drawing/2014/main" id="{5DA32124-FA15-ED71-FB77-D14B569E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" y="3298536"/>
            <a:ext cx="3208482" cy="320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팀팩토리 - 단체의류 커스텀 전문">
            <a:extLst>
              <a:ext uri="{FF2B5EF4-FFF2-40B4-BE49-F238E27FC236}">
                <a16:creationId xmlns:a16="http://schemas.microsoft.com/office/drawing/2014/main" id="{2B7E0E25-D3C0-0C7C-1E63-D858208DD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3" b="18584"/>
          <a:stretch/>
        </p:blipFill>
        <p:spPr bwMode="auto">
          <a:xfrm>
            <a:off x="3962400" y="2895600"/>
            <a:ext cx="34480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정직한 단체티 모모티">
            <a:extLst>
              <a:ext uri="{FF2B5EF4-FFF2-40B4-BE49-F238E27FC236}">
                <a16:creationId xmlns:a16="http://schemas.microsoft.com/office/drawing/2014/main" id="{33DB29C5-D726-2E89-2E15-D63334C5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895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6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76031-DAAE-01F1-E148-A690A328E995}"/>
              </a:ext>
            </a:extLst>
          </p:cNvPr>
          <p:cNvSpPr txBox="1"/>
          <p:nvPr/>
        </p:nvSpPr>
        <p:spPr>
          <a:xfrm>
            <a:off x="1385455" y="2327564"/>
            <a:ext cx="2690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대략적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지금 바로 할 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우리의 목표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기도편지 작성해보기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37793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E6DA9-627D-5653-5B4E-CEB91DD3B486}"/>
              </a:ext>
            </a:extLst>
          </p:cNvPr>
          <p:cNvSpPr txBox="1"/>
          <p:nvPr/>
        </p:nvSpPr>
        <p:spPr>
          <a:xfrm>
            <a:off x="1644073" y="579120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1-7 or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월 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7C8A3-59B3-76FD-63F4-C154F015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12" y="912613"/>
            <a:ext cx="635406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CA61-A3B7-806F-AE72-9ED137413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4EC8A-450A-9CCA-6496-B2184E01A05D}"/>
              </a:ext>
            </a:extLst>
          </p:cNvPr>
          <p:cNvSpPr txBox="1"/>
          <p:nvPr/>
        </p:nvSpPr>
        <p:spPr>
          <a:xfrm>
            <a:off x="350982" y="350982"/>
            <a:ext cx="537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 바로 할 일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여권 발급</a:t>
            </a:r>
          </a:p>
        </p:txBody>
      </p:sp>
      <p:pic>
        <p:nvPicPr>
          <p:cNvPr id="2050" name="Picture 2" descr="베트남 전자비자 사진 요구사항 및 크기 | EmbassyWorld.org">
            <a:extLst>
              <a:ext uri="{FF2B5EF4-FFF2-40B4-BE49-F238E27FC236}">
                <a16:creationId xmlns:a16="http://schemas.microsoft.com/office/drawing/2014/main" id="{CCD32148-F55A-5C07-9940-9DDCE6AF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0" y="1452562"/>
            <a:ext cx="57816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FA366-B345-294C-F5F3-E13B10003C4F}"/>
              </a:ext>
            </a:extLst>
          </p:cNvPr>
          <p:cNvSpPr txBox="1"/>
          <p:nvPr/>
        </p:nvSpPr>
        <p:spPr>
          <a:xfrm>
            <a:off x="1479528" y="5737576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Bio page </a:t>
            </a:r>
            <a:r>
              <a:rPr lang="ko-KR" altLang="en-US" dirty="0" err="1"/>
              <a:t>개인톡으로</a:t>
            </a:r>
            <a:r>
              <a:rPr lang="ko-KR" altLang="en-US" dirty="0"/>
              <a:t> 보내기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6EE02-69CD-B8A5-5116-A65E8FF8D853}"/>
              </a:ext>
            </a:extLst>
          </p:cNvPr>
          <p:cNvSpPr txBox="1"/>
          <p:nvPr/>
        </p:nvSpPr>
        <p:spPr>
          <a:xfrm>
            <a:off x="6557818" y="305966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7F223-0F99-CEE1-2EC8-358792000FDE}"/>
              </a:ext>
            </a:extLst>
          </p:cNvPr>
          <p:cNvSpPr txBox="1"/>
          <p:nvPr/>
        </p:nvSpPr>
        <p:spPr>
          <a:xfrm>
            <a:off x="7366425" y="2090171"/>
            <a:ext cx="4193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여권상 영문 성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여권번호</a:t>
            </a:r>
            <a:endParaRPr lang="en-US" altLang="ko-KR" dirty="0"/>
          </a:p>
          <a:p>
            <a:r>
              <a:rPr lang="ko-KR" altLang="en-US" dirty="0"/>
              <a:t>여권 발급일</a:t>
            </a:r>
            <a:r>
              <a:rPr lang="en-US" altLang="ko-KR" dirty="0"/>
              <a:t>/</a:t>
            </a:r>
            <a:r>
              <a:rPr lang="ko-KR" altLang="en-US" dirty="0"/>
              <a:t>만료일</a:t>
            </a:r>
            <a:endParaRPr lang="en-US" altLang="ko-KR" dirty="0"/>
          </a:p>
          <a:p>
            <a:r>
              <a:rPr lang="ko-KR" altLang="en-US" dirty="0"/>
              <a:t>생년월일</a:t>
            </a:r>
            <a:r>
              <a:rPr lang="en-US" altLang="ko-KR" dirty="0"/>
              <a:t>(YYYY-MM-DD)</a:t>
            </a:r>
          </a:p>
          <a:p>
            <a:endParaRPr lang="en-US" altLang="ko-KR" dirty="0"/>
          </a:p>
          <a:p>
            <a:r>
              <a:rPr lang="ko-KR" altLang="en-US" dirty="0"/>
              <a:t>정보 </a:t>
            </a:r>
            <a:r>
              <a:rPr lang="ko-KR" altLang="en-US" dirty="0" err="1"/>
              <a:t>개인톡으로</a:t>
            </a:r>
            <a:r>
              <a:rPr lang="ko-KR" altLang="en-US" dirty="0"/>
              <a:t> 보내기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개인정보 보호의 측면에서 카카오톡이</a:t>
            </a:r>
            <a:endParaRPr lang="en-US" altLang="ko-KR" dirty="0"/>
          </a:p>
          <a:p>
            <a:r>
              <a:rPr lang="ko-KR" altLang="en-US" dirty="0"/>
              <a:t>의심스럽다면</a:t>
            </a:r>
            <a:r>
              <a:rPr lang="en-US" altLang="ko-KR" dirty="0"/>
              <a:t>, </a:t>
            </a:r>
            <a:r>
              <a:rPr lang="ko-KR" altLang="en-US" dirty="0" err="1"/>
              <a:t>텔레그램도</a:t>
            </a:r>
            <a:r>
              <a:rPr lang="ko-KR" altLang="en-US" dirty="0"/>
              <a:t> 환영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3919-8483-6176-9536-48AFCFBF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58381-047C-96BA-3492-5BD51880A71D}"/>
              </a:ext>
            </a:extLst>
          </p:cNvPr>
          <p:cNvSpPr txBox="1"/>
          <p:nvPr/>
        </p:nvSpPr>
        <p:spPr>
          <a:xfrm>
            <a:off x="350982" y="350982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 바로 할 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F2937-90CE-B72B-6F73-F20A968EAFDF}"/>
              </a:ext>
            </a:extLst>
          </p:cNvPr>
          <p:cNvSpPr txBox="1"/>
          <p:nvPr/>
        </p:nvSpPr>
        <p:spPr>
          <a:xfrm>
            <a:off x="1003071" y="3626653"/>
            <a:ext cx="3905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IVF SEED </a:t>
            </a:r>
            <a:r>
              <a:rPr lang="ko-KR" altLang="en-US" dirty="0"/>
              <a:t>소그룹 </a:t>
            </a:r>
            <a:r>
              <a:rPr lang="ko-KR" altLang="en-US" dirty="0" err="1"/>
              <a:t>톡방</a:t>
            </a:r>
            <a:r>
              <a:rPr lang="ko-KR" altLang="en-US" dirty="0"/>
              <a:t> </a:t>
            </a:r>
            <a:r>
              <a:rPr lang="ko-KR" altLang="en-US" dirty="0" err="1"/>
              <a:t>공지글에</a:t>
            </a:r>
            <a:endParaRPr lang="en-US" altLang="ko-KR" dirty="0"/>
          </a:p>
          <a:p>
            <a:r>
              <a:rPr lang="ko-KR" altLang="en-US" dirty="0"/>
              <a:t>댓글로 전화번호 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/>
              <a:t>다른 사람들 전화번호 저장해두기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0DE293-93EB-B659-75FD-1F2C82BD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1" y="2013576"/>
            <a:ext cx="3277057" cy="1448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2134C2-45BE-EA74-F392-7449ABD0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1" y="1334079"/>
            <a:ext cx="176237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A3D97-79FE-5C6A-E96F-4DC088BE46B8}"/>
              </a:ext>
            </a:extLst>
          </p:cNvPr>
          <p:cNvSpPr txBox="1"/>
          <p:nvPr/>
        </p:nvSpPr>
        <p:spPr>
          <a:xfrm>
            <a:off x="350982" y="350982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 바로 할 일</a:t>
            </a:r>
          </a:p>
        </p:txBody>
      </p:sp>
      <p:pic>
        <p:nvPicPr>
          <p:cNvPr id="1026" name="Picture 2" descr="WhatsApp - Review 2025 - PCMag Australia">
            <a:extLst>
              <a:ext uri="{FF2B5EF4-FFF2-40B4-BE49-F238E27FC236}">
                <a16:creationId xmlns:a16="http://schemas.microsoft.com/office/drawing/2014/main" id="{679EEE32-9E84-5D13-84B5-F25D04BC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1277937"/>
            <a:ext cx="4088084" cy="23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839C87-DDC6-E603-BA1D-41A488787485}"/>
              </a:ext>
            </a:extLst>
          </p:cNvPr>
          <p:cNvSpPr txBox="1"/>
          <p:nvPr/>
        </p:nvSpPr>
        <p:spPr>
          <a:xfrm>
            <a:off x="831935" y="373660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WhatsApp </a:t>
            </a:r>
            <a:r>
              <a:rPr lang="ko-KR" altLang="en-US" dirty="0"/>
              <a:t>다운로드 및 가입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46C83A5-ADA9-05F6-9B90-E156AB2F0D8B}"/>
              </a:ext>
            </a:extLst>
          </p:cNvPr>
          <p:cNvSpPr/>
          <p:nvPr/>
        </p:nvSpPr>
        <p:spPr>
          <a:xfrm>
            <a:off x="5098473" y="2133600"/>
            <a:ext cx="997527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4013-D1AC-2E2F-636E-D7F4DC7E2723}"/>
              </a:ext>
            </a:extLst>
          </p:cNvPr>
          <p:cNvSpPr txBox="1"/>
          <p:nvPr/>
        </p:nvSpPr>
        <p:spPr>
          <a:xfrm>
            <a:off x="6755407" y="1828349"/>
            <a:ext cx="4509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+82 10-2651-3076</a:t>
            </a:r>
          </a:p>
          <a:p>
            <a:r>
              <a:rPr lang="en-US" altLang="ko-KR" dirty="0"/>
              <a:t>+44 7521-647551</a:t>
            </a:r>
          </a:p>
          <a:p>
            <a:endParaRPr lang="en-US" altLang="ko-KR" dirty="0"/>
          </a:p>
          <a:p>
            <a:r>
              <a:rPr lang="ko-KR" altLang="en-US" dirty="0"/>
              <a:t>둘 중 한 번호로 메시지</a:t>
            </a:r>
            <a:r>
              <a:rPr lang="en-US" altLang="ko-KR" dirty="0"/>
              <a:t>(</a:t>
            </a:r>
            <a:r>
              <a:rPr lang="ko-KR" altLang="en-US" dirty="0"/>
              <a:t>본인 이름</a:t>
            </a:r>
            <a:r>
              <a:rPr lang="en-US" altLang="ko-KR" dirty="0"/>
              <a:t>) </a:t>
            </a:r>
            <a:r>
              <a:rPr lang="ko-KR" altLang="en-US" dirty="0"/>
              <a:t>보내기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4CC5C3-CC20-9330-8972-215A0B858C4E}"/>
              </a:ext>
            </a:extLst>
          </p:cNvPr>
          <p:cNvSpPr/>
          <p:nvPr/>
        </p:nvSpPr>
        <p:spPr>
          <a:xfrm>
            <a:off x="5098473" y="4692072"/>
            <a:ext cx="997527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2BEF9-83AD-A725-11FF-91C95C0B1D7F}"/>
              </a:ext>
            </a:extLst>
          </p:cNvPr>
          <p:cNvSpPr txBox="1"/>
          <p:nvPr/>
        </p:nvSpPr>
        <p:spPr>
          <a:xfrm>
            <a:off x="6921662" y="4742978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(4-5</a:t>
            </a:r>
            <a:r>
              <a:rPr lang="ko-KR" altLang="en-US" dirty="0"/>
              <a:t>월 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IVF – KIVF </a:t>
            </a:r>
            <a:r>
              <a:rPr lang="ko-KR" altLang="en-US" dirty="0"/>
              <a:t>그룹채팅방 만들어질 예정</a:t>
            </a:r>
          </a:p>
        </p:txBody>
      </p:sp>
    </p:spTree>
    <p:extLst>
      <p:ext uri="{BB962C8B-B14F-4D97-AF65-F5344CB8AC3E}">
        <p14:creationId xmlns:p14="http://schemas.microsoft.com/office/powerpoint/2010/main" val="15255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B3582-F153-5239-B0A7-59A2F8A7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70576-3812-B561-2A0D-689F1CCFBB01}"/>
              </a:ext>
            </a:extLst>
          </p:cNvPr>
          <p:cNvSpPr txBox="1"/>
          <p:nvPr/>
        </p:nvSpPr>
        <p:spPr>
          <a:xfrm>
            <a:off x="350982" y="350982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우리의 공통적 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8B548D-640F-D5F8-80F2-C2D0FCA5157D}"/>
              </a:ext>
            </a:extLst>
          </p:cNvPr>
          <p:cNvSpPr/>
          <p:nvPr/>
        </p:nvSpPr>
        <p:spPr>
          <a:xfrm>
            <a:off x="895927" y="1274618"/>
            <a:ext cx="4378037" cy="33250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B1CEAF-36D1-69E1-3547-EA63C207CA5E}"/>
              </a:ext>
            </a:extLst>
          </p:cNvPr>
          <p:cNvSpPr/>
          <p:nvPr/>
        </p:nvSpPr>
        <p:spPr>
          <a:xfrm>
            <a:off x="628073" y="935757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B28AFF-78AE-2156-CAF4-D81EA1CC77EF}"/>
              </a:ext>
            </a:extLst>
          </p:cNvPr>
          <p:cNvSpPr/>
          <p:nvPr/>
        </p:nvSpPr>
        <p:spPr>
          <a:xfrm>
            <a:off x="6705600" y="1274618"/>
            <a:ext cx="4378037" cy="33250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24ABE2-0344-69C9-DF09-57AC0B0AF34A}"/>
              </a:ext>
            </a:extLst>
          </p:cNvPr>
          <p:cNvSpPr/>
          <p:nvPr/>
        </p:nvSpPr>
        <p:spPr>
          <a:xfrm>
            <a:off x="6437746" y="935757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F43136-AFA6-2BBA-DB6E-269A39A33B3D}"/>
              </a:ext>
            </a:extLst>
          </p:cNvPr>
          <p:cNvSpPr/>
          <p:nvPr/>
        </p:nvSpPr>
        <p:spPr>
          <a:xfrm>
            <a:off x="350982" y="5320145"/>
            <a:ext cx="1274618" cy="9144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A2E5F-3C52-49F7-5074-9C6F42C2BE4F}"/>
              </a:ext>
            </a:extLst>
          </p:cNvPr>
          <p:cNvSpPr/>
          <p:nvPr/>
        </p:nvSpPr>
        <p:spPr>
          <a:xfrm>
            <a:off x="1865745" y="4938570"/>
            <a:ext cx="9901382" cy="15684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더 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 넓고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 깊게 일하실 수 있는 하나님을 한국의 문화에 가두고 있지는 않았는가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(</a:t>
            </a:r>
            <a:r>
              <a:rPr lang="ko-KR" altLang="en-US" dirty="0">
                <a:solidFill>
                  <a:schemeClr val="tx1"/>
                </a:solidFill>
              </a:rPr>
              <a:t>하나님의 능력과 성품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등을 우리의 생각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문화만을 기준으로 생각하고 </a:t>
            </a:r>
            <a:r>
              <a:rPr lang="ko-KR" altLang="en-US" dirty="0" err="1">
                <a:solidFill>
                  <a:schemeClr val="tx1"/>
                </a:solidFill>
              </a:rPr>
              <a:t>한정짓지는</a:t>
            </a:r>
            <a:r>
              <a:rPr lang="ko-KR" altLang="en-US" dirty="0">
                <a:solidFill>
                  <a:schemeClr val="tx1"/>
                </a:solidFill>
              </a:rPr>
              <a:t> 않았는가</a:t>
            </a:r>
            <a:r>
              <a:rPr lang="en-US" altLang="ko-KR" dirty="0">
                <a:solidFill>
                  <a:schemeClr val="tx1"/>
                </a:solidFill>
              </a:rPr>
              <a:t>?)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우리는 무엇을 위해서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어떻게 기도해야 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하나님은 이 기회를 통해서 나에게 무엇을 가르쳐 주시려고 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040095-ECA9-6A99-BA83-E6B2B0F9F1FE}"/>
              </a:ext>
            </a:extLst>
          </p:cNvPr>
          <p:cNvSpPr/>
          <p:nvPr/>
        </p:nvSpPr>
        <p:spPr>
          <a:xfrm>
            <a:off x="1376218" y="1683902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필리핀 가기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0EB7C8-1877-6D4A-ABBE-3470D5793694}"/>
              </a:ext>
            </a:extLst>
          </p:cNvPr>
          <p:cNvSpPr/>
          <p:nvPr/>
        </p:nvSpPr>
        <p:spPr>
          <a:xfrm>
            <a:off x="7185891" y="1683902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필리핀 친구들 맞이하기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BB78E-8904-4CF2-6FCF-089DE03E47DF}"/>
              </a:ext>
            </a:extLst>
          </p:cNvPr>
          <p:cNvSpPr txBox="1"/>
          <p:nvPr/>
        </p:nvSpPr>
        <p:spPr>
          <a:xfrm>
            <a:off x="1108363" y="2425694"/>
            <a:ext cx="4054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이 친구들은 어떤 문화에서 살고 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다른 기후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다른 문화를 가진 다른 나라에서는 하나님을 어떻게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예배하고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6A8FE-9551-F4D8-6ECF-44894EA7DED1}"/>
              </a:ext>
            </a:extLst>
          </p:cNvPr>
          <p:cNvSpPr txBox="1"/>
          <p:nvPr/>
        </p:nvSpPr>
        <p:spPr>
          <a:xfrm>
            <a:off x="6898720" y="2425694"/>
            <a:ext cx="395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지금까지 우리나라에서는 하나님이 어떻게 일하셨는가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어떻게 하면 잘 섬길 수 있는가</a:t>
            </a:r>
            <a:r>
              <a:rPr lang="en-US" altLang="ko-KR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966D6-A99B-4457-39B9-273C40767B3A}"/>
              </a:ext>
            </a:extLst>
          </p:cNvPr>
          <p:cNvSpPr txBox="1"/>
          <p:nvPr/>
        </p:nvSpPr>
        <p:spPr>
          <a:xfrm>
            <a:off x="4433455" y="412230"/>
            <a:ext cx="753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(+ </a:t>
            </a:r>
            <a:r>
              <a:rPr lang="ko-KR" altLang="en-US" dirty="0"/>
              <a:t>여기에 덧붙여서 각자 개인적인 목표를 가지고 왔으리라 생각됩니다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55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3F791-D1E7-1D22-A131-316A9F7F3756}"/>
              </a:ext>
            </a:extLst>
          </p:cNvPr>
          <p:cNvSpPr txBox="1"/>
          <p:nvPr/>
        </p:nvSpPr>
        <p:spPr>
          <a:xfrm>
            <a:off x="4088880" y="3136613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</a:p>
        </p:txBody>
      </p:sp>
    </p:spTree>
    <p:extLst>
      <p:ext uri="{BB962C8B-B14F-4D97-AF65-F5344CB8AC3E}">
        <p14:creationId xmlns:p14="http://schemas.microsoft.com/office/powerpoint/2010/main" val="32174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99E8C8-6E59-73A0-49CB-57314DE746DD}"/>
              </a:ext>
            </a:extLst>
          </p:cNvPr>
          <p:cNvSpPr/>
          <p:nvPr/>
        </p:nvSpPr>
        <p:spPr>
          <a:xfrm>
            <a:off x="503853" y="466531"/>
            <a:ext cx="2957804" cy="727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3217865-CB9F-27E8-020B-FF1A51232D54}"/>
              </a:ext>
            </a:extLst>
          </p:cNvPr>
          <p:cNvSpPr/>
          <p:nvPr/>
        </p:nvSpPr>
        <p:spPr>
          <a:xfrm>
            <a:off x="1483567" y="1324947"/>
            <a:ext cx="998376" cy="6251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E71686-ECA1-93D0-036B-3423D8D04A3F}"/>
              </a:ext>
            </a:extLst>
          </p:cNvPr>
          <p:cNvSpPr/>
          <p:nvPr/>
        </p:nvSpPr>
        <p:spPr>
          <a:xfrm>
            <a:off x="503853" y="2127380"/>
            <a:ext cx="2957804" cy="4264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질문에 대해서</a:t>
            </a:r>
            <a:endParaRPr lang="en-US" altLang="ko-KR" dirty="0"/>
          </a:p>
          <a:p>
            <a:pPr algn="ctr"/>
            <a:r>
              <a:rPr lang="ko-KR" altLang="en-US" dirty="0"/>
              <a:t>숨김없이</a:t>
            </a:r>
            <a:r>
              <a:rPr lang="en-US" altLang="ko-KR" dirty="0"/>
              <a:t>, </a:t>
            </a:r>
            <a:r>
              <a:rPr lang="ko-KR" altLang="en-US" dirty="0"/>
              <a:t>솔직하게</a:t>
            </a:r>
            <a:endParaRPr lang="en-US" altLang="ko-KR" dirty="0"/>
          </a:p>
          <a:p>
            <a:pPr algn="ctr"/>
            <a:r>
              <a:rPr lang="ko-KR" altLang="en-US" dirty="0"/>
              <a:t>기록해 보기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자신만 볼 것</a:t>
            </a:r>
            <a:r>
              <a:rPr lang="en-US" altLang="ko-KR" dirty="0"/>
              <a:t>)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DDD5E8-62C4-37F8-7EB6-C7154BE538D0}"/>
              </a:ext>
            </a:extLst>
          </p:cNvPr>
          <p:cNvSpPr/>
          <p:nvPr/>
        </p:nvSpPr>
        <p:spPr>
          <a:xfrm>
            <a:off x="3739243" y="3429000"/>
            <a:ext cx="681134" cy="1217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DBA3EB-6735-AF12-3A47-478119D15FBA}"/>
              </a:ext>
            </a:extLst>
          </p:cNvPr>
          <p:cNvSpPr/>
          <p:nvPr/>
        </p:nvSpPr>
        <p:spPr>
          <a:xfrm>
            <a:off x="4697963" y="2127380"/>
            <a:ext cx="2957804" cy="4264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나눌 수 있는 것들만</a:t>
            </a:r>
            <a:endParaRPr lang="en-US" altLang="ko-KR" dirty="0"/>
          </a:p>
          <a:p>
            <a:pPr algn="ctr"/>
            <a:r>
              <a:rPr lang="ko-KR" altLang="en-US" dirty="0" err="1"/>
              <a:t>나누어보기</a:t>
            </a:r>
            <a:endParaRPr lang="en-US" altLang="ko-KR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97417E7-6387-97AF-1C7B-F9A322A94254}"/>
              </a:ext>
            </a:extLst>
          </p:cNvPr>
          <p:cNvSpPr/>
          <p:nvPr/>
        </p:nvSpPr>
        <p:spPr>
          <a:xfrm>
            <a:off x="7933354" y="3429000"/>
            <a:ext cx="681134" cy="1217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C633BB-4042-51C4-3F0E-A41DF01A90E3}"/>
              </a:ext>
            </a:extLst>
          </p:cNvPr>
          <p:cNvSpPr/>
          <p:nvPr/>
        </p:nvSpPr>
        <p:spPr>
          <a:xfrm>
            <a:off x="8892075" y="2127380"/>
            <a:ext cx="2957804" cy="4264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공개적으로 공개할 수</a:t>
            </a:r>
            <a:endParaRPr lang="en-US" altLang="ko-KR" dirty="0"/>
          </a:p>
          <a:p>
            <a:pPr algn="ctr"/>
            <a:r>
              <a:rPr lang="ko-KR" altLang="en-US" dirty="0"/>
              <a:t>있는 것만</a:t>
            </a:r>
            <a:endParaRPr lang="en-US" altLang="ko-KR" dirty="0"/>
          </a:p>
          <a:p>
            <a:pPr algn="ctr"/>
            <a:r>
              <a:rPr lang="ko-KR" altLang="en-US" dirty="0"/>
              <a:t>기도편지에 작성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작성 후 공유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02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752</Words>
  <Application>Microsoft Office PowerPoint</Application>
  <PresentationFormat>와이드스크린</PresentationFormat>
  <Paragraphs>165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8</cp:revision>
  <dcterms:created xsi:type="dcterms:W3CDTF">2025-03-14T10:48:32Z</dcterms:created>
  <dcterms:modified xsi:type="dcterms:W3CDTF">2025-03-17T11:31:52Z</dcterms:modified>
</cp:coreProperties>
</file>