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312EB-089A-9F53-2FE0-A65616318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9C1071-0EDF-EE9C-8FFD-09B6CB96B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DCB45-D3D9-31A8-1715-79A024D5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755D8-E9C9-EFB0-A762-C91105E1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7D3F39-6A7F-F04D-58BA-C1BE3378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45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7288E-6086-7636-1A7C-DA0AAB5EA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2FC98D-8BEC-AA97-73A6-7404AF7FB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69588-891A-6C3C-9A89-160B02F3F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4AD2C-7BEB-F0CF-451C-801BF174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9D1AA9-F301-A9EF-8A38-63453C5C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9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B4355A-FE56-DCA1-6647-4CF36139F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6ED776-BA47-8477-A856-46DE7855A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F8E57-6238-A441-6918-4CF48783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E4D42F-C527-2D27-BCFD-59B503D4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15E76-4A1E-FEFA-C803-F2DDBE31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54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3C831-0D36-A4CF-662E-07F1F9E1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709BB-F477-36A8-50AC-7507536C7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5BA2D-DC43-751C-2B18-C5565813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B2D32-1BAF-D4A0-F255-FE1AF699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6196DE-8A26-07E6-53DB-BAE9009C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17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FF19A-2BD8-6223-D9E6-14D667D2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5428FB-9EE2-82A8-1BF6-99143AE84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0251E-B430-B6B9-7F72-2B04DA5F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04847F-42EE-6317-5980-DBF4A965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6A767-3BC2-A3C6-F2DE-3311EEA4C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1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0BB46-8C4E-E1F4-1D58-85F4D1C8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2E5C36-E5B2-1013-9B26-0AC2C20B0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1689ED-C5EA-2F31-981B-DEFB31F81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2A64BF-5D33-040D-3501-CB46A9AB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F88528-24F2-D5D0-80AD-29DDDF5E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1AB145-48DF-BAF7-0701-10AF6865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2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66881-62ED-E17C-7EBC-57C513B4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C5130-EDA0-9C19-20D9-176298F07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A76EA4-2F4F-0B67-16B5-F983F6504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7982B1-DEFF-04F4-04D5-12BFD8B73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42F068-89B7-9575-E03D-310C37591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EA3B46-E2F7-524D-FC20-767C9FAF2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D4EA50-FFDE-97DF-AA25-D07AB089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5E18BA-ECEB-ACAC-E0C4-93AD6495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08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771C0-F8F2-2910-460F-C940E073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1C3E11-EB3C-19FF-4C0D-00B3B9D0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3A01D9-8792-D5C6-F949-E07CE613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C85461-D6C3-2A7F-195D-38E9E527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99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AC0500-5621-9D26-42C1-79807CCC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60D436-D2C3-1C4F-BDC4-7C2E2829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EDFE77-5C3D-8F88-DE62-8ED858E1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2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CAAC9-7607-C825-5FF1-4246EF3F8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D594CE-0C20-2CF0-B72F-DC6D82661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E454DC-DDC5-B66D-C684-06F3942DA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5FE382-33C3-2ABE-ED4D-D49CA6A2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7CD241-A689-E1FE-2324-AD449F71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9BBAB2-6E21-D6FD-EDF8-FBE4AF59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33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B6C0-BC2C-CB0A-16B4-4C80875BD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7BDDE1-B978-D486-6145-26626F17E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F7B8DC-BCB1-7FE5-0598-41D3C90E6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0D5FF8-D5C4-4D18-3F77-7BAB6400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7AAA5F-3495-31F8-D4C7-11BEF7EC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9E5A-8FE0-12EE-264F-BCF8F7D4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7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FB0450-5852-BA84-564C-533C2429B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6C6E2C-A563-6FC2-9726-6AB54841D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24F4F-17AF-A010-6AB2-C19AD005B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BC56AD-70B2-46BD-BB61-4D0D5F54A6B8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73DE2-F59F-83D9-425F-FA7B94FC2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544E43-F188-48B0-4566-48B1936E5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01B61A-801F-6115-58AF-81D0F11488B6}"/>
              </a:ext>
            </a:extLst>
          </p:cNvPr>
          <p:cNvSpPr txBox="1"/>
          <p:nvPr/>
        </p:nvSpPr>
        <p:spPr>
          <a:xfrm>
            <a:off x="591127" y="424873"/>
            <a:ext cx="15347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/>
              <a:t>OT</a:t>
            </a:r>
            <a:endParaRPr lang="ko-KR" altLang="en-US" sz="8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F7D514-E120-DE82-F430-FC83527499F7}"/>
              </a:ext>
            </a:extLst>
          </p:cNvPr>
          <p:cNvSpPr txBox="1"/>
          <p:nvPr/>
        </p:nvSpPr>
        <p:spPr>
          <a:xfrm>
            <a:off x="895927" y="3094182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 화요일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955F1-E2D3-3D04-A66B-F6AFADF6E36B}"/>
              </a:ext>
            </a:extLst>
          </p:cNvPr>
          <p:cNvSpPr txBox="1"/>
          <p:nvPr/>
        </p:nvSpPr>
        <p:spPr>
          <a:xfrm>
            <a:off x="2125843" y="1209964"/>
            <a:ext cx="151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SEED Project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3996DF-6F11-F1D9-529D-97BBA05FBDCD}"/>
              </a:ext>
            </a:extLst>
          </p:cNvPr>
          <p:cNvSpPr txBox="1"/>
          <p:nvPr/>
        </p:nvSpPr>
        <p:spPr>
          <a:xfrm>
            <a:off x="895927" y="3759200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해외 </a:t>
            </a:r>
            <a:r>
              <a:rPr lang="ko-KR" altLang="en-US" dirty="0" err="1"/>
              <a:t>비전트립</a:t>
            </a:r>
            <a:r>
              <a:rPr lang="ko-KR" altLang="en-US" dirty="0"/>
              <a:t> 소그룹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9C68B8-47DB-99C4-BDA8-D2B15BF46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066" y="0"/>
            <a:ext cx="2038635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3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58AF3CF-935B-8371-D1AF-276587B99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86" y="564640"/>
            <a:ext cx="7240010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1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39B5C8-FEEF-9985-9E7B-AB53F484C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65" y="275734"/>
            <a:ext cx="6277851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06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FC0304-7F61-FDD7-B23A-57DAAAC3929E}"/>
              </a:ext>
            </a:extLst>
          </p:cNvPr>
          <p:cNvSpPr txBox="1"/>
          <p:nvPr/>
        </p:nvSpPr>
        <p:spPr>
          <a:xfrm>
            <a:off x="6572250" y="4857750"/>
            <a:ext cx="50385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 err="1"/>
              <a:t>보라카이</a:t>
            </a:r>
            <a:r>
              <a:rPr lang="ko-KR" altLang="en-US" dirty="0"/>
              <a:t> 숙소요금은 </a:t>
            </a:r>
            <a:r>
              <a:rPr lang="en-US" altLang="ko-KR" dirty="0"/>
              <a:t>1/n</a:t>
            </a:r>
            <a:r>
              <a:rPr lang="ko-KR" altLang="en-US" dirty="0"/>
              <a:t>한다고 가정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예상 운용 가능 회비</a:t>
            </a:r>
            <a:r>
              <a:rPr lang="en-US" altLang="ko-KR" dirty="0"/>
              <a:t>: 1,943,597 </a:t>
            </a:r>
            <a:r>
              <a:rPr lang="ko-KR" altLang="en-US" dirty="0"/>
              <a:t>원 </a:t>
            </a:r>
            <a:r>
              <a:rPr lang="en-US" altLang="ko-KR" dirty="0"/>
              <a:t>+ @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 err="1"/>
              <a:t>보라카이</a:t>
            </a:r>
            <a:r>
              <a:rPr lang="ko-KR" altLang="en-US" dirty="0"/>
              <a:t> 숙소요금 회비에서 지출한다고 가정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예상 운용 가능 회비</a:t>
            </a:r>
            <a:r>
              <a:rPr lang="en-US" altLang="ko-KR" dirty="0"/>
              <a:t>: 1,702,328 </a:t>
            </a:r>
            <a:r>
              <a:rPr lang="ko-KR" altLang="en-US" dirty="0"/>
              <a:t>원 </a:t>
            </a:r>
            <a:r>
              <a:rPr lang="en-US" altLang="ko-KR" dirty="0"/>
              <a:t>+ @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D9B90D-C9CB-D97B-6940-FF7652D04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86" y="247206"/>
            <a:ext cx="5306165" cy="63635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B8DC6AD-468A-9E6F-CF9E-6A50CCF621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668" y="247206"/>
            <a:ext cx="5106113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317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C311A3-CFD1-6C61-3511-17CF8496021A}"/>
              </a:ext>
            </a:extLst>
          </p:cNvPr>
          <p:cNvSpPr txBox="1"/>
          <p:nvPr/>
        </p:nvSpPr>
        <p:spPr>
          <a:xfrm>
            <a:off x="397164" y="406400"/>
            <a:ext cx="261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랩탑</a:t>
            </a:r>
            <a:r>
              <a:rPr lang="ko-KR" altLang="en-US" dirty="0"/>
              <a:t> 스탠드</a:t>
            </a:r>
            <a:endParaRPr lang="en-US" altLang="ko-KR" dirty="0"/>
          </a:p>
          <a:p>
            <a:r>
              <a:rPr lang="ko-KR" altLang="en-US" dirty="0"/>
              <a:t>언제 어디서 팔 것인가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17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36D0311-92AA-51BC-A765-1F3206905947}"/>
              </a:ext>
            </a:extLst>
          </p:cNvPr>
          <p:cNvSpPr/>
          <p:nvPr/>
        </p:nvSpPr>
        <p:spPr>
          <a:xfrm>
            <a:off x="1037359" y="777319"/>
            <a:ext cx="1200150" cy="4667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8/5 (</a:t>
            </a:r>
            <a:r>
              <a:rPr lang="ko-KR" altLang="en-US" dirty="0"/>
              <a:t>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6B6749B-CD6D-55A4-827B-632243CB2E21}"/>
              </a:ext>
            </a:extLst>
          </p:cNvPr>
          <p:cNvSpPr/>
          <p:nvPr/>
        </p:nvSpPr>
        <p:spPr>
          <a:xfrm>
            <a:off x="2505941" y="777319"/>
            <a:ext cx="1200150" cy="4667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8/6 (</a:t>
            </a:r>
            <a:r>
              <a:rPr lang="ko-KR" altLang="en-US" dirty="0"/>
              <a:t>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6ABA9A3-3069-CF18-E77C-8EA752CE3852}"/>
              </a:ext>
            </a:extLst>
          </p:cNvPr>
          <p:cNvSpPr/>
          <p:nvPr/>
        </p:nvSpPr>
        <p:spPr>
          <a:xfrm>
            <a:off x="3974523" y="777319"/>
            <a:ext cx="1200150" cy="46672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8/7 (</a:t>
            </a:r>
            <a:r>
              <a:rPr lang="ko-KR" altLang="en-US" dirty="0"/>
              <a:t>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1AAE39C-D607-1E23-2439-4F1C27BACD7C}"/>
              </a:ext>
            </a:extLst>
          </p:cNvPr>
          <p:cNvSpPr/>
          <p:nvPr/>
        </p:nvSpPr>
        <p:spPr>
          <a:xfrm>
            <a:off x="5443105" y="777319"/>
            <a:ext cx="1200150" cy="4667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8/8 (</a:t>
            </a:r>
            <a:r>
              <a:rPr lang="ko-KR" altLang="en-US" dirty="0"/>
              <a:t>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6A1F318-705F-ABBE-45D1-196B45778420}"/>
              </a:ext>
            </a:extLst>
          </p:cNvPr>
          <p:cNvSpPr/>
          <p:nvPr/>
        </p:nvSpPr>
        <p:spPr>
          <a:xfrm>
            <a:off x="6911687" y="777319"/>
            <a:ext cx="1200150" cy="4667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8/9 (</a:t>
            </a:r>
            <a:r>
              <a:rPr lang="ko-KR" altLang="en-US" dirty="0"/>
              <a:t>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7AF2ABA-082B-A10E-2FB0-FACCA9E62537}"/>
              </a:ext>
            </a:extLst>
          </p:cNvPr>
          <p:cNvSpPr/>
          <p:nvPr/>
        </p:nvSpPr>
        <p:spPr>
          <a:xfrm>
            <a:off x="8380269" y="777319"/>
            <a:ext cx="1200150" cy="4667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8/10 (</a:t>
            </a:r>
            <a:r>
              <a:rPr lang="ko-KR" altLang="en-US" sz="1600" dirty="0"/>
              <a:t>주일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6486EE2-7E8A-DAA0-3CDF-71A8C4EC44B7}"/>
              </a:ext>
            </a:extLst>
          </p:cNvPr>
          <p:cNvSpPr/>
          <p:nvPr/>
        </p:nvSpPr>
        <p:spPr>
          <a:xfrm>
            <a:off x="9848851" y="777319"/>
            <a:ext cx="1200150" cy="4667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8/11 (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별: 꼭짓점 5개 8">
            <a:extLst>
              <a:ext uri="{FF2B5EF4-FFF2-40B4-BE49-F238E27FC236}">
                <a16:creationId xmlns:a16="http://schemas.microsoft.com/office/drawing/2014/main" id="{BB41F904-CF46-F4E4-6EC9-1034C49995EF}"/>
              </a:ext>
            </a:extLst>
          </p:cNvPr>
          <p:cNvSpPr/>
          <p:nvPr/>
        </p:nvSpPr>
        <p:spPr>
          <a:xfrm>
            <a:off x="4979266" y="563296"/>
            <a:ext cx="329623" cy="32962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B348A1-287B-8F0A-1627-D3336C8DA3F3}"/>
              </a:ext>
            </a:extLst>
          </p:cNvPr>
          <p:cNvSpPr txBox="1"/>
          <p:nvPr/>
        </p:nvSpPr>
        <p:spPr>
          <a:xfrm>
            <a:off x="7970982" y="193964"/>
            <a:ext cx="2412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숙소 제공</a:t>
            </a:r>
            <a:r>
              <a:rPr lang="en-US" altLang="ko-KR" dirty="0"/>
              <a:t>: 8/4-8/12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D928F4-1040-9C38-0561-D721CCE20074}"/>
              </a:ext>
            </a:extLst>
          </p:cNvPr>
          <p:cNvSpPr txBox="1"/>
          <p:nvPr/>
        </p:nvSpPr>
        <p:spPr>
          <a:xfrm>
            <a:off x="3147116" y="2141399"/>
            <a:ext cx="589776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dirty="0"/>
              <a:t>활동 계획</a:t>
            </a:r>
            <a:r>
              <a:rPr lang="en-US" altLang="ko-KR" sz="9600" dirty="0"/>
              <a:t>!</a:t>
            </a:r>
            <a:endParaRPr lang="ko-KR" altLang="en-US" sz="9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000629-0F3A-B3AB-1B2E-1DFDA030F942}"/>
              </a:ext>
            </a:extLst>
          </p:cNvPr>
          <p:cNvSpPr txBox="1"/>
          <p:nvPr/>
        </p:nvSpPr>
        <p:spPr>
          <a:xfrm>
            <a:off x="4524095" y="4326355"/>
            <a:ext cx="333937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IVF</a:t>
            </a:r>
            <a:r>
              <a:rPr lang="ko-KR" altLang="en-US" dirty="0"/>
              <a:t>에서는 무엇을 하는가</a:t>
            </a:r>
            <a:r>
              <a:rPr lang="en-US" altLang="ko-KR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현지 교회 가보기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경주월드 가기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한국의 역사 및 문화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한국의 기독교 역사 및 문화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… </a:t>
            </a:r>
            <a:r>
              <a:rPr lang="ko-KR" altLang="en-US" dirty="0"/>
              <a:t>등등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7147E3-B36B-76DB-0A18-46FC47B91661}"/>
              </a:ext>
            </a:extLst>
          </p:cNvPr>
          <p:cNvSpPr txBox="1"/>
          <p:nvPr/>
        </p:nvSpPr>
        <p:spPr>
          <a:xfrm>
            <a:off x="2724727" y="1487055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울산</a:t>
            </a:r>
            <a:r>
              <a:rPr lang="en-US" altLang="ko-KR" dirty="0"/>
              <a:t>(</a:t>
            </a:r>
            <a:r>
              <a:rPr lang="ko-KR" altLang="en-US" dirty="0"/>
              <a:t>캠퍼스 운동</a:t>
            </a:r>
            <a:r>
              <a:rPr lang="en-US" altLang="ko-KR" dirty="0"/>
              <a:t> </a:t>
            </a:r>
            <a:r>
              <a:rPr lang="ko-KR" altLang="en-US" dirty="0"/>
              <a:t>체험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544CCD-3F0E-D542-DBE1-D5FF92D9E9FB}"/>
              </a:ext>
            </a:extLst>
          </p:cNvPr>
          <p:cNvSpPr txBox="1"/>
          <p:nvPr/>
        </p:nvSpPr>
        <p:spPr>
          <a:xfrm>
            <a:off x="7894038" y="1487055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경주</a:t>
            </a:r>
            <a:r>
              <a:rPr lang="en-US" altLang="ko-KR" dirty="0"/>
              <a:t>(</a:t>
            </a:r>
            <a:r>
              <a:rPr lang="ko-KR" altLang="en-US" dirty="0"/>
              <a:t>한국의 역사 등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448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123</Words>
  <Application>Microsoft Office PowerPoint</Application>
  <PresentationFormat>와이드스크린</PresentationFormat>
  <Paragraphs>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(학부생) 박승빈 (컴퓨터공학과)</dc:creator>
  <cp:lastModifiedBy>(학부생) 박승빈 (컴퓨터공학과)</cp:lastModifiedBy>
  <cp:revision>22</cp:revision>
  <dcterms:created xsi:type="dcterms:W3CDTF">2025-03-14T10:48:32Z</dcterms:created>
  <dcterms:modified xsi:type="dcterms:W3CDTF">2025-04-02T02:06:50Z</dcterms:modified>
</cp:coreProperties>
</file>