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8AF3CF-935B-8371-D1AF-276587B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6" y="564640"/>
            <a:ext cx="724001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39B5C8-FEEF-9985-9E7B-AB53F484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5" y="275734"/>
            <a:ext cx="627785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C0304-7F61-FDD7-B23A-57DAAAC3929E}"/>
              </a:ext>
            </a:extLst>
          </p:cNvPr>
          <p:cNvSpPr txBox="1"/>
          <p:nvPr/>
        </p:nvSpPr>
        <p:spPr>
          <a:xfrm>
            <a:off x="6572250" y="4857750"/>
            <a:ext cx="503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숙소요금은 </a:t>
            </a:r>
            <a:r>
              <a:rPr lang="en-US" altLang="ko-KR" dirty="0"/>
              <a:t>1/n</a:t>
            </a:r>
            <a:r>
              <a:rPr lang="ko-KR" altLang="en-US" dirty="0"/>
              <a:t>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1,707,221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 회비에서 지출한다고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1,465,952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575D95-F625-BEED-8341-145CB1EB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99" y="662889"/>
            <a:ext cx="5134692" cy="36295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B0D2AD-A378-37CC-D042-5BE285B6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4" y="461548"/>
            <a:ext cx="527758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1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311A3-CFD1-6C61-3511-17CF8496021A}"/>
              </a:ext>
            </a:extLst>
          </p:cNvPr>
          <p:cNvSpPr txBox="1"/>
          <p:nvPr/>
        </p:nvSpPr>
        <p:spPr>
          <a:xfrm>
            <a:off x="397164" y="406400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랩탑</a:t>
            </a:r>
            <a:r>
              <a:rPr lang="ko-KR" altLang="en-US" dirty="0"/>
              <a:t> 스탠드</a:t>
            </a:r>
            <a:endParaRPr lang="en-US" altLang="ko-KR" dirty="0"/>
          </a:p>
          <a:p>
            <a:r>
              <a:rPr lang="ko-KR" altLang="en-US" dirty="0"/>
              <a:t>언제 어디서 팔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6D0311-92AA-51BC-A765-1F3206905947}"/>
              </a:ext>
            </a:extLst>
          </p:cNvPr>
          <p:cNvSpPr/>
          <p:nvPr/>
        </p:nvSpPr>
        <p:spPr>
          <a:xfrm>
            <a:off x="103735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8/5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B6749B-CD6D-55A4-827B-632243CB2E21}"/>
              </a:ext>
            </a:extLst>
          </p:cNvPr>
          <p:cNvSpPr/>
          <p:nvPr/>
        </p:nvSpPr>
        <p:spPr>
          <a:xfrm>
            <a:off x="250594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ABA9A3-3069-CF18-E77C-8EA752CE3852}"/>
              </a:ext>
            </a:extLst>
          </p:cNvPr>
          <p:cNvSpPr/>
          <p:nvPr/>
        </p:nvSpPr>
        <p:spPr>
          <a:xfrm>
            <a:off x="3974523" y="777319"/>
            <a:ext cx="1200150" cy="46672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8/7 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AAE39C-D607-1E23-2439-4F1C27BACD7C}"/>
              </a:ext>
            </a:extLst>
          </p:cNvPr>
          <p:cNvSpPr/>
          <p:nvPr/>
        </p:nvSpPr>
        <p:spPr>
          <a:xfrm>
            <a:off x="5443105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8/8 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A1F318-705F-ABBE-45D1-196B45778420}"/>
              </a:ext>
            </a:extLst>
          </p:cNvPr>
          <p:cNvSpPr/>
          <p:nvPr/>
        </p:nvSpPr>
        <p:spPr>
          <a:xfrm>
            <a:off x="6911687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8/9 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AF2ABA-082B-A10E-2FB0-FACCA9E62537}"/>
              </a:ext>
            </a:extLst>
          </p:cNvPr>
          <p:cNvSpPr/>
          <p:nvPr/>
        </p:nvSpPr>
        <p:spPr>
          <a:xfrm>
            <a:off x="838026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8/10 (</a:t>
            </a:r>
            <a:r>
              <a:rPr lang="ko-KR" altLang="en-US" sz="1600" dirty="0"/>
              <a:t>주일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486EE2-7E8A-DAA0-3CDF-71A8C4EC44B7}"/>
              </a:ext>
            </a:extLst>
          </p:cNvPr>
          <p:cNvSpPr/>
          <p:nvPr/>
        </p:nvSpPr>
        <p:spPr>
          <a:xfrm>
            <a:off x="984885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8/11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BB41F904-CF46-F4E4-6EC9-1034C49995EF}"/>
              </a:ext>
            </a:extLst>
          </p:cNvPr>
          <p:cNvSpPr/>
          <p:nvPr/>
        </p:nvSpPr>
        <p:spPr>
          <a:xfrm>
            <a:off x="4979266" y="563296"/>
            <a:ext cx="329623" cy="3296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348A1-287B-8F0A-1627-D3336C8DA3F3}"/>
              </a:ext>
            </a:extLst>
          </p:cNvPr>
          <p:cNvSpPr txBox="1"/>
          <p:nvPr/>
        </p:nvSpPr>
        <p:spPr>
          <a:xfrm>
            <a:off x="7970982" y="19396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숙소 제공</a:t>
            </a:r>
            <a:r>
              <a:rPr lang="en-US" altLang="ko-KR" dirty="0"/>
              <a:t>: 8/4-8/12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928F4-1040-9C38-0561-D721CCE20074}"/>
              </a:ext>
            </a:extLst>
          </p:cNvPr>
          <p:cNvSpPr txBox="1"/>
          <p:nvPr/>
        </p:nvSpPr>
        <p:spPr>
          <a:xfrm>
            <a:off x="3147116" y="2141399"/>
            <a:ext cx="5897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활동 계획</a:t>
            </a:r>
            <a:r>
              <a:rPr lang="en-US" altLang="ko-KR" sz="9600" dirty="0"/>
              <a:t>!</a:t>
            </a:r>
            <a:endParaRPr lang="ko-KR" altLang="en-US" sz="9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00629-0F3A-B3AB-1B2E-1DFDA030F942}"/>
              </a:ext>
            </a:extLst>
          </p:cNvPr>
          <p:cNvSpPr txBox="1"/>
          <p:nvPr/>
        </p:nvSpPr>
        <p:spPr>
          <a:xfrm>
            <a:off x="4524095" y="4326355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IVF</a:t>
            </a:r>
            <a:r>
              <a:rPr lang="ko-KR" altLang="en-US" dirty="0"/>
              <a:t>에서는 무엇을 하는가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현지 교회 가보기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경주월드 가기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기독교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… </a:t>
            </a:r>
            <a:r>
              <a:rPr lang="ko-KR" altLang="en-US" dirty="0"/>
              <a:t>등등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147E3-B36B-76DB-0A18-46FC47B91661}"/>
              </a:ext>
            </a:extLst>
          </p:cNvPr>
          <p:cNvSpPr txBox="1"/>
          <p:nvPr/>
        </p:nvSpPr>
        <p:spPr>
          <a:xfrm>
            <a:off x="2724727" y="1487055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울산</a:t>
            </a:r>
            <a:r>
              <a:rPr lang="en-US" altLang="ko-KR" dirty="0"/>
              <a:t>(</a:t>
            </a:r>
            <a:r>
              <a:rPr lang="ko-KR" altLang="en-US" dirty="0"/>
              <a:t>캠퍼스 운동</a:t>
            </a:r>
            <a:r>
              <a:rPr lang="en-US" altLang="ko-KR" dirty="0"/>
              <a:t> </a:t>
            </a:r>
            <a:r>
              <a:rPr lang="ko-KR" altLang="en-US" dirty="0"/>
              <a:t>체험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44CCD-3F0E-D542-DBE1-D5FF92D9E9FB}"/>
              </a:ext>
            </a:extLst>
          </p:cNvPr>
          <p:cNvSpPr txBox="1"/>
          <p:nvPr/>
        </p:nvSpPr>
        <p:spPr>
          <a:xfrm>
            <a:off x="7894038" y="148705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경주</a:t>
            </a:r>
            <a:r>
              <a:rPr lang="en-US" altLang="ko-KR" dirty="0"/>
              <a:t>(</a:t>
            </a:r>
            <a:r>
              <a:rPr lang="ko-KR" altLang="en-US" dirty="0"/>
              <a:t>한국의 역사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20</cp:revision>
  <dcterms:created xsi:type="dcterms:W3CDTF">2025-03-14T10:48:32Z</dcterms:created>
  <dcterms:modified xsi:type="dcterms:W3CDTF">2025-03-31T00:42:38Z</dcterms:modified>
</cp:coreProperties>
</file>