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265BF-9615-D94D-C38A-3071337B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3F9E3-2CF9-C787-ED19-9E971061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DAE98-9B9B-917B-17C7-051314CA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820E6-36FE-8A1E-AE00-B1C42FA6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5180-43BA-9369-7176-C22DBCD6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7443-2DDB-D654-5AD1-05BEAD4D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AC8E2-1BD2-A976-C88F-527593C9C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8F5BF-2ABC-A2D1-70EE-D1BE9C0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7883B-76FC-94B7-3236-E493BCAC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83FA1-90FC-B54D-B0BD-5A98CF7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4DC1F-DF77-99F8-19C5-84361ED9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7971D-3891-68AE-8754-08BB7CB9C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E787-EB38-1A58-EC04-6FB527A8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1E5D1-C68E-DA66-08D1-AAEA6D27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04A6A-5207-A85B-A52E-B85DCB4C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2F73A-E71D-7950-2335-D8F5FF4B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52533-D130-9CB6-6314-078CC5DE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5ACC5-6865-A728-56CC-832AF427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3D1CC-AA25-0BE1-759A-A51F014F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1633E-7525-9F81-C46A-D6368448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0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3D90-6782-8173-E53E-FB8CE63D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E2DB7-0996-0CF1-3D17-19E5882B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EA11B-50D5-F7DD-4100-73815641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D01C7-B150-A40C-0254-551E2C21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5915-EE60-6FB6-6944-E760EA06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7995-8155-8757-5AF1-7E142237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D74A-4BFF-8F08-3B5B-B1DF805F2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7855B-F865-EDC2-D121-DB0C821A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E8020C-169E-C053-6BCE-9BDBA3DD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AE478-362B-D90D-30EE-403114B1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66FB7-B8D0-7FC4-351B-903DDB30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3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C269-79A5-7D1A-ED31-E948A262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D20CC-3370-4996-53C3-028D87E1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9E36F-9729-B678-EF4E-01A484259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8C400B-F4DA-4433-3188-B993EF6D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528E8C-6559-BE09-8C0F-CD8E68B5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B9F5EA-4E53-64E2-9715-79F6E2E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0696-9BE8-4019-846E-83E6A244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19661-4555-EC59-95F4-3218A59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51F7-BC8D-6C7A-75A6-DD21E99F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B46A1-CB85-13E2-DCCE-A48FBB69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542B61-4C3E-93AA-8EA2-08DB2197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BFDC6-4EA7-C7D0-ED77-203FF2D9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832E0D-8B67-5571-CA29-814A92CD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E2C5F6-50E5-0449-88ED-36881875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EEBAD-789B-4D08-6EDF-2EC5C819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3D8A7-3F8F-0EF9-164A-ED194090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CB5D0-BD3D-2CBE-14D0-5A2AB802D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5F432-296C-54E5-C891-4D3E7DD14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DAD8A-3954-BE26-7ABA-C3B2456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53335-747F-E745-C946-CB5E72DF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71459-97C2-FCF8-FFB9-11989A62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7A589-1E34-EAAD-C140-46F32A22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10B958-3317-F50C-2838-CE097040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B8863-1E5A-1B44-2B9C-19412DE4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75D5F-1B98-F7BF-2022-FFE18105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C9274-5E29-1D7D-A390-523BE040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5558C-C906-3A7A-4C70-6670B234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9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C82C2-730E-B18C-11BD-120897D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8F85E-338D-91FB-04D0-38B5B420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18F02-94CD-B220-0CF4-3CE23A780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D2F52-A60A-4C3F-96A0-FCFF9949A985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8CC95-28E5-DF3F-7445-85836DA6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75FF0-DE80-02F4-8BF9-25122061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69483-D334-4D98-AD32-50A4206856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지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706DFC-2969-1006-6681-40FDC170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의류, 사람, 여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B713FF-8CF1-D630-2ADF-A13321D1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50F661-C876-4A30-39DF-2839AFFCE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D801704-1633-2824-01B8-9F5DAC182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공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A62DFCE-DFC4-B2E3-3AD7-A35B33515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FE8279-F10D-1969-A813-C7F92143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A30F02-3F52-4386-5FE2-72580426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그린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E8E3A2-EEC1-6FB0-0F1C-07DB1B51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C5C875-C954-2995-2F73-ECC05A02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</cp:revision>
  <dcterms:created xsi:type="dcterms:W3CDTF">2025-03-18T00:46:58Z</dcterms:created>
  <dcterms:modified xsi:type="dcterms:W3CDTF">2025-03-18T00:48:29Z</dcterms:modified>
</cp:coreProperties>
</file>