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7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F312EB-089A-9F53-2FE0-A65616318B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29C1071-0EDF-EE9C-8FFD-09B6CB96B2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CDCB45-D3D9-31A8-1715-79A024D52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C56AD-70B2-46BD-BB61-4D0D5F54A6B8}" type="datetimeFigureOut">
              <a:rPr lang="ko-KR" altLang="en-US" smtClean="0"/>
              <a:t>2025-03-14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F755D8-E9C9-EFB0-A762-C91105E15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7D3F39-6A7F-F04D-58BA-C1BE33785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943A6-A7CE-4FCC-BCF6-FCB9E07F4B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2459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17288E-6086-7636-1A7C-DA0AAB5EA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B2FC98D-8BEC-AA97-73A6-7404AF7FB6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A69588-891A-6C3C-9A89-160B02F3F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C56AD-70B2-46BD-BB61-4D0D5F54A6B8}" type="datetimeFigureOut">
              <a:rPr lang="ko-KR" altLang="en-US" smtClean="0"/>
              <a:t>2025-03-14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54AD2C-7BEB-F0CF-451C-801BF174C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9D1AA9-F301-A9EF-8A38-63453C5CC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943A6-A7CE-4FCC-BCF6-FCB9E07F4B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1953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EB4355A-FE56-DCA1-6647-4CF36139F0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26ED776-BA47-8477-A856-46DE7855AB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BF8E57-6238-A441-6918-4CF487832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C56AD-70B2-46BD-BB61-4D0D5F54A6B8}" type="datetimeFigureOut">
              <a:rPr lang="ko-KR" altLang="en-US" smtClean="0"/>
              <a:t>2025-03-14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E4D42F-C527-2D27-BCFD-59B503D4F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215E76-4A1E-FEFA-C803-F2DDBE311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943A6-A7CE-4FCC-BCF6-FCB9E07F4B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3548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13C831-0D36-A4CF-662E-07F1F9E15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C709BB-F477-36A8-50AC-7507536C7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C5BA2D-DC43-751C-2B18-C55658137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C56AD-70B2-46BD-BB61-4D0D5F54A6B8}" type="datetimeFigureOut">
              <a:rPr lang="ko-KR" altLang="en-US" smtClean="0"/>
              <a:t>2025-03-14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BB2D32-1BAF-D4A0-F255-FE1AF6995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6196DE-8A26-07E6-53DB-BAE9009CB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943A6-A7CE-4FCC-BCF6-FCB9E07F4B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7173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9FF19A-2BD8-6223-D9E6-14D667D29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5428FB-9EE2-82A8-1BF6-99143AE841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80251E-B430-B6B9-7F72-2B04DA5F2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C56AD-70B2-46BD-BB61-4D0D5F54A6B8}" type="datetimeFigureOut">
              <a:rPr lang="ko-KR" altLang="en-US" smtClean="0"/>
              <a:t>2025-03-14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04847F-42EE-6317-5980-DBF4A965F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36A767-3BC2-A3C6-F2DE-3311EEA4C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943A6-A7CE-4FCC-BCF6-FCB9E07F4B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2515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80BB46-8C4E-E1F4-1D58-85F4D1C8A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2E5C36-E5B2-1013-9B26-0AC2C20B06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61689ED-C5EA-2F31-981B-DEFB31F81F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22A64BF-5D33-040D-3501-CB46A9ABB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C56AD-70B2-46BD-BB61-4D0D5F54A6B8}" type="datetimeFigureOut">
              <a:rPr lang="ko-KR" altLang="en-US" smtClean="0"/>
              <a:t>2025-03-14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FF88528-24F2-D5D0-80AD-29DDDF5E9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B1AB145-48DF-BAF7-0701-10AF68655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943A6-A7CE-4FCC-BCF6-FCB9E07F4B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027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166881-62ED-E17C-7EBC-57C513B4F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CC5130-EDA0-9C19-20D9-176298F07D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5A76EA4-2F4F-0B67-16B5-F983F65049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E7982B1-DEFF-04F4-04D5-12BFD8B730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942F068-89B7-9575-E03D-310C375913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7EA3B46-E2F7-524D-FC20-767C9FAF2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C56AD-70B2-46BD-BB61-4D0D5F54A6B8}" type="datetimeFigureOut">
              <a:rPr lang="ko-KR" altLang="en-US" smtClean="0"/>
              <a:t>2025-03-14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0D4EA50-FFDE-97DF-AA25-D07AB089C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05E18BA-ECEB-ACAC-E0C4-93AD64958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943A6-A7CE-4FCC-BCF6-FCB9E07F4B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7084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8771C0-F8F2-2910-460F-C940E073D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51C3E11-EB3C-19FF-4C0D-00B3B9D06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C56AD-70B2-46BD-BB61-4D0D5F54A6B8}" type="datetimeFigureOut">
              <a:rPr lang="ko-KR" altLang="en-US" smtClean="0"/>
              <a:t>2025-03-14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43A01D9-8792-D5C6-F949-E07CE613C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6C85461-D6C3-2A7F-195D-38E9E5272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943A6-A7CE-4FCC-BCF6-FCB9E07F4B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0998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6AC0500-5621-9D26-42C1-79807CCC4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C56AD-70B2-46BD-BB61-4D0D5F54A6B8}" type="datetimeFigureOut">
              <a:rPr lang="ko-KR" altLang="en-US" smtClean="0"/>
              <a:t>2025-03-14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260D436-D2C3-1C4F-BDC4-7C2E2829A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4EDFE77-5C3D-8F88-DE62-8ED858E16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943A6-A7CE-4FCC-BCF6-FCB9E07F4B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5728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DCAAC9-7607-C825-5FF1-4246EF3F8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D594CE-0C20-2CF0-B72F-DC6D826619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CE454DC-DDC5-B66D-C684-06F3942DA7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85FE382-33C3-2ABE-ED4D-D49CA6A21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C56AD-70B2-46BD-BB61-4D0D5F54A6B8}" type="datetimeFigureOut">
              <a:rPr lang="ko-KR" altLang="en-US" smtClean="0"/>
              <a:t>2025-03-14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07CD241-A689-E1FE-2324-AD449F718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F9BBAB2-6E21-D6FD-EDF8-FBE4AF59A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943A6-A7CE-4FCC-BCF6-FCB9E07F4B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4334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44B6C0-BC2C-CB0A-16B4-4C80875BD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67BDDE1-B978-D486-6145-26626F17E1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0F7B8DC-BCB1-7FE5-0598-41D3C90E6C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70D5FF8-D5C4-4D18-3F77-7BAB6400B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C56AD-70B2-46BD-BB61-4D0D5F54A6B8}" type="datetimeFigureOut">
              <a:rPr lang="ko-KR" altLang="en-US" smtClean="0"/>
              <a:t>2025-03-14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87AAA5F-3495-31F8-D4C7-11BEF7ECD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9E5A-8FE0-12EE-264F-BCF8F7D4C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943A6-A7CE-4FCC-BCF6-FCB9E07F4B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371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4FB0450-5852-BA84-564C-533C2429B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06C6E2C-A563-6FC2-9726-6AB54841DD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E24F4F-17AF-A010-6AB2-C19AD005B9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1BC56AD-70B2-46BD-BB61-4D0D5F54A6B8}" type="datetimeFigureOut">
              <a:rPr lang="ko-KR" altLang="en-US" smtClean="0"/>
              <a:t>2025-03-14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973DE2-F59F-83D9-425F-FA7B94FC24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544E43-F188-48B0-4566-48B1936E50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FA943A6-A7CE-4FCC-BCF6-FCB9E07F4B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177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D01B61A-801F-6115-58AF-81D0F11488B6}"/>
              </a:ext>
            </a:extLst>
          </p:cNvPr>
          <p:cNvSpPr txBox="1"/>
          <p:nvPr/>
        </p:nvSpPr>
        <p:spPr>
          <a:xfrm>
            <a:off x="591127" y="424873"/>
            <a:ext cx="153471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b="1" dirty="0"/>
              <a:t>OT</a:t>
            </a:r>
            <a:endParaRPr lang="ko-KR" altLang="en-US" sz="8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F7D514-E120-DE82-F430-FC83527499F7}"/>
              </a:ext>
            </a:extLst>
          </p:cNvPr>
          <p:cNvSpPr txBox="1"/>
          <p:nvPr/>
        </p:nvSpPr>
        <p:spPr>
          <a:xfrm>
            <a:off x="895927" y="3094182"/>
            <a:ext cx="2701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2025</a:t>
            </a:r>
            <a:r>
              <a:rPr lang="ko-KR" altLang="en-US" dirty="0"/>
              <a:t>년 </a:t>
            </a:r>
            <a:r>
              <a:rPr lang="en-US" altLang="ko-KR" dirty="0"/>
              <a:t>3</a:t>
            </a:r>
            <a:r>
              <a:rPr lang="ko-KR" altLang="en-US" dirty="0"/>
              <a:t>월 </a:t>
            </a:r>
            <a:r>
              <a:rPr lang="en-US" altLang="ko-KR" dirty="0"/>
              <a:t>18</a:t>
            </a:r>
            <a:r>
              <a:rPr lang="ko-KR" altLang="en-US" dirty="0"/>
              <a:t>일 화요일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A955F1-E2D3-3D04-A66B-F6AFADF6E36B}"/>
              </a:ext>
            </a:extLst>
          </p:cNvPr>
          <p:cNvSpPr txBox="1"/>
          <p:nvPr/>
        </p:nvSpPr>
        <p:spPr>
          <a:xfrm>
            <a:off x="2125843" y="1209964"/>
            <a:ext cx="1510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SEED Project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3996DF-6F11-F1D9-529D-97BBA05FBDCD}"/>
              </a:ext>
            </a:extLst>
          </p:cNvPr>
          <p:cNvSpPr txBox="1"/>
          <p:nvPr/>
        </p:nvSpPr>
        <p:spPr>
          <a:xfrm>
            <a:off x="895927" y="3759200"/>
            <a:ext cx="242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해외 </a:t>
            </a:r>
            <a:r>
              <a:rPr lang="ko-KR" altLang="en-US" dirty="0" err="1"/>
              <a:t>비전트립</a:t>
            </a:r>
            <a:r>
              <a:rPr lang="ko-KR" altLang="en-US" dirty="0"/>
              <a:t> 소그룹</a:t>
            </a:r>
          </a:p>
        </p:txBody>
      </p:sp>
    </p:spTree>
    <p:extLst>
      <p:ext uri="{BB962C8B-B14F-4D97-AF65-F5344CB8AC3E}">
        <p14:creationId xmlns:p14="http://schemas.microsoft.com/office/powerpoint/2010/main" val="1246031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C8B9A5D-0224-E85A-4A7A-01E256231E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320" y="1426978"/>
            <a:ext cx="6106377" cy="4706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0142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13</Words>
  <Application>Microsoft Office PowerPoint</Application>
  <PresentationFormat>와이드스크린</PresentationFormat>
  <Paragraphs>4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(학부생) 박승빈 (컴퓨터공학과)</dc:creator>
  <cp:lastModifiedBy>(학부생) 박승빈 (컴퓨터공학과)</cp:lastModifiedBy>
  <cp:revision>2</cp:revision>
  <dcterms:created xsi:type="dcterms:W3CDTF">2025-03-14T10:48:32Z</dcterms:created>
  <dcterms:modified xsi:type="dcterms:W3CDTF">2025-03-14T11:15:40Z</dcterms:modified>
</cp:coreProperties>
</file>