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1,889,597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1,648,328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9B90D-C9CB-D97B-6940-FF7652D0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6" y="247206"/>
            <a:ext cx="5306165" cy="6363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8DC6AD-468A-9E6F-CF9E-6A50CCF6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8" y="247206"/>
            <a:ext cx="510611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11A3-CFD1-6C61-3511-17CF8496021A}"/>
              </a:ext>
            </a:extLst>
          </p:cNvPr>
          <p:cNvSpPr txBox="1"/>
          <p:nvPr/>
        </p:nvSpPr>
        <p:spPr>
          <a:xfrm>
            <a:off x="397164" y="406400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랩탑</a:t>
            </a:r>
            <a:r>
              <a:rPr lang="ko-KR" altLang="en-US" dirty="0"/>
              <a:t> 스탠드</a:t>
            </a:r>
            <a:endParaRPr lang="en-US" altLang="ko-KR" dirty="0"/>
          </a:p>
          <a:p>
            <a:r>
              <a:rPr lang="ko-KR" altLang="en-US" dirty="0"/>
              <a:t>언제 어디서 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21</cp:revision>
  <dcterms:created xsi:type="dcterms:W3CDTF">2025-03-14T10:48:32Z</dcterms:created>
  <dcterms:modified xsi:type="dcterms:W3CDTF">2025-04-01T00:45:35Z</dcterms:modified>
</cp:coreProperties>
</file>