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499058-1578-8D95-8265-76DA92BC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5" y="794998"/>
            <a:ext cx="5268060" cy="48679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20A7D8-C8CE-3BA5-9C95-F7CFA77C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4998"/>
            <a:ext cx="5115639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1,607,221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1,365,952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16</cp:revision>
  <dcterms:created xsi:type="dcterms:W3CDTF">2025-03-14T10:48:32Z</dcterms:created>
  <dcterms:modified xsi:type="dcterms:W3CDTF">2025-03-28T03:37:36Z</dcterms:modified>
</cp:coreProperties>
</file>