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12EB-089A-9F53-2FE0-A6561631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C1071-0EDF-EE9C-8FFD-09B6CB96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DCB45-D3D9-31A8-1715-79A024D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55D8-E9C9-EFB0-A762-C91105E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3F39-6A7F-F04D-58BA-C1BE337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288E-6086-7636-1A7C-DA0AAB5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FC98D-8BEC-AA97-73A6-7404AF7F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69588-891A-6C3C-9A89-160B02F3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4AD2C-7BEB-F0CF-451C-801BF174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1AA9-F301-A9EF-8A38-63453C5C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4355A-FE56-DCA1-6647-4CF36139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ED776-BA47-8477-A856-46DE7855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F8E57-6238-A441-6918-4CF4878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D42F-C527-2D27-BCFD-59B503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5E76-4A1E-FEFA-C803-F2DDBE31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C831-0D36-A4CF-662E-07F1F9E1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09BB-F477-36A8-50AC-7507536C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A2D-DC43-751C-2B18-C556581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B2D32-1BAF-D4A0-F255-FE1AF69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96DE-8A26-07E6-53DB-BAE9009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F19A-2BD8-6223-D9E6-14D667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428FB-9EE2-82A8-1BF6-99143AE8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251E-B430-B6B9-7F72-2B04DA5F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847F-42EE-6317-5980-DBF4A96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A767-3BC2-A3C6-F2DE-3311EEA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BB46-8C4E-E1F4-1D58-85F4D1C8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5C36-E5B2-1013-9B26-0AC2C20B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689ED-C5EA-2F31-981B-DEFB31F8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A64BF-5D33-040D-3501-CB46A9A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88528-24F2-D5D0-80AD-29DDDF5E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AB145-48DF-BAF7-0701-10AF686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6881-62ED-E17C-7EBC-57C513B4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C5130-EDA0-9C19-20D9-176298F0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76EA4-2F4F-0B67-16B5-F983F650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982B1-DEFF-04F4-04D5-12BFD8B7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2F068-89B7-9575-E03D-310C37591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A3B46-E2F7-524D-FC20-767C9FAF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4EA50-FFDE-97DF-AA25-D07AB08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E18BA-ECEB-ACAC-E0C4-93AD6495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71C0-F8F2-2910-460F-C940E073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3E11-EB3C-19FF-4C0D-00B3B9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3A01D9-8792-D5C6-F949-E07CE61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5461-D6C3-2A7F-195D-38E9E52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C0500-5621-9D26-42C1-79807CC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60D436-D2C3-1C4F-BDC4-7C2E282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DFE77-5C3D-8F88-DE62-8ED858E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AAC9-7607-C825-5FF1-4246EF3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94CE-0C20-2CF0-B72F-DC6D8266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454DC-DDC5-B66D-C684-06F3942D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FE382-33C3-2ABE-ED4D-D49CA6A2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CD241-A689-E1FE-2324-AD449F7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BAB2-6E21-D6FD-EDF8-FBE4AF59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B6C0-BC2C-CB0A-16B4-4C80875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BDDE1-B978-D486-6145-26626F1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B8DC-BCB1-7FE5-0598-41D3C90E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D5FF8-D5C4-4D18-3F77-7BAB640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AAA5F-3495-31F8-D4C7-11BEF7E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9E5A-8FE0-12EE-264F-BCF8F7D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B0450-5852-BA84-564C-533C242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6E2C-A563-6FC2-9726-6AB54841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F4F-17AF-A010-6AB2-C19AD005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56AD-70B2-46BD-BB61-4D0D5F54A6B8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3DE2-F59F-83D9-425F-FA7B94FC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44E43-F188-48B0-4566-48B1936E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1B61A-801F-6115-58AF-81D0F11488B6}"/>
              </a:ext>
            </a:extLst>
          </p:cNvPr>
          <p:cNvSpPr txBox="1"/>
          <p:nvPr/>
        </p:nvSpPr>
        <p:spPr>
          <a:xfrm>
            <a:off x="591127" y="424873"/>
            <a:ext cx="1534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OT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7D514-E120-DE82-F430-FC83527499F7}"/>
              </a:ext>
            </a:extLst>
          </p:cNvPr>
          <p:cNvSpPr txBox="1"/>
          <p:nvPr/>
        </p:nvSpPr>
        <p:spPr>
          <a:xfrm>
            <a:off x="895927" y="3094182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화요일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955F1-E2D3-3D04-A66B-F6AFADF6E36B}"/>
              </a:ext>
            </a:extLst>
          </p:cNvPr>
          <p:cNvSpPr txBox="1"/>
          <p:nvPr/>
        </p:nvSpPr>
        <p:spPr>
          <a:xfrm>
            <a:off x="2125843" y="120996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SEED Project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996DF-6F11-F1D9-529D-97BBA05FBDCD}"/>
              </a:ext>
            </a:extLst>
          </p:cNvPr>
          <p:cNvSpPr txBox="1"/>
          <p:nvPr/>
        </p:nvSpPr>
        <p:spPr>
          <a:xfrm>
            <a:off x="895927" y="37592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 </a:t>
            </a:r>
            <a:r>
              <a:rPr lang="ko-KR" altLang="en-US" dirty="0" err="1"/>
              <a:t>비전트립</a:t>
            </a:r>
            <a:r>
              <a:rPr lang="ko-KR" altLang="en-US" dirty="0"/>
              <a:t> 소그룹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9C68B8-47DB-99C4-BDA8-D2B15BF4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6" y="0"/>
            <a:ext cx="20386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789E58-34F8-EDF4-F1EA-311040861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단체복 정하기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0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48235F-9BBD-090A-0628-53F1192D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/>
              <a:t>2. </a:t>
            </a:r>
            <a:r>
              <a:rPr lang="ko-KR" altLang="en-US" sz="5400"/>
              <a:t>후원 요청 글 작성하기</a:t>
            </a:r>
          </a:p>
        </p:txBody>
      </p:sp>
      <p:pic>
        <p:nvPicPr>
          <p:cNvPr id="4" name="Picture 3" descr="서명 라인 위에 놓인 펜">
            <a:extLst>
              <a:ext uri="{FF2B5EF4-FFF2-40B4-BE49-F238E27FC236}">
                <a16:creationId xmlns:a16="http://schemas.microsoft.com/office/drawing/2014/main" id="{5E9FA95E-0B1B-5D9E-5116-87945ECF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282" r="238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4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23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1. 단체복 정하기</vt:lpstr>
      <vt:lpstr>2. 후원 요청 글 작성하기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10</cp:revision>
  <dcterms:created xsi:type="dcterms:W3CDTF">2025-03-14T10:48:32Z</dcterms:created>
  <dcterms:modified xsi:type="dcterms:W3CDTF">2025-03-20T05:37:59Z</dcterms:modified>
</cp:coreProperties>
</file>