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5"/>
  </p:notesMasterIdLst>
  <p:sldIdLst>
    <p:sldId id="1546" r:id="rId6"/>
    <p:sldId id="1545" r:id="rId7"/>
    <p:sldId id="1559" r:id="rId8"/>
    <p:sldId id="1560" r:id="rId9"/>
    <p:sldId id="1556" r:id="rId10"/>
    <p:sldId id="1555" r:id="rId11"/>
    <p:sldId id="1562" r:id="rId12"/>
    <p:sldId id="1549" r:id="rId13"/>
    <p:sldId id="1561" r:id="rId14"/>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C897502-B725-1F38-2136-F5B31FBA1B19}" name="HOUSTON, GABRIEL G Capt USAF PACAF 51 CES/CENP" initials="HGGCUP5C" userId="HOUSTON, GABRIEL G Capt USAF PACAF 51 CES/CENP" providerId="None"/>
  <p188:author id="{5EAD52A5-D470-BC7F-03A9-6AACF8A45968}" name="BRIAN" initials="B" userId="BRIAN"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83393" autoAdjust="0"/>
  </p:normalViewPr>
  <p:slideViewPr>
    <p:cSldViewPr snapToGrid="0">
      <p:cViewPr varScale="1">
        <p:scale>
          <a:sx n="93" d="100"/>
          <a:sy n="93" d="100"/>
        </p:scale>
        <p:origin x="4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6434"/>
          </a:xfrm>
          <a:prstGeom prst="rect">
            <a:avLst/>
          </a:prstGeom>
        </p:spPr>
        <p:txBody>
          <a:bodyPr vert="horz" lIns="92429" tIns="46215" rIns="92429" bIns="46215" rtlCol="0"/>
          <a:lstStyle>
            <a:lvl1pPr algn="l">
              <a:defRPr sz="1100"/>
            </a:lvl1pPr>
          </a:lstStyle>
          <a:p>
            <a:endParaRPr lang="en-US" dirty="0"/>
          </a:p>
        </p:txBody>
      </p:sp>
      <p:sp>
        <p:nvSpPr>
          <p:cNvPr id="3" name="Date Placeholder 2"/>
          <p:cNvSpPr>
            <a:spLocks noGrp="1"/>
          </p:cNvSpPr>
          <p:nvPr>
            <p:ph type="dt" idx="1"/>
          </p:nvPr>
        </p:nvSpPr>
        <p:spPr>
          <a:xfrm>
            <a:off x="3898101" y="1"/>
            <a:ext cx="2982119" cy="466434"/>
          </a:xfrm>
          <a:prstGeom prst="rect">
            <a:avLst/>
          </a:prstGeom>
        </p:spPr>
        <p:txBody>
          <a:bodyPr vert="horz" lIns="92429" tIns="46215" rIns="92429" bIns="46215" rtlCol="0"/>
          <a:lstStyle>
            <a:lvl1pPr algn="r">
              <a:defRPr sz="1100"/>
            </a:lvl1pPr>
          </a:lstStyle>
          <a:p>
            <a:fld id="{6F5D4A39-FFB2-4813-856E-F15B31467BDD}" type="datetimeFigureOut">
              <a:rPr lang="en-US" smtClean="0"/>
              <a:t>5/9/2023</a:t>
            </a:fld>
            <a:endParaRPr lang="en-US" dirty="0"/>
          </a:p>
        </p:txBody>
      </p:sp>
      <p:sp>
        <p:nvSpPr>
          <p:cNvPr id="4" name="Slide Image Placeholder 3"/>
          <p:cNvSpPr>
            <a:spLocks noGrp="1" noRot="1" noChangeAspect="1"/>
          </p:cNvSpPr>
          <p:nvPr>
            <p:ph type="sldImg" idx="2"/>
          </p:nvPr>
        </p:nvSpPr>
        <p:spPr>
          <a:xfrm>
            <a:off x="654050" y="1162050"/>
            <a:ext cx="5573713" cy="3136900"/>
          </a:xfrm>
          <a:prstGeom prst="rect">
            <a:avLst/>
          </a:prstGeom>
          <a:noFill/>
          <a:ln w="12700">
            <a:solidFill>
              <a:prstClr val="black"/>
            </a:solidFill>
          </a:ln>
        </p:spPr>
        <p:txBody>
          <a:bodyPr vert="horz" lIns="92429" tIns="46215" rIns="92429" bIns="46215" rtlCol="0" anchor="ctr"/>
          <a:lstStyle/>
          <a:p>
            <a:endParaRPr lang="en-US" dirty="0"/>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29" tIns="46215" rIns="92429" bIns="462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2982119" cy="466433"/>
          </a:xfrm>
          <a:prstGeom prst="rect">
            <a:avLst/>
          </a:prstGeom>
        </p:spPr>
        <p:txBody>
          <a:bodyPr vert="horz" lIns="92429" tIns="46215" rIns="92429" bIns="46215" rtlCol="0" anchor="b"/>
          <a:lstStyle>
            <a:lvl1pPr algn="l">
              <a:defRPr sz="1100"/>
            </a:lvl1pPr>
          </a:lstStyle>
          <a:p>
            <a:endParaRPr lang="en-US" dirty="0"/>
          </a:p>
        </p:txBody>
      </p:sp>
      <p:sp>
        <p:nvSpPr>
          <p:cNvPr id="7" name="Slide Number Placeholder 6"/>
          <p:cNvSpPr>
            <a:spLocks noGrp="1"/>
          </p:cNvSpPr>
          <p:nvPr>
            <p:ph type="sldNum" sz="quarter" idx="5"/>
          </p:nvPr>
        </p:nvSpPr>
        <p:spPr>
          <a:xfrm>
            <a:off x="3898101" y="8829968"/>
            <a:ext cx="2982119" cy="466433"/>
          </a:xfrm>
          <a:prstGeom prst="rect">
            <a:avLst/>
          </a:prstGeom>
        </p:spPr>
        <p:txBody>
          <a:bodyPr vert="horz" lIns="92429" tIns="46215" rIns="92429" bIns="46215" rtlCol="0" anchor="b"/>
          <a:lstStyle>
            <a:lvl1pPr algn="r">
              <a:defRPr sz="1100"/>
            </a:lvl1pPr>
          </a:lstStyle>
          <a:p>
            <a:fld id="{213F14D4-09A8-4955-8ECE-2FADABF40818}" type="slidenum">
              <a:rPr lang="en-US" smtClean="0"/>
              <a:t>‹#›</a:t>
            </a:fld>
            <a:endParaRPr lang="en-US" dirty="0"/>
          </a:p>
        </p:txBody>
      </p:sp>
    </p:spTree>
    <p:extLst>
      <p:ext uri="{BB962C8B-B14F-4D97-AF65-F5344CB8AC3E}">
        <p14:creationId xmlns:p14="http://schemas.microsoft.com/office/powerpoint/2010/main" val="1864016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F14D4-09A8-4955-8ECE-2FADABF40818}" type="slidenum">
              <a:rPr lang="en-US" smtClean="0"/>
              <a:t>6</a:t>
            </a:fld>
            <a:endParaRPr lang="en-US" dirty="0"/>
          </a:p>
        </p:txBody>
      </p:sp>
    </p:spTree>
    <p:extLst>
      <p:ext uri="{BB962C8B-B14F-4D97-AF65-F5344CB8AC3E}">
        <p14:creationId xmlns:p14="http://schemas.microsoft.com/office/powerpoint/2010/main" val="2096255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508000" y="6451600"/>
            <a:ext cx="11176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800">
              <a:solidFill>
                <a:srgbClr val="000000"/>
              </a:solidFill>
            </a:endParaRPr>
          </a:p>
        </p:txBody>
      </p:sp>
      <p:sp>
        <p:nvSpPr>
          <p:cNvPr id="4" name="Text Box 3"/>
          <p:cNvSpPr txBox="1">
            <a:spLocks noChangeArrowheads="1"/>
          </p:cNvSpPr>
          <p:nvPr/>
        </p:nvSpPr>
        <p:spPr bwMode="auto">
          <a:xfrm>
            <a:off x="1693333" y="1233490"/>
            <a:ext cx="873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fontAlgn="base" hangingPunct="0">
              <a:spcBef>
                <a:spcPct val="50000"/>
              </a:spcBef>
              <a:spcAft>
                <a:spcPct val="0"/>
              </a:spcAft>
              <a:defRPr/>
            </a:pPr>
            <a:r>
              <a:rPr lang="en-US" altLang="en-US" sz="2000" b="1">
                <a:solidFill>
                  <a:srgbClr val="151C77"/>
                </a:solidFill>
                <a:latin typeface="Century Schoolbook" panose="02040604050505020304" pitchFamily="18" charset="0"/>
              </a:rPr>
              <a:t>I n t e g r i t y  -  S e r v i c e  -  E x c e l l e n c e</a:t>
            </a:r>
          </a:p>
        </p:txBody>
      </p:sp>
      <p:sp>
        <p:nvSpPr>
          <p:cNvPr id="6" name="Line 5"/>
          <p:cNvSpPr>
            <a:spLocks noChangeShapeType="1"/>
          </p:cNvSpPr>
          <p:nvPr/>
        </p:nvSpPr>
        <p:spPr bwMode="auto">
          <a:xfrm>
            <a:off x="508000" y="1231900"/>
            <a:ext cx="11176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800">
              <a:solidFill>
                <a:srgbClr val="000000"/>
              </a:solidFill>
            </a:endParaRPr>
          </a:p>
        </p:txBody>
      </p:sp>
      <p:pic>
        <p:nvPicPr>
          <p:cNvPr id="7" name="Picture 14" descr="51 FW - Leading the Charg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2517" y="2309818"/>
            <a:ext cx="4713816" cy="348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 descr="51 FW - Leading the Charg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251" y="200025"/>
            <a:ext cx="1183216"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328" name="Rectangle 8"/>
          <p:cNvSpPr>
            <a:spLocks noGrp="1" noChangeArrowheads="1"/>
          </p:cNvSpPr>
          <p:nvPr>
            <p:ph type="subTitle" idx="1"/>
          </p:nvPr>
        </p:nvSpPr>
        <p:spPr>
          <a:xfrm>
            <a:off x="5461000" y="3924300"/>
            <a:ext cx="5994400" cy="1047750"/>
          </a:xfrm>
        </p:spPr>
        <p:txBody>
          <a:bodyPr/>
          <a:lstStyle>
            <a:lvl1pPr marL="0" indent="0" algn="r">
              <a:buFont typeface="Wingdings" pitchFamily="2" charset="2"/>
              <a:buNone/>
              <a:defRPr sz="2800"/>
            </a:lvl1pPr>
          </a:lstStyle>
          <a:p>
            <a:r>
              <a:rPr lang="en-US"/>
              <a:t>Click to edit Master subtitle style</a:t>
            </a:r>
          </a:p>
        </p:txBody>
      </p:sp>
      <p:sp>
        <p:nvSpPr>
          <p:cNvPr id="10" name="Rectangle 4"/>
          <p:cNvSpPr>
            <a:spLocks noGrp="1" noChangeArrowheads="1"/>
          </p:cNvSpPr>
          <p:nvPr>
            <p:ph type="sldNum" sz="quarter" idx="4"/>
          </p:nvPr>
        </p:nvSpPr>
        <p:spPr bwMode="auto">
          <a:xfrm>
            <a:off x="10133902" y="6518275"/>
            <a:ext cx="2041165"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b="1" i="0">
                <a:solidFill>
                  <a:schemeClr val="tx1"/>
                </a:solidFill>
                <a:latin typeface="Arial" pitchFamily="34" charset="0"/>
                <a:cs typeface="+mn-cs"/>
              </a:defRPr>
            </a:lvl1pPr>
          </a:lstStyle>
          <a:p>
            <a:pPr>
              <a:defRPr/>
            </a:pPr>
            <a:r>
              <a:rPr lang="en-US" dirty="0"/>
              <a:t>CAO: </a:t>
            </a:r>
          </a:p>
          <a:p>
            <a:pPr>
              <a:defRPr/>
            </a:pPr>
            <a:r>
              <a:rPr lang="en-US" dirty="0"/>
              <a:t>POC: Person or Office</a:t>
            </a:r>
          </a:p>
        </p:txBody>
      </p:sp>
    </p:spTree>
    <p:extLst>
      <p:ext uri="{BB962C8B-B14F-4D97-AF65-F5344CB8AC3E}">
        <p14:creationId xmlns:p14="http://schemas.microsoft.com/office/powerpoint/2010/main" val="327952645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Slide Number Placeholder 2"/>
          <p:cNvSpPr>
            <a:spLocks noGrp="1"/>
          </p:cNvSpPr>
          <p:nvPr>
            <p:ph type="sldNum" sz="quarter" idx="10"/>
          </p:nvPr>
        </p:nvSpPr>
        <p:spPr>
          <a:xfrm>
            <a:off x="11667067" y="6518275"/>
            <a:ext cx="508000" cy="304800"/>
          </a:xfrm>
        </p:spPr>
        <p:txBody>
          <a:bodyPr/>
          <a:lstStyle/>
          <a:p>
            <a:pPr>
              <a:defRPr/>
            </a:pPr>
            <a:fld id="{BBFB20FB-CB9A-424A-B4B6-73D7B9241CBC}" type="slidenum">
              <a:rPr lang="en-US" smtClean="0"/>
              <a:pPr>
                <a:defRPr/>
              </a:pPr>
              <a:t>‹#›</a:t>
            </a:fld>
            <a:endParaRPr lang="en-US"/>
          </a:p>
        </p:txBody>
      </p:sp>
      <p:sp>
        <p:nvSpPr>
          <p:cNvPr id="5" name="Content Placeholder 4"/>
          <p:cNvSpPr>
            <a:spLocks noGrp="1"/>
          </p:cNvSpPr>
          <p:nvPr>
            <p:ph sz="quarter" idx="11"/>
          </p:nvPr>
        </p:nvSpPr>
        <p:spPr>
          <a:xfrm>
            <a:off x="486833" y="1471613"/>
            <a:ext cx="11262784" cy="487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2"/>
          </p:nvPr>
        </p:nvSpPr>
        <p:spPr>
          <a:xfrm>
            <a:off x="9908118" y="6518275"/>
            <a:ext cx="1758949" cy="304800"/>
          </a:xfrm>
        </p:spPr>
        <p:txBody>
          <a:bodyPr/>
          <a:lstStyle>
            <a:lvl1pPr marL="0" indent="0">
              <a:buFontTx/>
              <a:buNone/>
              <a:defRPr sz="1000">
                <a:solidFill>
                  <a:schemeClr val="tx1"/>
                </a:solidFill>
              </a:defRPr>
            </a:lvl1pPr>
            <a:lvl2pPr marL="406389" indent="0">
              <a:buFontTx/>
              <a:buNone/>
              <a:defRPr sz="1000">
                <a:solidFill>
                  <a:schemeClr val="tx1"/>
                </a:solidFill>
              </a:defRPr>
            </a:lvl2pPr>
            <a:lvl3pPr marL="803255" indent="0">
              <a:buFontTx/>
              <a:buNone/>
              <a:defRPr sz="1000">
                <a:solidFill>
                  <a:schemeClr val="tx1"/>
                </a:solidFill>
              </a:defRPr>
            </a:lvl3pPr>
            <a:lvl4pPr marL="1371566" indent="0">
              <a:buFontTx/>
              <a:buNone/>
              <a:defRPr sz="1000">
                <a:solidFill>
                  <a:schemeClr val="tx1"/>
                </a:solidFill>
              </a:defRPr>
            </a:lvl4pPr>
            <a:lvl5pPr marL="1828755" indent="0">
              <a:buFontTx/>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71350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11201" y="1536700"/>
            <a:ext cx="5319184"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3586" y="1536700"/>
            <a:ext cx="5319183"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2ED989C7-8649-4DC8-BBB4-EA689F2D358C}" type="slidenum">
              <a:rPr lang="en-US"/>
              <a:pPr>
                <a:defRPr/>
              </a:pPr>
              <a:t>‹#›</a:t>
            </a:fld>
            <a:endParaRPr lang="en-US">
              <a:solidFill>
                <a:srgbClr val="808080"/>
              </a:solidFill>
            </a:endParaRPr>
          </a:p>
        </p:txBody>
      </p:sp>
    </p:spTree>
    <p:extLst>
      <p:ext uri="{BB962C8B-B14F-4D97-AF65-F5344CB8AC3E}">
        <p14:creationId xmlns:p14="http://schemas.microsoft.com/office/powerpoint/2010/main" val="115692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3470DCC9-90CE-4513-A649-93321E8CDF5E}" type="slidenum">
              <a:rPr lang="en-US"/>
              <a:pPr>
                <a:defRPr/>
              </a:pPr>
              <a:t>‹#›</a:t>
            </a:fld>
            <a:endParaRPr lang="en-US">
              <a:solidFill>
                <a:srgbClr val="808080"/>
              </a:solidFill>
            </a:endParaRPr>
          </a:p>
        </p:txBody>
      </p:sp>
    </p:spTree>
    <p:extLst>
      <p:ext uri="{BB962C8B-B14F-4D97-AF65-F5344CB8AC3E}">
        <p14:creationId xmlns:p14="http://schemas.microsoft.com/office/powerpoint/2010/main" val="378108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2B1E3D-75A3-4EAE-AA6E-D269AE44BAD6}" type="datetimeFigureOut">
              <a:rPr lang="en-US" smtClean="0"/>
              <a:t>5/9/2023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6F891-9370-4856-9F0F-720519A2E9D0}" type="slidenum">
              <a:rPr lang="en-US" smtClean="0"/>
              <a:t>‹#›</a:t>
            </a:fld>
            <a:endParaRPr lang="en-US"/>
          </a:p>
        </p:txBody>
      </p:sp>
    </p:spTree>
    <p:extLst>
      <p:ext uri="{BB962C8B-B14F-4D97-AF65-F5344CB8AC3E}">
        <p14:creationId xmlns:p14="http://schemas.microsoft.com/office/powerpoint/2010/main" val="291950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08000" y="1389178"/>
            <a:ext cx="8124272" cy="4910137"/>
          </a:xfrm>
        </p:spPr>
        <p:txBody>
          <a:bodyPr/>
          <a:lstStyle/>
          <a:p>
            <a:endParaRPr lang="en-US"/>
          </a:p>
        </p:txBody>
      </p:sp>
      <p:sp>
        <p:nvSpPr>
          <p:cNvPr id="4" name="Line 14"/>
          <p:cNvSpPr>
            <a:spLocks noChangeShapeType="1"/>
          </p:cNvSpPr>
          <p:nvPr userDrawn="1"/>
        </p:nvSpPr>
        <p:spPr bwMode="auto">
          <a:xfrm>
            <a:off x="508000" y="6451600"/>
            <a:ext cx="11176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 name="Title 1"/>
          <p:cNvSpPr>
            <a:spLocks noGrp="1"/>
          </p:cNvSpPr>
          <p:nvPr>
            <p:ph type="title"/>
          </p:nvPr>
        </p:nvSpPr>
        <p:spPr>
          <a:xfrm>
            <a:off x="1508290" y="88900"/>
            <a:ext cx="9288545" cy="1143000"/>
          </a:xfrm>
        </p:spPr>
        <p:txBody>
          <a:bodyPr/>
          <a:lstStyle/>
          <a:p>
            <a:r>
              <a:rPr lang="en-US"/>
              <a:t>Click to edit Master title style</a:t>
            </a:r>
          </a:p>
        </p:txBody>
      </p:sp>
      <p:sp>
        <p:nvSpPr>
          <p:cNvPr id="5" name="Rectangle 3"/>
          <p:cNvSpPr>
            <a:spLocks noGrp="1" noChangeArrowheads="1"/>
          </p:cNvSpPr>
          <p:nvPr>
            <p:ph idx="1" hasCustomPrompt="1"/>
          </p:nvPr>
        </p:nvSpPr>
        <p:spPr bwMode="auto">
          <a:xfrm>
            <a:off x="8841997" y="1389178"/>
            <a:ext cx="2842003"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buSzPct val="100000"/>
              <a:buFont typeface="+mj-lt"/>
              <a:buNone/>
              <a:defRPr sz="1050"/>
            </a:lvl1pPr>
          </a:lstStyle>
          <a:p>
            <a:pPr lvl="0"/>
            <a:r>
              <a:rPr lang="en-US" altLang="en-US"/>
              <a:t>Click to edit Master text styles</a:t>
            </a:r>
          </a:p>
        </p:txBody>
      </p:sp>
    </p:spTree>
    <p:extLst>
      <p:ext uri="{BB962C8B-B14F-4D97-AF65-F5344CB8AC3E}">
        <p14:creationId xmlns:p14="http://schemas.microsoft.com/office/powerpoint/2010/main" val="428631351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218267" y="76200"/>
            <a:ext cx="7670800" cy="1143000"/>
          </a:xfrm>
        </p:spPr>
        <p:txBody>
          <a:bodyPr/>
          <a:lstStyle/>
          <a:p>
            <a:r>
              <a:rPr lang="en-US"/>
              <a:t>Click to edit Master title style</a:t>
            </a:r>
          </a:p>
        </p:txBody>
      </p:sp>
      <p:sp>
        <p:nvSpPr>
          <p:cNvPr id="3" name="SmartArt Placeholder 2"/>
          <p:cNvSpPr>
            <a:spLocks noGrp="1"/>
          </p:cNvSpPr>
          <p:nvPr>
            <p:ph type="dgm" idx="1"/>
          </p:nvPr>
        </p:nvSpPr>
        <p:spPr>
          <a:xfrm>
            <a:off x="711202" y="1536700"/>
            <a:ext cx="10841567" cy="432435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F936C369-7064-4DE1-9676-3A5BEE7A4437}" type="slidenum">
              <a:rPr lang="en-US">
                <a:solidFill>
                  <a:prstClr val="black">
                    <a:tint val="75000"/>
                  </a:prstClr>
                </a:solidFill>
              </a:rPr>
              <a:pPr>
                <a:defRPr/>
              </a:pPr>
              <a:t>‹#›</a:t>
            </a:fld>
            <a:endParaRPr lang="en-US">
              <a:solidFill>
                <a:srgbClr val="EEECE1"/>
              </a:solidFill>
            </a:endParaRPr>
          </a:p>
        </p:txBody>
      </p:sp>
    </p:spTree>
    <p:extLst>
      <p:ext uri="{BB962C8B-B14F-4D97-AF65-F5344CB8AC3E}">
        <p14:creationId xmlns:p14="http://schemas.microsoft.com/office/powerpoint/2010/main" val="3249095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11203" y="1536700"/>
            <a:ext cx="10841567"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311300" name="Rectangle 4"/>
          <p:cNvSpPr>
            <a:spLocks noGrp="1" noChangeArrowheads="1"/>
          </p:cNvSpPr>
          <p:nvPr>
            <p:ph type="sldNum" sz="quarter" idx="4"/>
          </p:nvPr>
        </p:nvSpPr>
        <p:spPr bwMode="auto">
          <a:xfrm>
            <a:off x="10651067" y="6518275"/>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defRPr sz="1000" i="0">
                <a:solidFill>
                  <a:srgbClr val="969696"/>
                </a:solidFill>
                <a:latin typeface="Arial" pitchFamily="34" charset="0"/>
                <a:cs typeface="+mn-cs"/>
              </a:defRPr>
            </a:lvl1pPr>
          </a:lstStyle>
          <a:p>
            <a:pPr>
              <a:defRPr/>
            </a:pPr>
            <a:fld id="{BBFB20FB-CB9A-424A-B4B6-73D7B9241CBC}" type="slidenum">
              <a:rPr lang="en-US"/>
              <a:pPr>
                <a:defRPr/>
              </a:pPr>
              <a:t>‹#›</a:t>
            </a:fld>
            <a:endParaRPr lang="en-US"/>
          </a:p>
        </p:txBody>
      </p:sp>
      <p:sp>
        <p:nvSpPr>
          <p:cNvPr id="1028" name="Rectangle 6"/>
          <p:cNvSpPr>
            <a:spLocks noGrp="1" noChangeArrowheads="1"/>
          </p:cNvSpPr>
          <p:nvPr>
            <p:ph type="title"/>
          </p:nvPr>
        </p:nvSpPr>
        <p:spPr bwMode="auto">
          <a:xfrm>
            <a:off x="2218267" y="76200"/>
            <a:ext cx="9448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Title of Slide</a:t>
            </a:r>
          </a:p>
        </p:txBody>
      </p:sp>
      <p:sp>
        <p:nvSpPr>
          <p:cNvPr id="1029" name="Line 7"/>
          <p:cNvSpPr>
            <a:spLocks noChangeShapeType="1"/>
          </p:cNvSpPr>
          <p:nvPr/>
        </p:nvSpPr>
        <p:spPr bwMode="auto">
          <a:xfrm>
            <a:off x="508000" y="6451600"/>
            <a:ext cx="11176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800">
              <a:solidFill>
                <a:srgbClr val="000000"/>
              </a:solidFill>
            </a:endParaRPr>
          </a:p>
        </p:txBody>
      </p:sp>
      <p:sp>
        <p:nvSpPr>
          <p:cNvPr id="1030" name="Line 8"/>
          <p:cNvSpPr>
            <a:spLocks noChangeShapeType="1"/>
          </p:cNvSpPr>
          <p:nvPr/>
        </p:nvSpPr>
        <p:spPr bwMode="auto">
          <a:xfrm>
            <a:off x="508000" y="1231900"/>
            <a:ext cx="11176000" cy="0"/>
          </a:xfrm>
          <a:prstGeom prst="line">
            <a:avLst/>
          </a:prstGeom>
          <a:noFill/>
          <a:ln w="57150">
            <a:solidFill>
              <a:srgbClr val="0C2D83"/>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1800">
              <a:solidFill>
                <a:srgbClr val="000000"/>
              </a:solidFill>
            </a:endParaRPr>
          </a:p>
        </p:txBody>
      </p:sp>
      <p:pic>
        <p:nvPicPr>
          <p:cNvPr id="1033" name="Picture 9" descr="51 FW - Leading the Charge.PN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3251" y="200025"/>
            <a:ext cx="1183216"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txBox="1">
            <a:spLocks noChangeArrowheads="1"/>
          </p:cNvSpPr>
          <p:nvPr userDrawn="1"/>
        </p:nvSpPr>
        <p:spPr bwMode="auto">
          <a:xfrm>
            <a:off x="1786467" y="6461124"/>
            <a:ext cx="902054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marL="0" algn="r" defTabSz="914400" rtl="0" eaLnBrk="0" fontAlgn="auto" latinLnBrk="0" hangingPunct="0">
              <a:spcBef>
                <a:spcPts val="0"/>
              </a:spcBef>
              <a:spcAft>
                <a:spcPts val="0"/>
              </a:spcAft>
              <a:defRPr sz="1000" i="0" kern="1200">
                <a:solidFill>
                  <a:srgbClr val="969696"/>
                </a:solidFill>
                <a:latin typeface="Arial"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1" u="none" strike="noStrike" kern="1200" cap="none" spc="0" normalizeH="0" baseline="0" noProof="0">
                <a:ln>
                  <a:noFill/>
                </a:ln>
                <a:solidFill>
                  <a:srgbClr val="151C77"/>
                </a:solidFill>
                <a:effectLst/>
                <a:uLnTx/>
                <a:uFillTx/>
                <a:latin typeface="Century Schoolbook" pitchFamily="18" charset="0"/>
                <a:ea typeface="+mn-ea"/>
                <a:cs typeface="Arial" charset="0"/>
              </a:rPr>
              <a:t>We Guard the Freedom of 51 Million People</a:t>
            </a:r>
          </a:p>
        </p:txBody>
      </p:sp>
    </p:spTree>
    <p:extLst>
      <p:ext uri="{BB962C8B-B14F-4D97-AF65-F5344CB8AC3E}">
        <p14:creationId xmlns:p14="http://schemas.microsoft.com/office/powerpoint/2010/main" val="989888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hf hdr="0" ftr="0" dt="0"/>
  <p:txStyles>
    <p:titleStyle>
      <a:lvl1pPr algn="r" rtl="0" eaLnBrk="0" fontAlgn="base" hangingPunct="0">
        <a:spcBef>
          <a:spcPct val="0"/>
        </a:spcBef>
        <a:spcAft>
          <a:spcPct val="0"/>
        </a:spcAft>
        <a:defRPr sz="4000" b="1">
          <a:solidFill>
            <a:srgbClr val="151C77"/>
          </a:solidFill>
          <a:latin typeface="+mj-lt"/>
          <a:ea typeface="+mj-ea"/>
          <a:cs typeface="+mj-cs"/>
        </a:defRPr>
      </a:lvl1pPr>
      <a:lvl2pPr algn="r" rtl="0" eaLnBrk="0" fontAlgn="base" hangingPunct="0">
        <a:spcBef>
          <a:spcPct val="0"/>
        </a:spcBef>
        <a:spcAft>
          <a:spcPct val="0"/>
        </a:spcAft>
        <a:defRPr sz="4000" b="1">
          <a:solidFill>
            <a:srgbClr val="151C77"/>
          </a:solidFill>
          <a:latin typeface="Arial" pitchFamily="34" charset="0"/>
        </a:defRPr>
      </a:lvl2pPr>
      <a:lvl3pPr algn="r" rtl="0" eaLnBrk="0" fontAlgn="base" hangingPunct="0">
        <a:spcBef>
          <a:spcPct val="0"/>
        </a:spcBef>
        <a:spcAft>
          <a:spcPct val="0"/>
        </a:spcAft>
        <a:defRPr sz="4000" b="1">
          <a:solidFill>
            <a:srgbClr val="151C77"/>
          </a:solidFill>
          <a:latin typeface="Arial" pitchFamily="34" charset="0"/>
        </a:defRPr>
      </a:lvl3pPr>
      <a:lvl4pPr algn="r" rtl="0" eaLnBrk="0" fontAlgn="base" hangingPunct="0">
        <a:spcBef>
          <a:spcPct val="0"/>
        </a:spcBef>
        <a:spcAft>
          <a:spcPct val="0"/>
        </a:spcAft>
        <a:defRPr sz="4000" b="1">
          <a:solidFill>
            <a:srgbClr val="151C77"/>
          </a:solidFill>
          <a:latin typeface="Arial" pitchFamily="34" charset="0"/>
        </a:defRPr>
      </a:lvl4pPr>
      <a:lvl5pPr algn="r" rtl="0" eaLnBrk="0" fontAlgn="base" hangingPunct="0">
        <a:spcBef>
          <a:spcPct val="0"/>
        </a:spcBef>
        <a:spcAft>
          <a:spcPct val="0"/>
        </a:spcAft>
        <a:defRPr sz="4000" b="1">
          <a:solidFill>
            <a:srgbClr val="151C77"/>
          </a:solidFill>
          <a:latin typeface="Arial" pitchFamily="34" charset="0"/>
        </a:defRPr>
      </a:lvl5pPr>
      <a:lvl6pPr marL="457189" algn="r" rtl="0" eaLnBrk="1" fontAlgn="base" hangingPunct="1">
        <a:spcBef>
          <a:spcPct val="0"/>
        </a:spcBef>
        <a:spcAft>
          <a:spcPct val="0"/>
        </a:spcAft>
        <a:defRPr sz="4000" b="1">
          <a:solidFill>
            <a:srgbClr val="151C77"/>
          </a:solidFill>
          <a:latin typeface="Arial" pitchFamily="34" charset="0"/>
        </a:defRPr>
      </a:lvl6pPr>
      <a:lvl7pPr marL="914377" algn="r" rtl="0" eaLnBrk="1" fontAlgn="base" hangingPunct="1">
        <a:spcBef>
          <a:spcPct val="0"/>
        </a:spcBef>
        <a:spcAft>
          <a:spcPct val="0"/>
        </a:spcAft>
        <a:defRPr sz="4000" b="1">
          <a:solidFill>
            <a:srgbClr val="151C77"/>
          </a:solidFill>
          <a:latin typeface="Arial" pitchFamily="34" charset="0"/>
        </a:defRPr>
      </a:lvl7pPr>
      <a:lvl8pPr marL="1371566" algn="r" rtl="0" eaLnBrk="1" fontAlgn="base" hangingPunct="1">
        <a:spcBef>
          <a:spcPct val="0"/>
        </a:spcBef>
        <a:spcAft>
          <a:spcPct val="0"/>
        </a:spcAft>
        <a:defRPr sz="4000" b="1">
          <a:solidFill>
            <a:srgbClr val="151C77"/>
          </a:solidFill>
          <a:latin typeface="Arial" pitchFamily="34" charset="0"/>
        </a:defRPr>
      </a:lvl8pPr>
      <a:lvl9pPr marL="1828754" algn="r" rtl="0" eaLnBrk="1" fontAlgn="base" hangingPunct="1">
        <a:spcBef>
          <a:spcPct val="0"/>
        </a:spcBef>
        <a:spcAft>
          <a:spcPct val="0"/>
        </a:spcAft>
        <a:defRPr sz="4000" b="1">
          <a:solidFill>
            <a:srgbClr val="151C77"/>
          </a:solidFill>
          <a:latin typeface="Arial" pitchFamily="34" charset="0"/>
        </a:defRPr>
      </a:lvl9pPr>
    </p:titleStyle>
    <p:bodyStyle>
      <a:lvl1pPr marL="285744" indent="-285744" algn="l" rtl="0" eaLnBrk="0" fontAlgn="base" hangingPunct="0">
        <a:spcBef>
          <a:spcPct val="20000"/>
        </a:spcBef>
        <a:spcAft>
          <a:spcPct val="0"/>
        </a:spcAft>
        <a:buClr>
          <a:srgbClr val="151C77"/>
        </a:buClr>
        <a:buSzPct val="120000"/>
        <a:buFont typeface="Wingdings" panose="05000000000000000000" pitchFamily="2" charset="2"/>
        <a:buChar char="§"/>
        <a:defRPr sz="2400" b="1">
          <a:solidFill>
            <a:srgbClr val="151C77"/>
          </a:solidFill>
          <a:latin typeface="+mn-lt"/>
          <a:ea typeface="+mn-ea"/>
          <a:cs typeface="+mn-cs"/>
        </a:defRPr>
      </a:lvl1pPr>
      <a:lvl2pPr marL="688957" indent="-282568" algn="l" rtl="0" eaLnBrk="0" fontAlgn="base" hangingPunct="0">
        <a:spcBef>
          <a:spcPct val="20000"/>
        </a:spcBef>
        <a:spcAft>
          <a:spcPct val="0"/>
        </a:spcAft>
        <a:buClr>
          <a:srgbClr val="151C77"/>
        </a:buClr>
        <a:buSzPct val="120000"/>
        <a:buFont typeface="Wingdings" panose="05000000000000000000" pitchFamily="2" charset="2"/>
        <a:buChar char="§"/>
        <a:defRPr sz="2200" b="1">
          <a:solidFill>
            <a:srgbClr val="151C77"/>
          </a:solidFill>
          <a:latin typeface="+mn-lt"/>
        </a:defRPr>
      </a:lvl2pPr>
      <a:lvl3pPr marL="1027088" indent="-223833" algn="l" rtl="0" eaLnBrk="0" fontAlgn="base" hangingPunct="0">
        <a:spcBef>
          <a:spcPct val="20000"/>
        </a:spcBef>
        <a:spcAft>
          <a:spcPct val="0"/>
        </a:spcAft>
        <a:buClr>
          <a:srgbClr val="151C77"/>
        </a:buClr>
        <a:buSzPct val="120000"/>
        <a:buFont typeface="Wingdings" panose="05000000000000000000" pitchFamily="2" charset="2"/>
        <a:buChar char="§"/>
        <a:defRPr b="1">
          <a:solidFill>
            <a:srgbClr val="151C77"/>
          </a:solidFill>
          <a:latin typeface="+mn-lt"/>
        </a:defRPr>
      </a:lvl3pPr>
      <a:lvl4pPr marL="1600160" indent="-228594" algn="l" rtl="0" eaLnBrk="0" fontAlgn="base" hangingPunct="0">
        <a:spcBef>
          <a:spcPct val="20000"/>
        </a:spcBef>
        <a:spcAft>
          <a:spcPct val="0"/>
        </a:spcAft>
        <a:buClr>
          <a:srgbClr val="003399"/>
        </a:buClr>
        <a:buSzPct val="80000"/>
        <a:buFont typeface="Wingdings" panose="05000000000000000000" pitchFamily="2" charset="2"/>
        <a:buChar char="n"/>
        <a:defRPr sz="2000">
          <a:solidFill>
            <a:schemeClr val="tx1"/>
          </a:solidFill>
          <a:latin typeface="+mn-lt"/>
        </a:defRPr>
      </a:lvl4pPr>
      <a:lvl5pPr marL="2057349" indent="-228594" algn="l" rtl="0" eaLnBrk="0" fontAlgn="base" hangingPunct="0">
        <a:spcBef>
          <a:spcPct val="20000"/>
        </a:spcBef>
        <a:spcAft>
          <a:spcPct val="0"/>
        </a:spcAft>
        <a:buClr>
          <a:srgbClr val="003399"/>
        </a:buClr>
        <a:buSzPct val="80000"/>
        <a:buFont typeface="Wingdings" panose="05000000000000000000" pitchFamily="2" charset="2"/>
        <a:buChar char="n"/>
        <a:defRPr sz="2000">
          <a:solidFill>
            <a:schemeClr val="tx1"/>
          </a:solidFill>
          <a:latin typeface="+mn-lt"/>
        </a:defRPr>
      </a:lvl5pPr>
      <a:lvl6pPr marL="2514537" indent="-228594"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726" indent="-228594"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8914" indent="-228594"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103" indent="-228594"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FD9A5F1-BF1A-3573-6102-E8193417D51A}"/>
              </a:ext>
            </a:extLst>
          </p:cNvPr>
          <p:cNvSpPr>
            <a:spLocks noGrp="1"/>
          </p:cNvSpPr>
          <p:nvPr>
            <p:ph type="subTitle" idx="1"/>
          </p:nvPr>
        </p:nvSpPr>
        <p:spPr>
          <a:xfrm>
            <a:off x="2752271" y="288957"/>
            <a:ext cx="6687458" cy="1047750"/>
          </a:xfrm>
        </p:spPr>
        <p:txBody>
          <a:bodyPr/>
          <a:lstStyle/>
          <a:p>
            <a:pPr algn="ctr"/>
            <a:r>
              <a:rPr lang="en-US" sz="4000" dirty="0"/>
              <a:t>51st Fighter Wing</a:t>
            </a:r>
          </a:p>
        </p:txBody>
      </p:sp>
      <p:sp>
        <p:nvSpPr>
          <p:cNvPr id="7" name="Subtitle 1">
            <a:extLst>
              <a:ext uri="{FF2B5EF4-FFF2-40B4-BE49-F238E27FC236}">
                <a16:creationId xmlns:a16="http://schemas.microsoft.com/office/drawing/2014/main" id="{2BC8A16D-896F-2C54-9D31-194363E8B4ED}"/>
              </a:ext>
            </a:extLst>
          </p:cNvPr>
          <p:cNvSpPr txBox="1">
            <a:spLocks/>
          </p:cNvSpPr>
          <p:nvPr/>
        </p:nvSpPr>
        <p:spPr bwMode="auto">
          <a:xfrm>
            <a:off x="5252166" y="2831063"/>
            <a:ext cx="6794775" cy="216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r" rtl="0" eaLnBrk="0" fontAlgn="base" hangingPunct="0">
              <a:spcBef>
                <a:spcPct val="20000"/>
              </a:spcBef>
              <a:spcAft>
                <a:spcPct val="0"/>
              </a:spcAft>
              <a:buClr>
                <a:srgbClr val="151C77"/>
              </a:buClr>
              <a:buSzPct val="120000"/>
              <a:buFont typeface="Wingdings" pitchFamily="2" charset="2"/>
              <a:buNone/>
              <a:defRPr sz="2800" b="1">
                <a:solidFill>
                  <a:srgbClr val="151C77"/>
                </a:solidFill>
                <a:latin typeface="+mn-lt"/>
                <a:ea typeface="+mn-ea"/>
                <a:cs typeface="+mn-cs"/>
              </a:defRPr>
            </a:lvl1pPr>
            <a:lvl2pPr marL="688957" indent="-282568" algn="l" rtl="0" eaLnBrk="0" fontAlgn="base" hangingPunct="0">
              <a:spcBef>
                <a:spcPct val="20000"/>
              </a:spcBef>
              <a:spcAft>
                <a:spcPct val="0"/>
              </a:spcAft>
              <a:buClr>
                <a:srgbClr val="151C77"/>
              </a:buClr>
              <a:buSzPct val="120000"/>
              <a:buFont typeface="Wingdings" panose="05000000000000000000" pitchFamily="2" charset="2"/>
              <a:buChar char="§"/>
              <a:defRPr sz="2200" b="1">
                <a:solidFill>
                  <a:srgbClr val="151C77"/>
                </a:solidFill>
                <a:latin typeface="+mn-lt"/>
              </a:defRPr>
            </a:lvl2pPr>
            <a:lvl3pPr marL="1027088" indent="-223833" algn="l" rtl="0" eaLnBrk="0" fontAlgn="base" hangingPunct="0">
              <a:spcBef>
                <a:spcPct val="20000"/>
              </a:spcBef>
              <a:spcAft>
                <a:spcPct val="0"/>
              </a:spcAft>
              <a:buClr>
                <a:srgbClr val="151C77"/>
              </a:buClr>
              <a:buSzPct val="120000"/>
              <a:buFont typeface="Wingdings" panose="05000000000000000000" pitchFamily="2" charset="2"/>
              <a:buChar char="§"/>
              <a:defRPr b="1">
                <a:solidFill>
                  <a:srgbClr val="151C77"/>
                </a:solidFill>
                <a:latin typeface="+mn-lt"/>
              </a:defRPr>
            </a:lvl3pPr>
            <a:lvl4pPr marL="1600160" indent="-228594" algn="l" rtl="0" eaLnBrk="0" fontAlgn="base" hangingPunct="0">
              <a:spcBef>
                <a:spcPct val="20000"/>
              </a:spcBef>
              <a:spcAft>
                <a:spcPct val="0"/>
              </a:spcAft>
              <a:buClr>
                <a:srgbClr val="003399"/>
              </a:buClr>
              <a:buSzPct val="80000"/>
              <a:buFont typeface="Wingdings" panose="05000000000000000000" pitchFamily="2" charset="2"/>
              <a:buChar char="n"/>
              <a:defRPr sz="2000">
                <a:solidFill>
                  <a:schemeClr val="tx1"/>
                </a:solidFill>
                <a:latin typeface="+mn-lt"/>
              </a:defRPr>
            </a:lvl4pPr>
            <a:lvl5pPr marL="2057349" indent="-228594" algn="l" rtl="0" eaLnBrk="0" fontAlgn="base" hangingPunct="0">
              <a:spcBef>
                <a:spcPct val="20000"/>
              </a:spcBef>
              <a:spcAft>
                <a:spcPct val="0"/>
              </a:spcAft>
              <a:buClr>
                <a:srgbClr val="003399"/>
              </a:buClr>
              <a:buSzPct val="80000"/>
              <a:buFont typeface="Wingdings" panose="05000000000000000000" pitchFamily="2" charset="2"/>
              <a:buChar char="n"/>
              <a:defRPr sz="2000">
                <a:solidFill>
                  <a:schemeClr val="tx1"/>
                </a:solidFill>
                <a:latin typeface="+mn-lt"/>
              </a:defRPr>
            </a:lvl5pPr>
            <a:lvl6pPr marL="2514537" indent="-228594"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726" indent="-228594"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8914" indent="-228594"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103" indent="-228594"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algn="ctr"/>
            <a:r>
              <a:rPr lang="en-US" sz="4000" kern="0" dirty="0"/>
              <a:t>Installation Pass Sponsoring of non-DOD Personnel</a:t>
            </a:r>
          </a:p>
        </p:txBody>
      </p:sp>
      <p:sp>
        <p:nvSpPr>
          <p:cNvPr id="3" name="TextBox 2">
            <a:extLst>
              <a:ext uri="{FF2B5EF4-FFF2-40B4-BE49-F238E27FC236}">
                <a16:creationId xmlns:a16="http://schemas.microsoft.com/office/drawing/2014/main" id="{A3DBCE15-7D5F-662A-AB52-FD8E26D1B8F2}"/>
              </a:ext>
            </a:extLst>
          </p:cNvPr>
          <p:cNvSpPr txBox="1"/>
          <p:nvPr/>
        </p:nvSpPr>
        <p:spPr>
          <a:xfrm>
            <a:off x="6400800" y="5825447"/>
            <a:ext cx="5538824" cy="1200329"/>
          </a:xfrm>
          <a:prstGeom prst="rect">
            <a:avLst/>
          </a:prstGeom>
          <a:noFill/>
        </p:spPr>
        <p:txBody>
          <a:bodyPr wrap="none" rtlCol="0">
            <a:spAutoFit/>
          </a:bodyPr>
          <a:lstStyle/>
          <a:p>
            <a:r>
              <a:rPr lang="en-US" b="0" i="1" dirty="0">
                <a:latin typeface="Times New Roman" panose="02020603050405020304" pitchFamily="18" charset="0"/>
                <a:cs typeface="Times New Roman" panose="02020603050405020304" pitchFamily="18" charset="0"/>
              </a:rPr>
              <a:t>OSANABI 31-113 – Osan AB Installation Access Control</a:t>
            </a:r>
          </a:p>
          <a:p>
            <a:r>
              <a:rPr lang="en-US" b="0" i="1" dirty="0">
                <a:latin typeface="Times New Roman" panose="02020603050405020304" pitchFamily="18" charset="0"/>
                <a:cs typeface="Times New Roman" panose="02020603050405020304" pitchFamily="18" charset="0"/>
              </a:rPr>
              <a:t>USFK Reg 190-7 Installation Access Control</a:t>
            </a:r>
          </a:p>
          <a:p>
            <a:endParaRPr lang="en-US" b="0" i="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6522608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BCEE-210F-CDEA-0233-5AA1B1EB7F1E}"/>
              </a:ext>
            </a:extLst>
          </p:cNvPr>
          <p:cNvSpPr>
            <a:spLocks noGrp="1"/>
          </p:cNvSpPr>
          <p:nvPr>
            <p:ph type="title"/>
          </p:nvPr>
        </p:nvSpPr>
        <p:spPr>
          <a:xfrm>
            <a:off x="1235501" y="34925"/>
            <a:ext cx="9448800" cy="1143000"/>
          </a:xfrm>
        </p:spPr>
        <p:txBody>
          <a:bodyPr/>
          <a:lstStyle/>
          <a:p>
            <a:r>
              <a:rPr lang="en-US" dirty="0"/>
              <a:t>Overview</a:t>
            </a:r>
          </a:p>
        </p:txBody>
      </p:sp>
      <p:sp>
        <p:nvSpPr>
          <p:cNvPr id="3" name="Slide Number Placeholder 2">
            <a:extLst>
              <a:ext uri="{FF2B5EF4-FFF2-40B4-BE49-F238E27FC236}">
                <a16:creationId xmlns:a16="http://schemas.microsoft.com/office/drawing/2014/main" id="{F76DAF2F-AA4E-2BCE-6CEC-B208402F42FB}"/>
              </a:ext>
            </a:extLst>
          </p:cNvPr>
          <p:cNvSpPr>
            <a:spLocks noGrp="1"/>
          </p:cNvSpPr>
          <p:nvPr>
            <p:ph type="sldNum" sz="quarter" idx="10"/>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BBFB20FB-CB9A-424A-B4B6-73D7B9241CBC}" type="slidenum">
              <a:rPr kumimoji="0" lang="en-US" sz="1000" b="0" i="0" u="none" strike="noStrike" kern="1200" cap="none" spc="0" normalizeH="0" baseline="0" noProof="0" smtClean="0">
                <a:ln>
                  <a:noFill/>
                </a:ln>
                <a:solidFill>
                  <a:srgbClr val="969696"/>
                </a:solidFill>
                <a:effectLst/>
                <a:uLnTx/>
                <a:uFillTx/>
                <a:latin typeface="Arial" pitchFamily="34"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969696"/>
              </a:solidFill>
              <a:effectLst/>
              <a:uLnTx/>
              <a:uFillTx/>
              <a:latin typeface="Arial" pitchFamily="34" charset="0"/>
              <a:ea typeface="+mn-ea"/>
              <a:cs typeface="+mn-cs"/>
            </a:endParaRPr>
          </a:p>
        </p:txBody>
      </p:sp>
      <p:sp>
        <p:nvSpPr>
          <p:cNvPr id="6" name="Content Placeholder 8">
            <a:extLst>
              <a:ext uri="{FF2B5EF4-FFF2-40B4-BE49-F238E27FC236}">
                <a16:creationId xmlns:a16="http://schemas.microsoft.com/office/drawing/2014/main" id="{CF2A4011-491D-F6E9-522E-64A977850EC0}"/>
              </a:ext>
            </a:extLst>
          </p:cNvPr>
          <p:cNvSpPr>
            <a:spLocks noGrp="1"/>
          </p:cNvSpPr>
          <p:nvPr>
            <p:ph sz="quarter" idx="11"/>
          </p:nvPr>
        </p:nvSpPr>
        <p:spPr>
          <a:xfrm>
            <a:off x="487363" y="1471612"/>
            <a:ext cx="11261725" cy="4220271"/>
          </a:xfrm>
        </p:spPr>
        <p:txBody>
          <a:bodyPr>
            <a:normAutofit/>
          </a:bodyPr>
          <a:lstStyle/>
          <a:p>
            <a:r>
              <a:rPr lang="en-US" sz="2800" dirty="0">
                <a:latin typeface="Times New Roman" panose="02020603050405020304" pitchFamily="18" charset="0"/>
                <a:cs typeface="Times New Roman" panose="02020603050405020304" pitchFamily="18" charset="0"/>
              </a:rPr>
              <a:t>Purpose</a:t>
            </a:r>
          </a:p>
          <a:p>
            <a:r>
              <a:rPr lang="en-US" sz="2800" dirty="0">
                <a:latin typeface="Times New Roman" panose="02020603050405020304" pitchFamily="18" charset="0"/>
                <a:cs typeface="Times New Roman" panose="02020603050405020304" pitchFamily="18" charset="0"/>
              </a:rPr>
              <a:t>Definitions</a:t>
            </a:r>
          </a:p>
          <a:p>
            <a:r>
              <a:rPr lang="en-US" sz="2800" dirty="0">
                <a:latin typeface="Times New Roman" panose="02020603050405020304" pitchFamily="18" charset="0"/>
                <a:cs typeface="Times New Roman" panose="02020603050405020304" pitchFamily="18" charset="0"/>
              </a:rPr>
              <a:t>Sponsor/Sponsoring Organization Responsibilities</a:t>
            </a:r>
          </a:p>
          <a:p>
            <a:r>
              <a:rPr lang="en-US" sz="2800" dirty="0">
                <a:latin typeface="Times New Roman" panose="02020603050405020304" pitchFamily="18" charset="0"/>
                <a:cs typeface="Times New Roman" panose="02020603050405020304" pitchFamily="18" charset="0"/>
              </a:rPr>
              <a:t>Escort Privileges</a:t>
            </a:r>
          </a:p>
          <a:p>
            <a:r>
              <a:rPr lang="en-US" sz="2800" dirty="0">
                <a:latin typeface="Times New Roman" panose="02020603050405020304" pitchFamily="18" charset="0"/>
                <a:cs typeface="Times New Roman" panose="02020603050405020304" pitchFamily="18" charset="0"/>
              </a:rPr>
              <a:t>Requesting Authorities</a:t>
            </a:r>
          </a:p>
          <a:p>
            <a:r>
              <a:rPr lang="en-US" sz="2800" dirty="0">
                <a:latin typeface="Times New Roman" panose="02020603050405020304" pitchFamily="18" charset="0"/>
                <a:cs typeface="Times New Roman" panose="02020603050405020304" pitchFamily="18" charset="0"/>
              </a:rPr>
              <a:t>Derogatory Information</a:t>
            </a:r>
          </a:p>
          <a:p>
            <a:r>
              <a:rPr lang="en-US" sz="2800" dirty="0">
                <a:latin typeface="Times New Roman" panose="02020603050405020304" pitchFamily="18" charset="0"/>
                <a:cs typeface="Times New Roman" panose="02020603050405020304" pitchFamily="18" charset="0"/>
              </a:rPr>
              <a:t>TEST</a:t>
            </a:r>
          </a:p>
          <a:p>
            <a:endParaRPr lang="en-US" sz="2800" dirty="0">
              <a:latin typeface="Calibri" panose="020F0502020204030204" pitchFamily="34" charset="0"/>
              <a:cs typeface="Calibri" panose="020F0502020204030204" pitchFamily="34" charset="0"/>
            </a:endParaRPr>
          </a:p>
          <a:p>
            <a:endParaRPr lang="en-US" sz="2800" dirty="0"/>
          </a:p>
          <a:p>
            <a:pPr marL="803255" lvl="2" indent="0">
              <a:buNone/>
            </a:pPr>
            <a:endParaRPr lang="en-US" dirty="0"/>
          </a:p>
          <a:p>
            <a:pPr lvl="1"/>
            <a:endParaRPr lang="en-US" sz="2000" dirty="0"/>
          </a:p>
        </p:txBody>
      </p:sp>
    </p:spTree>
    <p:extLst>
      <p:ext uri="{BB962C8B-B14F-4D97-AF65-F5344CB8AC3E}">
        <p14:creationId xmlns:p14="http://schemas.microsoft.com/office/powerpoint/2010/main" val="5462251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BCEE-210F-CDEA-0233-5AA1B1EB7F1E}"/>
              </a:ext>
            </a:extLst>
          </p:cNvPr>
          <p:cNvSpPr>
            <a:spLocks noGrp="1"/>
          </p:cNvSpPr>
          <p:nvPr>
            <p:ph type="title"/>
          </p:nvPr>
        </p:nvSpPr>
        <p:spPr>
          <a:xfrm>
            <a:off x="1467138" y="34925"/>
            <a:ext cx="9448800" cy="1143000"/>
          </a:xfrm>
        </p:spPr>
        <p:txBody>
          <a:bodyPr/>
          <a:lstStyle/>
          <a:p>
            <a:r>
              <a:rPr lang="en-US" dirty="0"/>
              <a:t>Purpose</a:t>
            </a:r>
          </a:p>
        </p:txBody>
      </p:sp>
      <p:sp>
        <p:nvSpPr>
          <p:cNvPr id="3" name="Slide Number Placeholder 2">
            <a:extLst>
              <a:ext uri="{FF2B5EF4-FFF2-40B4-BE49-F238E27FC236}">
                <a16:creationId xmlns:a16="http://schemas.microsoft.com/office/drawing/2014/main" id="{F76DAF2F-AA4E-2BCE-6CEC-B208402F42FB}"/>
              </a:ext>
            </a:extLst>
          </p:cNvPr>
          <p:cNvSpPr>
            <a:spLocks noGrp="1"/>
          </p:cNvSpPr>
          <p:nvPr>
            <p:ph type="sldNum" sz="quarter" idx="10"/>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BBFB20FB-CB9A-424A-B4B6-73D7B9241CBC}" type="slidenum">
              <a:rPr kumimoji="0" lang="en-US" sz="1000" b="0" i="0" u="none" strike="noStrike" kern="1200" cap="none" spc="0" normalizeH="0" baseline="0" noProof="0" smtClean="0">
                <a:ln>
                  <a:noFill/>
                </a:ln>
                <a:solidFill>
                  <a:srgbClr val="969696"/>
                </a:solidFill>
                <a:effectLst/>
                <a:uLnTx/>
                <a:uFillTx/>
                <a:latin typeface="Arial" pitchFamily="34"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srgbClr val="969696"/>
              </a:solidFill>
              <a:effectLst/>
              <a:uLnTx/>
              <a:uFillTx/>
              <a:latin typeface="Arial" pitchFamily="34" charset="0"/>
              <a:ea typeface="+mn-ea"/>
              <a:cs typeface="+mn-cs"/>
            </a:endParaRPr>
          </a:p>
        </p:txBody>
      </p:sp>
      <p:sp>
        <p:nvSpPr>
          <p:cNvPr id="6" name="Content Placeholder 8">
            <a:extLst>
              <a:ext uri="{FF2B5EF4-FFF2-40B4-BE49-F238E27FC236}">
                <a16:creationId xmlns:a16="http://schemas.microsoft.com/office/drawing/2014/main" id="{CF2A4011-491D-F6E9-522E-64A977850EC0}"/>
              </a:ext>
            </a:extLst>
          </p:cNvPr>
          <p:cNvSpPr>
            <a:spLocks noGrp="1"/>
          </p:cNvSpPr>
          <p:nvPr>
            <p:ph sz="quarter" idx="11"/>
          </p:nvPr>
        </p:nvSpPr>
        <p:spPr>
          <a:xfrm>
            <a:off x="487363" y="1471611"/>
            <a:ext cx="11261725" cy="4754528"/>
          </a:xfrm>
        </p:spPr>
        <p:txBody>
          <a:bodyPr>
            <a:noAutofit/>
          </a:bodyPr>
          <a:lstStyle/>
          <a:p>
            <a:r>
              <a:rPr lang="en-US" sz="2950" dirty="0">
                <a:latin typeface="Times New Roman" panose="02020603050405020304" pitchFamily="18" charset="0"/>
                <a:cs typeface="Times New Roman" panose="02020603050405020304" pitchFamily="18" charset="0"/>
              </a:rPr>
              <a:t>This briefing explains responsibilities of the sponsor with respect to requesting base access and escort privileges at Osan AB</a:t>
            </a:r>
          </a:p>
          <a:p>
            <a:r>
              <a:rPr lang="en-US" sz="2950" dirty="0">
                <a:latin typeface="Times New Roman" panose="02020603050405020304" pitchFamily="18" charset="0"/>
                <a:cs typeface="Times New Roman" panose="02020603050405020304" pitchFamily="18" charset="0"/>
              </a:rPr>
              <a:t>This is an annual training requirement, completion certificates are only valid for one year</a:t>
            </a:r>
          </a:p>
          <a:p>
            <a:r>
              <a:rPr lang="en-US" sz="2950" dirty="0">
                <a:latin typeface="Times New Roman" panose="02020603050405020304" pitchFamily="18" charset="0"/>
                <a:cs typeface="Times New Roman" panose="02020603050405020304" pitchFamily="18" charset="0"/>
              </a:rPr>
              <a:t>All USFK Form 82-E submissions at Osan AB must include a valid sponsor briefing certificate with the required supporting documents</a:t>
            </a:r>
          </a:p>
          <a:p>
            <a:r>
              <a:rPr lang="en-US" sz="2950" dirty="0">
                <a:latin typeface="Times New Roman" panose="02020603050405020304" pitchFamily="18" charset="0"/>
                <a:cs typeface="Times New Roman" panose="02020603050405020304" pitchFamily="18" charset="0"/>
              </a:rPr>
              <a:t>You must score at least an 80% on the “Installation Access Sponsor Training” test in order to receive certificate of completion.</a:t>
            </a:r>
          </a:p>
        </p:txBody>
      </p:sp>
    </p:spTree>
    <p:extLst>
      <p:ext uri="{BB962C8B-B14F-4D97-AF65-F5344CB8AC3E}">
        <p14:creationId xmlns:p14="http://schemas.microsoft.com/office/powerpoint/2010/main" val="108334262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BCEE-210F-CDEA-0233-5AA1B1EB7F1E}"/>
              </a:ext>
            </a:extLst>
          </p:cNvPr>
          <p:cNvSpPr>
            <a:spLocks noGrp="1"/>
          </p:cNvSpPr>
          <p:nvPr>
            <p:ph type="title"/>
          </p:nvPr>
        </p:nvSpPr>
        <p:spPr/>
        <p:txBody>
          <a:bodyPr/>
          <a:lstStyle/>
          <a:p>
            <a:r>
              <a:rPr lang="en-US" dirty="0"/>
              <a:t>Definitions </a:t>
            </a:r>
          </a:p>
        </p:txBody>
      </p:sp>
      <p:sp>
        <p:nvSpPr>
          <p:cNvPr id="4" name="Content Placeholder 3">
            <a:extLst>
              <a:ext uri="{FF2B5EF4-FFF2-40B4-BE49-F238E27FC236}">
                <a16:creationId xmlns:a16="http://schemas.microsoft.com/office/drawing/2014/main" id="{AA1AB279-BA2E-B99F-A921-FF2936330652}"/>
              </a:ext>
            </a:extLst>
          </p:cNvPr>
          <p:cNvSpPr>
            <a:spLocks noGrp="1"/>
          </p:cNvSpPr>
          <p:nvPr>
            <p:ph sz="half" idx="1"/>
          </p:nvPr>
        </p:nvSpPr>
        <p:spPr>
          <a:xfrm>
            <a:off x="493160" y="1300893"/>
            <a:ext cx="11059609" cy="554269"/>
          </a:xfrm>
        </p:spPr>
        <p:txBody>
          <a:bodyPr/>
          <a:lstStyle/>
          <a:p>
            <a:r>
              <a:rPr lang="en-US" u="sng" dirty="0">
                <a:latin typeface="Times New Roman" panose="02020603050405020304" pitchFamily="18" charset="0"/>
                <a:cs typeface="Times New Roman" panose="02020603050405020304" pitchFamily="18" charset="0"/>
              </a:rPr>
              <a:t>Non-DoD Personnel Supporting the Mission:</a:t>
            </a:r>
          </a:p>
        </p:txBody>
      </p:sp>
      <p:sp>
        <p:nvSpPr>
          <p:cNvPr id="5" name="Content Placeholder 4">
            <a:extLst>
              <a:ext uri="{FF2B5EF4-FFF2-40B4-BE49-F238E27FC236}">
                <a16:creationId xmlns:a16="http://schemas.microsoft.com/office/drawing/2014/main" id="{C87D8819-E2FE-EA01-D153-B57B350BC147}"/>
              </a:ext>
            </a:extLst>
          </p:cNvPr>
          <p:cNvSpPr>
            <a:spLocks noGrp="1"/>
          </p:cNvSpPr>
          <p:nvPr>
            <p:ph sz="half" idx="2"/>
          </p:nvPr>
        </p:nvSpPr>
        <p:spPr>
          <a:xfrm>
            <a:off x="493160" y="1936855"/>
            <a:ext cx="11173907" cy="3518723"/>
          </a:xfrm>
        </p:spPr>
        <p:txBody>
          <a:bodyPr/>
          <a:lstStyle/>
          <a:p>
            <a:r>
              <a:rPr lang="en-US" sz="2400" dirty="0">
                <a:latin typeface="Times New Roman" panose="02020603050405020304" pitchFamily="18" charset="0"/>
                <a:cs typeface="Times New Roman" panose="02020603050405020304" pitchFamily="18" charset="0"/>
              </a:rPr>
              <a:t>Employees - KGS &amp; Korean Wage Board (KWB), AAFES, DeCA, NAF, Korean Employee Union officials</a:t>
            </a:r>
          </a:p>
          <a:p>
            <a:r>
              <a:rPr lang="en-US" sz="2400" dirty="0">
                <a:latin typeface="Times New Roman" panose="02020603050405020304" pitchFamily="18" charset="0"/>
                <a:cs typeface="Times New Roman" panose="02020603050405020304" pitchFamily="18" charset="0"/>
              </a:rPr>
              <a:t>ROK military and Ministry of National Defense (MND)</a:t>
            </a:r>
          </a:p>
          <a:p>
            <a:r>
              <a:rPr lang="en-US" sz="2400" dirty="0">
                <a:latin typeface="Times New Roman" panose="02020603050405020304" pitchFamily="18" charset="0"/>
                <a:cs typeface="Times New Roman" panose="02020603050405020304" pitchFamily="18" charset="0"/>
              </a:rPr>
              <a:t>Korean Augmentation to the US Army (KATUSA)</a:t>
            </a:r>
          </a:p>
          <a:p>
            <a:r>
              <a:rPr lang="en-US" sz="2400" dirty="0">
                <a:latin typeface="Times New Roman" panose="02020603050405020304" pitchFamily="18" charset="0"/>
                <a:cs typeface="Times New Roman" panose="02020603050405020304" pitchFamily="18" charset="0"/>
              </a:rPr>
              <a:t>Contractors/technical representatives (U.S. &amp; non-U.S. citizens)*</a:t>
            </a:r>
          </a:p>
          <a:p>
            <a:r>
              <a:rPr lang="en-US" sz="2400" dirty="0">
                <a:latin typeface="Times New Roman" panose="02020603050405020304" pitchFamily="18" charset="0"/>
                <a:cs typeface="Times New Roman" panose="02020603050405020304" pitchFamily="18" charset="0"/>
              </a:rPr>
              <a:t>ROK Law Enforcement</a:t>
            </a:r>
          </a:p>
          <a:p>
            <a:r>
              <a:rPr lang="en-US" sz="2400" dirty="0">
                <a:latin typeface="Times New Roman" panose="02020603050405020304" pitchFamily="18" charset="0"/>
                <a:cs typeface="Times New Roman" panose="02020603050405020304" pitchFamily="18" charset="0"/>
              </a:rPr>
              <a:t>ROK Government Officials</a:t>
            </a:r>
          </a:p>
          <a:p>
            <a:r>
              <a:rPr lang="en-US" sz="2400" dirty="0">
                <a:latin typeface="Times New Roman" panose="02020603050405020304" pitchFamily="18" charset="0"/>
                <a:cs typeface="Times New Roman" panose="02020603050405020304" pitchFamily="18" charset="0"/>
              </a:rPr>
              <a:t>Good Neighbors</a:t>
            </a:r>
          </a:p>
        </p:txBody>
      </p:sp>
      <p:sp>
        <p:nvSpPr>
          <p:cNvPr id="3" name="Slide Number Placeholder 2">
            <a:extLst>
              <a:ext uri="{FF2B5EF4-FFF2-40B4-BE49-F238E27FC236}">
                <a16:creationId xmlns:a16="http://schemas.microsoft.com/office/drawing/2014/main" id="{F76DAF2F-AA4E-2BCE-6CEC-B208402F42FB}"/>
              </a:ext>
            </a:extLst>
          </p:cNvPr>
          <p:cNvSpPr>
            <a:spLocks noGrp="1"/>
          </p:cNvSpPr>
          <p:nvPr>
            <p:ph type="sldNum" sz="quarter" idx="10"/>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BBFB20FB-CB9A-424A-B4B6-73D7B9241CBC}" type="slidenum">
              <a:rPr kumimoji="0" lang="en-US" sz="1000" b="0" i="0" u="none" strike="noStrike" kern="1200" cap="none" spc="0" normalizeH="0" baseline="0" noProof="0" smtClean="0">
                <a:ln>
                  <a:noFill/>
                </a:ln>
                <a:solidFill>
                  <a:srgbClr val="969696"/>
                </a:solidFill>
                <a:effectLst/>
                <a:uLnTx/>
                <a:uFillTx/>
                <a:latin typeface="Arial" pitchFamily="34"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srgbClr val="969696"/>
              </a:solidFill>
              <a:effectLst/>
              <a:uLnTx/>
              <a:uFillTx/>
              <a:latin typeface="Arial" pitchFamily="34" charset="0"/>
              <a:ea typeface="+mn-ea"/>
              <a:cs typeface="+mn-cs"/>
            </a:endParaRPr>
          </a:p>
        </p:txBody>
      </p:sp>
      <p:sp>
        <p:nvSpPr>
          <p:cNvPr id="8" name="TextBox 7">
            <a:extLst>
              <a:ext uri="{FF2B5EF4-FFF2-40B4-BE49-F238E27FC236}">
                <a16:creationId xmlns:a16="http://schemas.microsoft.com/office/drawing/2014/main" id="{074FE7BD-3FC4-D8E1-5C7B-ED1A66262582}"/>
              </a:ext>
            </a:extLst>
          </p:cNvPr>
          <p:cNvSpPr txBox="1"/>
          <p:nvPr/>
        </p:nvSpPr>
        <p:spPr>
          <a:xfrm>
            <a:off x="493160" y="5682126"/>
            <a:ext cx="11050618" cy="646331"/>
          </a:xfrm>
          <a:prstGeom prst="rect">
            <a:avLst/>
          </a:prstGeom>
          <a:noFill/>
        </p:spPr>
        <p:txBody>
          <a:bodyPr wrap="square" rtlCol="0">
            <a:spAutoFit/>
          </a:bodyPr>
          <a:lstStyle/>
          <a:p>
            <a:r>
              <a:rPr lang="en-US" b="1" dirty="0"/>
              <a:t>* Does not include USFKR 700-19, The Invited Contractor and Technical Representative Program</a:t>
            </a:r>
          </a:p>
          <a:p>
            <a:r>
              <a:rPr lang="en-US" dirty="0"/>
              <a:t>References: </a:t>
            </a:r>
            <a:r>
              <a:rPr lang="en-US" i="1" dirty="0"/>
              <a:t>USFK 190-7 &amp; OSANABI 31-113  </a:t>
            </a:r>
          </a:p>
        </p:txBody>
      </p:sp>
    </p:spTree>
    <p:extLst>
      <p:ext uri="{BB962C8B-B14F-4D97-AF65-F5344CB8AC3E}">
        <p14:creationId xmlns:p14="http://schemas.microsoft.com/office/powerpoint/2010/main" val="42148269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BCEE-210F-CDEA-0233-5AA1B1EB7F1E}"/>
              </a:ext>
            </a:extLst>
          </p:cNvPr>
          <p:cNvSpPr>
            <a:spLocks noGrp="1"/>
          </p:cNvSpPr>
          <p:nvPr>
            <p:ph type="title"/>
          </p:nvPr>
        </p:nvSpPr>
        <p:spPr>
          <a:xfrm>
            <a:off x="7489861" y="76200"/>
            <a:ext cx="4177206" cy="1143000"/>
          </a:xfrm>
        </p:spPr>
        <p:txBody>
          <a:bodyPr/>
          <a:lstStyle/>
          <a:p>
            <a:r>
              <a:rPr lang="en-US" dirty="0">
                <a:latin typeface="Calibri" panose="020F0502020204030204" pitchFamily="34" charset="0"/>
                <a:cs typeface="Calibri" panose="020F0502020204030204" pitchFamily="34" charset="0"/>
              </a:rPr>
              <a:t>Definitions Cont.</a:t>
            </a:r>
          </a:p>
        </p:txBody>
      </p:sp>
      <p:sp>
        <p:nvSpPr>
          <p:cNvPr id="6" name="Content Placeholder 8">
            <a:extLst>
              <a:ext uri="{FF2B5EF4-FFF2-40B4-BE49-F238E27FC236}">
                <a16:creationId xmlns:a16="http://schemas.microsoft.com/office/drawing/2014/main" id="{CF2A4011-491D-F6E9-522E-64A977850EC0}"/>
              </a:ext>
            </a:extLst>
          </p:cNvPr>
          <p:cNvSpPr>
            <a:spLocks noGrp="1"/>
          </p:cNvSpPr>
          <p:nvPr>
            <p:ph sz="half" idx="1"/>
          </p:nvPr>
        </p:nvSpPr>
        <p:spPr>
          <a:xfrm>
            <a:off x="503909" y="1331217"/>
            <a:ext cx="11184182" cy="4987390"/>
          </a:xfrm>
        </p:spPr>
        <p:txBody>
          <a:bodyPr>
            <a:noAutofit/>
          </a:bodyPr>
          <a:lstStyle/>
          <a:p>
            <a:r>
              <a:rPr lang="en-US" sz="2000" u="sng" dirty="0">
                <a:solidFill>
                  <a:srgbClr val="002060"/>
                </a:solidFill>
                <a:latin typeface="Times New Roman" panose="02020603050405020304" pitchFamily="18" charset="0"/>
                <a:cs typeface="Times New Roman" panose="02020603050405020304" pitchFamily="18" charset="0"/>
              </a:rPr>
              <a:t>Sponsor:</a:t>
            </a:r>
            <a:r>
              <a:rPr lang="en-US" sz="2000" dirty="0">
                <a:solidFill>
                  <a:srgbClr val="002060"/>
                </a:solidFill>
                <a:latin typeface="Times New Roman" panose="02020603050405020304" pitchFamily="18" charset="0"/>
                <a:cs typeface="Times New Roman" panose="02020603050405020304" pitchFamily="18" charset="0"/>
              </a:rPr>
              <a:t> </a:t>
            </a:r>
            <a:r>
              <a:rPr lang="en-US" sz="2000" b="0" dirty="0">
                <a:solidFill>
                  <a:srgbClr val="002060"/>
                </a:solidFill>
                <a:latin typeface="Times New Roman" panose="02020603050405020304" pitchFamily="18" charset="0"/>
                <a:cs typeface="Times New Roman" panose="02020603050405020304" pitchFamily="18" charset="0"/>
              </a:rPr>
              <a:t>Designated U.S. military, DoD civilians and U.S. Embassy personnel authorized to sponsor individuals for the issuance of DBIDS ID card within the command</a:t>
            </a:r>
          </a:p>
          <a:p>
            <a:r>
              <a:rPr lang="en-US" sz="2000" i="0" u="sng" strike="noStrike" baseline="0" dirty="0">
                <a:solidFill>
                  <a:srgbClr val="002060"/>
                </a:solidFill>
                <a:latin typeface="Times New Roman" panose="02020603050405020304" pitchFamily="18" charset="0"/>
                <a:cs typeface="Times New Roman" panose="02020603050405020304" pitchFamily="18" charset="0"/>
              </a:rPr>
              <a:t>Sponsoring Organization:</a:t>
            </a:r>
            <a:r>
              <a:rPr lang="en-US" sz="2000" b="0" i="0" u="none" strike="noStrike" baseline="0" dirty="0">
                <a:solidFill>
                  <a:srgbClr val="002060"/>
                </a:solidFill>
                <a:latin typeface="Times New Roman" panose="02020603050405020304" pitchFamily="18" charset="0"/>
                <a:cs typeface="Times New Roman" panose="02020603050405020304" pitchFamily="18" charset="0"/>
              </a:rPr>
              <a:t> The sponsoring organization for all non-DoD personnel who require a DBIDS-produced DBIDS ID card Installation Pass to gain access to USFK installations must be a U.S. organization assigned to, attached to, or supporting USFK and not a specific person </a:t>
            </a:r>
          </a:p>
          <a:p>
            <a:r>
              <a:rPr lang="en-US" sz="2000" i="0" u="sng" strike="noStrike" baseline="0" dirty="0">
                <a:solidFill>
                  <a:srgbClr val="002060"/>
                </a:solidFill>
                <a:latin typeface="Times New Roman" panose="02020603050405020304" pitchFamily="18" charset="0"/>
                <a:cs typeface="Times New Roman" panose="02020603050405020304" pitchFamily="18" charset="0"/>
              </a:rPr>
              <a:t>Applicant Category:</a:t>
            </a:r>
            <a:r>
              <a:rPr lang="en-US" sz="2000" b="0" i="0" u="none" strike="noStrike" baseline="0" dirty="0">
                <a:solidFill>
                  <a:srgbClr val="002060"/>
                </a:solidFill>
                <a:latin typeface="Times New Roman" panose="02020603050405020304" pitchFamily="18" charset="0"/>
                <a:cs typeface="Times New Roman" panose="02020603050405020304" pitchFamily="18" charset="0"/>
              </a:rPr>
              <a:t> An applicant’s category will determine the type of installation pass that may be issued and the associated restrictions. Personnel will not possess more than one type of DBIDS ID card installation access document. Personnel entitled to a DoD ID card will not receive a DBIDS ID card. </a:t>
            </a:r>
            <a:endParaRPr lang="en-US" sz="2000" b="0" dirty="0">
              <a:solidFill>
                <a:srgbClr val="002060"/>
              </a:solidFill>
              <a:latin typeface="Times New Roman" panose="02020603050405020304" pitchFamily="18" charset="0"/>
              <a:cs typeface="Times New Roman" panose="02020603050405020304" pitchFamily="18" charset="0"/>
            </a:endParaRPr>
          </a:p>
          <a:p>
            <a:r>
              <a:rPr lang="en-US" sz="2000" u="sng" dirty="0">
                <a:solidFill>
                  <a:srgbClr val="002060"/>
                </a:solidFill>
                <a:latin typeface="Times New Roman" panose="02020603050405020304" pitchFamily="18" charset="0"/>
                <a:cs typeface="Times New Roman" panose="02020603050405020304" pitchFamily="18" charset="0"/>
              </a:rPr>
              <a:t>Requesting Authority:</a:t>
            </a:r>
            <a:r>
              <a:rPr lang="en-US" sz="2000" dirty="0">
                <a:solidFill>
                  <a:srgbClr val="002060"/>
                </a:solidFill>
                <a:latin typeface="Times New Roman" panose="02020603050405020304" pitchFamily="18" charset="0"/>
                <a:cs typeface="Times New Roman" panose="02020603050405020304" pitchFamily="18" charset="0"/>
              </a:rPr>
              <a:t>  </a:t>
            </a:r>
            <a:r>
              <a:rPr lang="en-US" sz="2000" b="0" dirty="0">
                <a:solidFill>
                  <a:srgbClr val="002060"/>
                </a:solidFill>
                <a:latin typeface="Times New Roman" panose="02020603050405020304" pitchFamily="18" charset="0"/>
                <a:cs typeface="Times New Roman" panose="02020603050405020304" pitchFamily="18" charset="0"/>
              </a:rPr>
              <a:t>This individual is authorized to request applicants be granted unescorted installation, Area, Eighth Army, 7AF and/or USFK-wide access via DBIDS ID. Requesting Authorities must meet the grade requirements of:</a:t>
            </a:r>
          </a:p>
          <a:p>
            <a:pPr lvl="1"/>
            <a:r>
              <a:rPr lang="en-US" sz="2000" b="0" dirty="0">
                <a:solidFill>
                  <a:srgbClr val="002060"/>
                </a:solidFill>
                <a:latin typeface="Times New Roman" panose="02020603050405020304" pitchFamily="18" charset="0"/>
                <a:cs typeface="Times New Roman" panose="02020603050405020304" pitchFamily="18" charset="0"/>
              </a:rPr>
              <a:t>Deputy commander O-4 or above</a:t>
            </a:r>
          </a:p>
          <a:p>
            <a:pPr lvl="1"/>
            <a:r>
              <a:rPr lang="en-US" sz="2000" b="0" dirty="0">
                <a:solidFill>
                  <a:srgbClr val="002060"/>
                </a:solidFill>
                <a:latin typeface="Times New Roman" panose="02020603050405020304" pitchFamily="18" charset="0"/>
                <a:cs typeface="Times New Roman" panose="02020603050405020304" pitchFamily="18" charset="0"/>
              </a:rPr>
              <a:t>Principal staff officer O-5 or above</a:t>
            </a:r>
          </a:p>
          <a:p>
            <a:pPr lvl="1"/>
            <a:r>
              <a:rPr lang="en-US" sz="2000" b="0" dirty="0">
                <a:solidFill>
                  <a:srgbClr val="002060"/>
                </a:solidFill>
                <a:latin typeface="Times New Roman" panose="02020603050405020304" pitchFamily="18" charset="0"/>
                <a:cs typeface="Times New Roman" panose="02020603050405020304" pitchFamily="18" charset="0"/>
              </a:rPr>
              <a:t>Civilian directors GS-13 or above</a:t>
            </a:r>
          </a:p>
          <a:p>
            <a:pPr lvl="1"/>
            <a:r>
              <a:rPr lang="en-US" sz="2000" b="0" dirty="0">
                <a:solidFill>
                  <a:srgbClr val="002060"/>
                </a:solidFill>
                <a:latin typeface="Times New Roman" panose="02020603050405020304" pitchFamily="18" charset="0"/>
                <a:cs typeface="Times New Roman" panose="02020603050405020304" pitchFamily="18" charset="0"/>
              </a:rPr>
              <a:t>GS-14/15, for contractor passes specifically related to the contracts they administer</a:t>
            </a:r>
          </a:p>
        </p:txBody>
      </p:sp>
      <p:sp>
        <p:nvSpPr>
          <p:cNvPr id="3" name="Slide Number Placeholder 2">
            <a:extLst>
              <a:ext uri="{FF2B5EF4-FFF2-40B4-BE49-F238E27FC236}">
                <a16:creationId xmlns:a16="http://schemas.microsoft.com/office/drawing/2014/main" id="{F76DAF2F-AA4E-2BCE-6CEC-B208402F42FB}"/>
              </a:ext>
            </a:extLst>
          </p:cNvPr>
          <p:cNvSpPr>
            <a:spLocks noGrp="1"/>
          </p:cNvSpPr>
          <p:nvPr>
            <p:ph type="sldNum" sz="quarter" idx="10"/>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BBFB20FB-CB9A-424A-B4B6-73D7B9241CBC}" type="slidenum">
              <a:rPr kumimoji="0" lang="en-US" sz="1000" b="0" i="0" u="none" strike="noStrike" kern="1200" cap="none" spc="0" normalizeH="0" baseline="0" noProof="0" smtClean="0">
                <a:ln>
                  <a:noFill/>
                </a:ln>
                <a:solidFill>
                  <a:srgbClr val="969696"/>
                </a:solidFill>
                <a:effectLst/>
                <a:uLnTx/>
                <a:uFillTx/>
                <a:latin typeface="Arial" pitchFamily="34"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srgbClr val="969696"/>
              </a:solidFill>
              <a:effectLst/>
              <a:uLnTx/>
              <a:uFillTx/>
              <a:latin typeface="Arial" pitchFamily="34" charset="0"/>
              <a:ea typeface="+mn-ea"/>
              <a:cs typeface="+mn-cs"/>
            </a:endParaRPr>
          </a:p>
        </p:txBody>
      </p:sp>
    </p:spTree>
    <p:extLst>
      <p:ext uri="{BB962C8B-B14F-4D97-AF65-F5344CB8AC3E}">
        <p14:creationId xmlns:p14="http://schemas.microsoft.com/office/powerpoint/2010/main" val="31542276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BCEE-210F-CDEA-0233-5AA1B1EB7F1E}"/>
              </a:ext>
            </a:extLst>
          </p:cNvPr>
          <p:cNvSpPr>
            <a:spLocks noGrp="1"/>
          </p:cNvSpPr>
          <p:nvPr>
            <p:ph type="title"/>
          </p:nvPr>
        </p:nvSpPr>
        <p:spPr>
          <a:xfrm>
            <a:off x="1810025" y="34925"/>
            <a:ext cx="9857042" cy="1143000"/>
          </a:xfrm>
        </p:spPr>
        <p:txBody>
          <a:bodyPr/>
          <a:lstStyle/>
          <a:p>
            <a:r>
              <a:rPr lang="en-US" sz="2800" dirty="0"/>
              <a:t>Sponsor/Sponsoring Organization Responsibilities</a:t>
            </a:r>
          </a:p>
        </p:txBody>
      </p:sp>
      <p:sp>
        <p:nvSpPr>
          <p:cNvPr id="3" name="Slide Number Placeholder 2">
            <a:extLst>
              <a:ext uri="{FF2B5EF4-FFF2-40B4-BE49-F238E27FC236}">
                <a16:creationId xmlns:a16="http://schemas.microsoft.com/office/drawing/2014/main" id="{F76DAF2F-AA4E-2BCE-6CEC-B208402F42FB}"/>
              </a:ext>
            </a:extLst>
          </p:cNvPr>
          <p:cNvSpPr>
            <a:spLocks noGrp="1"/>
          </p:cNvSpPr>
          <p:nvPr>
            <p:ph type="sldNum" sz="quarter" idx="10"/>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BBFB20FB-CB9A-424A-B4B6-73D7B9241CBC}" type="slidenum">
              <a:rPr kumimoji="0" lang="en-US" sz="1000" b="0" i="0" u="none" strike="noStrike" kern="1200" cap="none" spc="0" normalizeH="0" baseline="0" noProof="0" smtClean="0">
                <a:ln>
                  <a:noFill/>
                </a:ln>
                <a:solidFill>
                  <a:srgbClr val="969696"/>
                </a:solidFill>
                <a:effectLst/>
                <a:uLnTx/>
                <a:uFillTx/>
                <a:latin typeface="Arial" pitchFamily="34"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srgbClr val="969696"/>
              </a:solidFill>
              <a:effectLst/>
              <a:uLnTx/>
              <a:uFillTx/>
              <a:latin typeface="Arial" pitchFamily="34" charset="0"/>
              <a:ea typeface="+mn-ea"/>
              <a:cs typeface="+mn-cs"/>
            </a:endParaRPr>
          </a:p>
        </p:txBody>
      </p:sp>
      <p:sp>
        <p:nvSpPr>
          <p:cNvPr id="6" name="Content Placeholder 8">
            <a:extLst>
              <a:ext uri="{FF2B5EF4-FFF2-40B4-BE49-F238E27FC236}">
                <a16:creationId xmlns:a16="http://schemas.microsoft.com/office/drawing/2014/main" id="{CF2A4011-491D-F6E9-522E-64A977850EC0}"/>
              </a:ext>
            </a:extLst>
          </p:cNvPr>
          <p:cNvSpPr>
            <a:spLocks noGrp="1"/>
          </p:cNvSpPr>
          <p:nvPr>
            <p:ph sz="quarter" idx="11"/>
          </p:nvPr>
        </p:nvSpPr>
        <p:spPr>
          <a:xfrm>
            <a:off x="444111" y="1353888"/>
            <a:ext cx="11222956" cy="4995541"/>
          </a:xfrm>
        </p:spPr>
        <p:txBody>
          <a:bodyPr>
            <a:normAutofit/>
          </a:bodyPr>
          <a:lstStyle/>
          <a:p>
            <a:r>
              <a:rPr lang="en-US" sz="2400" b="0" dirty="0">
                <a:latin typeface="Times New Roman" panose="02020603050405020304" pitchFamily="18" charset="0"/>
                <a:cs typeface="Times New Roman" panose="02020603050405020304" pitchFamily="18" charset="0"/>
              </a:rPr>
              <a:t>Sponsor </a:t>
            </a:r>
            <a:r>
              <a:rPr lang="en-US" sz="2400" dirty="0">
                <a:latin typeface="Times New Roman" panose="02020603050405020304" pitchFamily="18" charset="0"/>
                <a:cs typeface="Times New Roman" panose="02020603050405020304" pitchFamily="18" charset="0"/>
              </a:rPr>
              <a:t>MUST </a:t>
            </a:r>
            <a:r>
              <a:rPr lang="en-US" sz="2400" b="0" dirty="0">
                <a:latin typeface="Times New Roman" panose="02020603050405020304" pitchFamily="18" charset="0"/>
                <a:cs typeface="Times New Roman" panose="02020603050405020304" pitchFamily="18" charset="0"/>
              </a:rPr>
              <a:t>be O-3/GS-9 or above</a:t>
            </a:r>
            <a:endParaRPr lang="en-US" sz="2400" dirty="0">
              <a:latin typeface="Times New Roman" panose="02020603050405020304" pitchFamily="18" charset="0"/>
              <a:cs typeface="Times New Roman" panose="02020603050405020304" pitchFamily="18" charset="0"/>
            </a:endParaRPr>
          </a:p>
          <a:p>
            <a:r>
              <a:rPr lang="en-US" sz="2400" b="0" dirty="0">
                <a:latin typeface="Times New Roman" panose="02020603050405020304" pitchFamily="18" charset="0"/>
                <a:cs typeface="Times New Roman" panose="02020603050405020304" pitchFamily="18" charset="0"/>
              </a:rPr>
              <a:t>Sponsor is responsible for control of all applicants they sponsor</a:t>
            </a:r>
          </a:p>
          <a:p>
            <a:r>
              <a:rPr lang="en-US" b="0" dirty="0">
                <a:latin typeface="Times New Roman" panose="02020603050405020304" pitchFamily="18" charset="0"/>
                <a:cs typeface="Times New Roman" panose="02020603050405020304" pitchFamily="18" charset="0"/>
              </a:rPr>
              <a:t>Sponsor will complete the USFK Form 82-E to its entirety, to include Requesting Authority signature, before submission</a:t>
            </a:r>
          </a:p>
          <a:p>
            <a:r>
              <a:rPr lang="en-US" sz="2400" b="0" dirty="0">
                <a:latin typeface="Times New Roman" panose="02020603050405020304" pitchFamily="18" charset="0"/>
                <a:cs typeface="Times New Roman" panose="02020603050405020304" pitchFamily="18" charset="0"/>
              </a:rPr>
              <a:t>Sponsor will provide sufficient and appropriate justification pr</a:t>
            </a:r>
            <a:r>
              <a:rPr lang="en-US" b="0" dirty="0">
                <a:latin typeface="Times New Roman" panose="02020603050405020304" pitchFamily="18" charset="0"/>
                <a:cs typeface="Times New Roman" panose="02020603050405020304" pitchFamily="18" charset="0"/>
              </a:rPr>
              <a:t>ior to requesting escort privileges for their applicants. The justification for granting escort privileges must also be related to the conduct of on-installation community support activities or other events in support of USFK’s program</a:t>
            </a:r>
          </a:p>
          <a:p>
            <a:r>
              <a:rPr lang="en-US" sz="2400" b="0" dirty="0">
                <a:latin typeface="Times New Roman" panose="02020603050405020304" pitchFamily="18" charset="0"/>
                <a:cs typeface="Times New Roman" panose="02020603050405020304" pitchFamily="18" charset="0"/>
              </a:rPr>
              <a:t>Sponsor shall include in</a:t>
            </a:r>
            <a:r>
              <a:rPr lang="en-US" b="0" dirty="0">
                <a:latin typeface="Times New Roman" panose="02020603050405020304" pitchFamily="18" charset="0"/>
                <a:cs typeface="Times New Roman" panose="02020603050405020304" pitchFamily="18" charset="0"/>
              </a:rPr>
              <a:t> Block 14 of the USFK Form 82-E, the following comment, “Sponsor and Requestor have completed Sponsored Guest Training, as required by USFK Regulation 190-7.”</a:t>
            </a:r>
          </a:p>
          <a:p>
            <a:r>
              <a:rPr lang="en-US" sz="2400" b="0" dirty="0">
                <a:latin typeface="Times New Roman" panose="02020603050405020304" pitchFamily="18" charset="0"/>
                <a:cs typeface="Times New Roman" panose="02020603050405020304" pitchFamily="18" charset="0"/>
              </a:rPr>
              <a:t>Sp</a:t>
            </a:r>
            <a:r>
              <a:rPr lang="en-US" b="0" dirty="0">
                <a:latin typeface="Times New Roman" panose="02020603050405020304" pitchFamily="18" charset="0"/>
                <a:cs typeface="Times New Roman" panose="02020603050405020304" pitchFamily="18" charset="0"/>
              </a:rPr>
              <a:t>onsor will include their phone number and email addresses</a:t>
            </a:r>
            <a:endParaRPr lang="en-US"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83093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BCEE-210F-CDEA-0233-5AA1B1EB7F1E}"/>
              </a:ext>
            </a:extLst>
          </p:cNvPr>
          <p:cNvSpPr>
            <a:spLocks noGrp="1"/>
          </p:cNvSpPr>
          <p:nvPr>
            <p:ph type="title"/>
          </p:nvPr>
        </p:nvSpPr>
        <p:spPr>
          <a:xfrm>
            <a:off x="1810025" y="34925"/>
            <a:ext cx="9857042" cy="1143000"/>
          </a:xfrm>
        </p:spPr>
        <p:txBody>
          <a:bodyPr/>
          <a:lstStyle/>
          <a:p>
            <a:r>
              <a:rPr lang="en-US" sz="2800" dirty="0"/>
              <a:t>Sponsor/Sponsoring Organization Responsibilities</a:t>
            </a:r>
          </a:p>
        </p:txBody>
      </p:sp>
      <p:sp>
        <p:nvSpPr>
          <p:cNvPr id="3" name="Slide Number Placeholder 2">
            <a:extLst>
              <a:ext uri="{FF2B5EF4-FFF2-40B4-BE49-F238E27FC236}">
                <a16:creationId xmlns:a16="http://schemas.microsoft.com/office/drawing/2014/main" id="{F76DAF2F-AA4E-2BCE-6CEC-B208402F42FB}"/>
              </a:ext>
            </a:extLst>
          </p:cNvPr>
          <p:cNvSpPr>
            <a:spLocks noGrp="1"/>
          </p:cNvSpPr>
          <p:nvPr>
            <p:ph type="sldNum" sz="quarter" idx="10"/>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BBFB20FB-CB9A-424A-B4B6-73D7B9241CBC}" type="slidenum">
              <a:rPr kumimoji="0" lang="en-US" sz="1000" b="0" i="0" u="none" strike="noStrike" kern="1200" cap="none" spc="0" normalizeH="0" baseline="0" noProof="0" smtClean="0">
                <a:ln>
                  <a:noFill/>
                </a:ln>
                <a:solidFill>
                  <a:srgbClr val="969696"/>
                </a:solidFill>
                <a:effectLst/>
                <a:uLnTx/>
                <a:uFillTx/>
                <a:latin typeface="Arial" pitchFamily="34"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srgbClr val="969696"/>
              </a:solidFill>
              <a:effectLst/>
              <a:uLnTx/>
              <a:uFillTx/>
              <a:latin typeface="Arial" pitchFamily="34" charset="0"/>
              <a:ea typeface="+mn-ea"/>
              <a:cs typeface="+mn-cs"/>
            </a:endParaRPr>
          </a:p>
        </p:txBody>
      </p:sp>
      <p:sp>
        <p:nvSpPr>
          <p:cNvPr id="6" name="Content Placeholder 8">
            <a:extLst>
              <a:ext uri="{FF2B5EF4-FFF2-40B4-BE49-F238E27FC236}">
                <a16:creationId xmlns:a16="http://schemas.microsoft.com/office/drawing/2014/main" id="{CF2A4011-491D-F6E9-522E-64A977850EC0}"/>
              </a:ext>
            </a:extLst>
          </p:cNvPr>
          <p:cNvSpPr>
            <a:spLocks noGrp="1"/>
          </p:cNvSpPr>
          <p:nvPr>
            <p:ph sz="quarter" idx="11"/>
          </p:nvPr>
        </p:nvSpPr>
        <p:spPr>
          <a:xfrm>
            <a:off x="444111" y="1316511"/>
            <a:ext cx="11412267" cy="4363564"/>
          </a:xfrm>
        </p:spPr>
        <p:txBody>
          <a:bodyPr>
            <a:noAutofit/>
          </a:bodyPr>
          <a:lstStyle/>
          <a:p>
            <a:r>
              <a:rPr lang="en-US" sz="2100" b="0" dirty="0">
                <a:latin typeface="Times New Roman" panose="02020603050405020304" pitchFamily="18" charset="0"/>
                <a:cs typeface="Times New Roman" panose="02020603050405020304" pitchFamily="18" charset="0"/>
              </a:rPr>
              <a:t>Sponsors MUST maintain a record of personnel sponsored by the organization with copies of request documents</a:t>
            </a:r>
          </a:p>
          <a:p>
            <a:r>
              <a:rPr lang="en-US" sz="2100" b="0" dirty="0">
                <a:latin typeface="Times New Roman" panose="02020603050405020304" pitchFamily="18" charset="0"/>
                <a:cs typeface="Times New Roman" panose="02020603050405020304" pitchFamily="18" charset="0"/>
              </a:rPr>
              <a:t>Conduct a semiannual review with the servicing Pass and ID Office to purge files of personnel who have turned in their passes</a:t>
            </a:r>
          </a:p>
          <a:p>
            <a:r>
              <a:rPr lang="en-US" sz="2100" b="0" dirty="0">
                <a:latin typeface="Times New Roman" panose="02020603050405020304" pitchFamily="18" charset="0"/>
                <a:cs typeface="Times New Roman" panose="02020603050405020304" pitchFamily="18" charset="0"/>
              </a:rPr>
              <a:t>Provide DD Form 577 to the local Pass and ID Office for personnel authorized to request the DBIDS IDs (Requesting Authorities)</a:t>
            </a:r>
          </a:p>
          <a:p>
            <a:r>
              <a:rPr lang="en-US" sz="2100" b="0" dirty="0">
                <a:latin typeface="Times New Roman" panose="02020603050405020304" pitchFamily="18" charset="0"/>
                <a:cs typeface="Times New Roman" panose="02020603050405020304" pitchFamily="18" charset="0"/>
              </a:rPr>
              <a:t>Report to 51 SFS/S5P every 30 days: the number of active installation access passes sponsored by the organization</a:t>
            </a:r>
          </a:p>
          <a:p>
            <a:r>
              <a:rPr lang="en-US" sz="2100" b="0" dirty="0">
                <a:latin typeface="Times New Roman" panose="02020603050405020304" pitchFamily="18" charset="0"/>
                <a:cs typeface="Times New Roman" panose="02020603050405020304" pitchFamily="18" charset="0"/>
              </a:rPr>
              <a:t>Return all access credentials including vehicle registration decals to 51 SFS/S5P within 5 days after:</a:t>
            </a:r>
          </a:p>
          <a:p>
            <a:pPr lvl="1"/>
            <a:r>
              <a:rPr lang="en-US" sz="1900" b="0" dirty="0">
                <a:latin typeface="Times New Roman" panose="02020603050405020304" pitchFamily="18" charset="0"/>
                <a:cs typeface="Times New Roman" panose="02020603050405020304" pitchFamily="18" charset="0"/>
              </a:rPr>
              <a:t>Credentials are no longer required</a:t>
            </a:r>
          </a:p>
          <a:p>
            <a:pPr lvl="1"/>
            <a:r>
              <a:rPr lang="en-US" sz="1900" b="0" dirty="0">
                <a:latin typeface="Times New Roman" panose="02020603050405020304" pitchFamily="18" charset="0"/>
                <a:cs typeface="Times New Roman" panose="02020603050405020304" pitchFamily="18" charset="0"/>
              </a:rPr>
              <a:t>Official business relationship is terminated (includes contracts, employment, sponsored guests, etc.)</a:t>
            </a:r>
          </a:p>
          <a:p>
            <a:pPr lvl="1"/>
            <a:r>
              <a:rPr lang="en-US" sz="1900" b="0" dirty="0">
                <a:latin typeface="Times New Roman" panose="02020603050405020304" pitchFamily="18" charset="0"/>
                <a:cs typeface="Times New Roman" panose="02020603050405020304" pitchFamily="18" charset="0"/>
              </a:rPr>
              <a:t>Access documents have expired</a:t>
            </a:r>
          </a:p>
        </p:txBody>
      </p:sp>
      <p:sp>
        <p:nvSpPr>
          <p:cNvPr id="4" name="TextBox 3">
            <a:extLst>
              <a:ext uri="{FF2B5EF4-FFF2-40B4-BE49-F238E27FC236}">
                <a16:creationId xmlns:a16="http://schemas.microsoft.com/office/drawing/2014/main" id="{8ADE95C4-A74B-02A3-1152-AA1010B2B914}"/>
              </a:ext>
            </a:extLst>
          </p:cNvPr>
          <p:cNvSpPr txBox="1"/>
          <p:nvPr/>
        </p:nvSpPr>
        <p:spPr>
          <a:xfrm>
            <a:off x="629046" y="5680075"/>
            <a:ext cx="7294652" cy="738664"/>
          </a:xfrm>
          <a:prstGeom prst="rect">
            <a:avLst/>
          </a:prstGeom>
          <a:noFill/>
        </p:spPr>
        <p:txBody>
          <a:bodyPr wrap="square" rtlCol="0">
            <a:spAutoFit/>
          </a:bodyPr>
          <a:lstStyle/>
          <a:p>
            <a:r>
              <a:rPr lang="en-US" sz="1400" dirty="0"/>
              <a:t>References: </a:t>
            </a:r>
          </a:p>
          <a:p>
            <a:r>
              <a:rPr lang="en-US" sz="1400" i="1" dirty="0"/>
              <a:t>USFK Reg 190-7 Installation Access Control, 13 Jul 2020, para 1-4.m. OSAN AB Instruction 31-113, para 4.5.3.5.1</a:t>
            </a:r>
          </a:p>
        </p:txBody>
      </p:sp>
    </p:spTree>
    <p:extLst>
      <p:ext uri="{BB962C8B-B14F-4D97-AF65-F5344CB8AC3E}">
        <p14:creationId xmlns:p14="http://schemas.microsoft.com/office/powerpoint/2010/main" val="28454257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BCEE-210F-CDEA-0233-5AA1B1EB7F1E}"/>
              </a:ext>
            </a:extLst>
          </p:cNvPr>
          <p:cNvSpPr>
            <a:spLocks noGrp="1"/>
          </p:cNvSpPr>
          <p:nvPr>
            <p:ph type="title"/>
          </p:nvPr>
        </p:nvSpPr>
        <p:spPr>
          <a:xfrm>
            <a:off x="1414609" y="30822"/>
            <a:ext cx="10020328" cy="1143000"/>
          </a:xfrm>
        </p:spPr>
        <p:txBody>
          <a:bodyPr/>
          <a:lstStyle/>
          <a:p>
            <a:r>
              <a:rPr lang="en-US" dirty="0"/>
              <a:t>Justification for Base Access and Escort Privileges</a:t>
            </a:r>
          </a:p>
        </p:txBody>
      </p:sp>
      <p:sp>
        <p:nvSpPr>
          <p:cNvPr id="3" name="Slide Number Placeholder 2">
            <a:extLst>
              <a:ext uri="{FF2B5EF4-FFF2-40B4-BE49-F238E27FC236}">
                <a16:creationId xmlns:a16="http://schemas.microsoft.com/office/drawing/2014/main" id="{F76DAF2F-AA4E-2BCE-6CEC-B208402F42FB}"/>
              </a:ext>
            </a:extLst>
          </p:cNvPr>
          <p:cNvSpPr>
            <a:spLocks noGrp="1"/>
          </p:cNvSpPr>
          <p:nvPr>
            <p:ph type="sldNum" sz="quarter" idx="10"/>
          </p:nvPr>
        </p:nvSpPr>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BBFB20FB-CB9A-424A-B4B6-73D7B9241CBC}" type="slidenum">
              <a:rPr kumimoji="0" lang="en-US" sz="1000" b="0" i="0" u="none" strike="noStrike" kern="1200" cap="none" spc="0" normalizeH="0" baseline="0" noProof="0" smtClean="0">
                <a:ln>
                  <a:noFill/>
                </a:ln>
                <a:solidFill>
                  <a:srgbClr val="969696"/>
                </a:solidFill>
                <a:effectLst/>
                <a:uLnTx/>
                <a:uFillTx/>
                <a:latin typeface="Arial" pitchFamily="34" charset="0"/>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srgbClr val="969696"/>
              </a:solidFill>
              <a:effectLst/>
              <a:uLnTx/>
              <a:uFillTx/>
              <a:latin typeface="Arial" pitchFamily="34" charset="0"/>
              <a:ea typeface="+mn-ea"/>
              <a:cs typeface="+mn-cs"/>
            </a:endParaRPr>
          </a:p>
        </p:txBody>
      </p:sp>
      <p:sp>
        <p:nvSpPr>
          <p:cNvPr id="6" name="Content Placeholder 8">
            <a:extLst>
              <a:ext uri="{FF2B5EF4-FFF2-40B4-BE49-F238E27FC236}">
                <a16:creationId xmlns:a16="http://schemas.microsoft.com/office/drawing/2014/main" id="{CF2A4011-491D-F6E9-522E-64A977850EC0}"/>
              </a:ext>
            </a:extLst>
          </p:cNvPr>
          <p:cNvSpPr>
            <a:spLocks noGrp="1"/>
          </p:cNvSpPr>
          <p:nvPr>
            <p:ph sz="quarter" idx="11"/>
          </p:nvPr>
        </p:nvSpPr>
        <p:spPr>
          <a:xfrm>
            <a:off x="465137" y="1402690"/>
            <a:ext cx="11261725" cy="4782353"/>
          </a:xfrm>
        </p:spPr>
        <p:txBody>
          <a:bodyPr>
            <a:normAutofit/>
          </a:bodyPr>
          <a:lstStyle/>
          <a:p>
            <a:pPr lvl="1"/>
            <a:r>
              <a:rPr lang="en-US" b="0" dirty="0">
                <a:solidFill>
                  <a:schemeClr val="accent6">
                    <a:lumMod val="75000"/>
                  </a:schemeClr>
                </a:solidFill>
                <a:latin typeface="Times New Roman" panose="02020603050405020304" pitchFamily="18" charset="0"/>
                <a:cs typeface="Times New Roman" panose="02020603050405020304" pitchFamily="18" charset="0"/>
              </a:rPr>
              <a:t>Justification is entered in USFK Form 82-E, block 14</a:t>
            </a:r>
          </a:p>
          <a:p>
            <a:pPr lvl="1"/>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Justification</a:t>
            </a:r>
            <a:r>
              <a:rPr lang="en-US" spc="-20"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for</a:t>
            </a:r>
            <a:r>
              <a:rPr lang="en-US" spc="-10"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Access:</a:t>
            </a:r>
            <a:r>
              <a:rPr lang="en-US" spc="-15"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(DO</a:t>
            </a:r>
            <a:r>
              <a:rPr lang="en-US" spc="-10"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NOT</a:t>
            </a:r>
            <a:r>
              <a:rPr lang="en-US" spc="-15"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USE</a:t>
            </a:r>
            <a:r>
              <a:rPr lang="en-US" spc="-15"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A</a:t>
            </a:r>
            <a:r>
              <a:rPr lang="en-US" spc="-15"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BLANKET</a:t>
            </a:r>
            <a:r>
              <a:rPr lang="en-US" spc="-15"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JUSTIFICATION.</a:t>
            </a:r>
            <a:r>
              <a:rPr lang="en-US" spc="-15"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Must</a:t>
            </a:r>
            <a:r>
              <a:rPr lang="en-US" spc="-15"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be</a:t>
            </a:r>
            <a:r>
              <a:rPr lang="en-US" spc="-15"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IAW</a:t>
            </a:r>
            <a:r>
              <a:rPr lang="en-US" spc="-15"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work</a:t>
            </a:r>
            <a:r>
              <a:rPr lang="en-US" spc="-10"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and</a:t>
            </a:r>
            <a:r>
              <a:rPr lang="en-US" spc="-15"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must</a:t>
            </a:r>
            <a:r>
              <a:rPr lang="en-US" spc="-15"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spell</a:t>
            </a:r>
            <a:r>
              <a:rPr lang="en-US" spc="-15"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out</a:t>
            </a:r>
            <a:r>
              <a:rPr lang="en-US" spc="-15"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exactly</a:t>
            </a:r>
            <a:r>
              <a:rPr lang="en-US" spc="-15"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dirty="0">
                <a:solidFill>
                  <a:schemeClr val="accent6">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what the applicant does in support of the installation/mission)</a:t>
            </a:r>
            <a:endParaRPr lang="en-US" b="0" dirty="0">
              <a:solidFill>
                <a:schemeClr val="accent6">
                  <a:lumMod val="75000"/>
                </a:schemeClr>
              </a:solidFill>
              <a:latin typeface="Times New Roman" panose="02020603050405020304" pitchFamily="18" charset="0"/>
              <a:cs typeface="Times New Roman" panose="02020603050405020304" pitchFamily="18" charset="0"/>
            </a:endParaRPr>
          </a:p>
          <a:p>
            <a:pPr lvl="1"/>
            <a:r>
              <a:rPr lang="en-US" b="0" dirty="0">
                <a:solidFill>
                  <a:schemeClr val="accent6">
                    <a:lumMod val="75000"/>
                  </a:schemeClr>
                </a:solidFill>
                <a:latin typeface="Times New Roman" panose="02020603050405020304" pitchFamily="18" charset="0"/>
                <a:cs typeface="Times New Roman" panose="02020603050405020304" pitchFamily="18" charset="0"/>
              </a:rPr>
              <a:t>Access and privileges are only authorized for official business/requiring activities</a:t>
            </a:r>
          </a:p>
          <a:p>
            <a:pPr lvl="1"/>
            <a:r>
              <a:rPr lang="en-US" b="0" dirty="0">
                <a:solidFill>
                  <a:schemeClr val="accent6">
                    <a:lumMod val="75000"/>
                  </a:schemeClr>
                </a:solidFill>
                <a:latin typeface="Times New Roman" panose="02020603050405020304" pitchFamily="18" charset="0"/>
                <a:cs typeface="Times New Roman" panose="02020603050405020304" pitchFamily="18" charset="0"/>
              </a:rPr>
              <a:t>Must be FPCON level appropriate </a:t>
            </a:r>
          </a:p>
          <a:p>
            <a:pPr lvl="1"/>
            <a:r>
              <a:rPr lang="en-US" b="0" dirty="0">
                <a:solidFill>
                  <a:schemeClr val="accent6">
                    <a:lumMod val="75000"/>
                  </a:schemeClr>
                </a:solidFill>
                <a:latin typeface="Times New Roman" panose="02020603050405020304" pitchFamily="18" charset="0"/>
                <a:cs typeface="Times New Roman" panose="02020603050405020304" pitchFamily="18" charset="0"/>
              </a:rPr>
              <a:t>Access times based on business day (e.g., 0600 – 1800)</a:t>
            </a:r>
          </a:p>
          <a:p>
            <a:pPr lvl="1"/>
            <a:r>
              <a:rPr lang="en-US" b="0" dirty="0">
                <a:solidFill>
                  <a:schemeClr val="accent6">
                    <a:lumMod val="75000"/>
                  </a:schemeClr>
                </a:solidFill>
                <a:latin typeface="Times New Roman" panose="02020603050405020304" pitchFamily="18" charset="0"/>
                <a:cs typeface="Times New Roman" panose="02020603050405020304" pitchFamily="18" charset="0"/>
              </a:rPr>
              <a:t>Escort privileges will be granted based on the mission need NOT the maximum authorized</a:t>
            </a:r>
            <a:r>
              <a:rPr lang="en-US" b="0" i="0" u="none" strike="noStrike" baseline="0" dirty="0">
                <a:solidFill>
                  <a:schemeClr val="accent6">
                    <a:lumMod val="75000"/>
                  </a:schemeClr>
                </a:solidFill>
                <a:latin typeface="Times New Roman" panose="02020603050405020304" pitchFamily="18" charset="0"/>
                <a:cs typeface="Times New Roman" panose="02020603050405020304" pitchFamily="18" charset="0"/>
              </a:rPr>
              <a:t>. </a:t>
            </a:r>
          </a:p>
          <a:p>
            <a:pPr lvl="1"/>
            <a:r>
              <a:rPr lang="en-US" b="0" i="0" u="none" strike="noStrike" baseline="0" dirty="0">
                <a:solidFill>
                  <a:schemeClr val="accent6">
                    <a:lumMod val="75000"/>
                  </a:schemeClr>
                </a:solidFill>
                <a:latin typeface="Times New Roman" panose="02020603050405020304" pitchFamily="18" charset="0"/>
                <a:cs typeface="Times New Roman" panose="02020603050405020304" pitchFamily="18" charset="0"/>
              </a:rPr>
              <a:t>Escort privileges granted to all Non-SOFA members, except Good Neighbors, are for official business only. Requested escort authorizations must be consistent with the official relationship and duties of the individual.</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AADF13-336E-6421-E151-3A15CD6A21C0}"/>
              </a:ext>
            </a:extLst>
          </p:cNvPr>
          <p:cNvSpPr txBox="1"/>
          <p:nvPr/>
        </p:nvSpPr>
        <p:spPr>
          <a:xfrm>
            <a:off x="619250" y="5675247"/>
            <a:ext cx="6634306" cy="738664"/>
          </a:xfrm>
          <a:prstGeom prst="rect">
            <a:avLst/>
          </a:prstGeom>
          <a:noFill/>
        </p:spPr>
        <p:txBody>
          <a:bodyPr wrap="square" rtlCol="0">
            <a:spAutoFit/>
          </a:bodyPr>
          <a:lstStyle/>
          <a:p>
            <a:r>
              <a:rPr lang="en-US" sz="1400" dirty="0"/>
              <a:t>Reference:</a:t>
            </a:r>
          </a:p>
          <a:p>
            <a:r>
              <a:rPr lang="en-US" sz="1400" i="1" dirty="0"/>
              <a:t>USFK Form 82-E</a:t>
            </a:r>
          </a:p>
          <a:p>
            <a:r>
              <a:rPr lang="en-US" sz="1400" i="1" dirty="0"/>
              <a:t>OSAN AB Instruction 31-113, para 2.5.5.2 and 2.5.5.3</a:t>
            </a:r>
          </a:p>
        </p:txBody>
      </p:sp>
    </p:spTree>
    <p:extLst>
      <p:ext uri="{BB962C8B-B14F-4D97-AF65-F5344CB8AC3E}">
        <p14:creationId xmlns:p14="http://schemas.microsoft.com/office/powerpoint/2010/main" val="189035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993BA5-7DBA-D042-1E1B-5FAF7C9AF6D8}"/>
              </a:ext>
            </a:extLst>
          </p:cNvPr>
          <p:cNvSpPr>
            <a:spLocks noGrp="1"/>
          </p:cNvSpPr>
          <p:nvPr>
            <p:ph type="title"/>
          </p:nvPr>
        </p:nvSpPr>
        <p:spPr>
          <a:xfrm>
            <a:off x="1393825" y="34925"/>
            <a:ext cx="9448800" cy="1143000"/>
          </a:xfrm>
        </p:spPr>
        <p:txBody>
          <a:bodyPr/>
          <a:lstStyle/>
          <a:p>
            <a:r>
              <a:rPr lang="en-US" dirty="0"/>
              <a:t>Derogatory Information</a:t>
            </a:r>
          </a:p>
        </p:txBody>
      </p:sp>
      <p:sp>
        <p:nvSpPr>
          <p:cNvPr id="2" name="Slide Number Placeholder 1">
            <a:extLst>
              <a:ext uri="{FF2B5EF4-FFF2-40B4-BE49-F238E27FC236}">
                <a16:creationId xmlns:a16="http://schemas.microsoft.com/office/drawing/2014/main" id="{F8D6C853-D35B-B9A4-0646-DB70E9415BF3}"/>
              </a:ext>
            </a:extLst>
          </p:cNvPr>
          <p:cNvSpPr>
            <a:spLocks noGrp="1"/>
          </p:cNvSpPr>
          <p:nvPr>
            <p:ph type="sldNum" sz="quarter" idx="10"/>
          </p:nvPr>
        </p:nvSpPr>
        <p:spPr/>
        <p:txBody>
          <a:bodyPr/>
          <a:lstStyle/>
          <a:p>
            <a:pPr>
              <a:defRPr/>
            </a:pPr>
            <a:fld id="{3470DCC9-90CE-4513-A649-93321E8CDF5E}" type="slidenum">
              <a:rPr lang="en-US" smtClean="0"/>
              <a:pPr>
                <a:defRPr/>
              </a:pPr>
              <a:t>9</a:t>
            </a:fld>
            <a:endParaRPr lang="en-US">
              <a:solidFill>
                <a:srgbClr val="808080"/>
              </a:solidFill>
            </a:endParaRPr>
          </a:p>
        </p:txBody>
      </p:sp>
      <p:sp>
        <p:nvSpPr>
          <p:cNvPr id="4" name="Content Placeholder 3">
            <a:extLst>
              <a:ext uri="{FF2B5EF4-FFF2-40B4-BE49-F238E27FC236}">
                <a16:creationId xmlns:a16="http://schemas.microsoft.com/office/drawing/2014/main" id="{7257DD1B-46EA-3582-A403-3C0F08B5FC98}"/>
              </a:ext>
            </a:extLst>
          </p:cNvPr>
          <p:cNvSpPr>
            <a:spLocks noGrp="1"/>
          </p:cNvSpPr>
          <p:nvPr>
            <p:ph sz="quarter" idx="11"/>
          </p:nvPr>
        </p:nvSpPr>
        <p:spPr/>
        <p:txBody>
          <a:bodyPr/>
          <a:lstStyle/>
          <a:p>
            <a:r>
              <a:rPr lang="en-US" sz="2800" b="0" i="0" u="none" strike="noStrike" baseline="0" dirty="0">
                <a:solidFill>
                  <a:schemeClr val="accent6">
                    <a:lumMod val="75000"/>
                  </a:schemeClr>
                </a:solidFill>
                <a:latin typeface="Times New Roman" panose="02020603050405020304" pitchFamily="18" charset="0"/>
                <a:cs typeface="Times New Roman" panose="02020603050405020304" pitchFamily="18" charset="0"/>
              </a:rPr>
              <a:t>Sponsoring Officials, Requesting Authorities, or Approval Authorities may disapprove or revoke access document requests for individuals whose criminal history check reveals derogatory information or for individuals who failed to report infractions discovered during the criminal history check process.</a:t>
            </a:r>
          </a:p>
          <a:p>
            <a:r>
              <a:rPr lang="en-US" sz="2800" b="0" dirty="0">
                <a:solidFill>
                  <a:schemeClr val="accent6">
                    <a:lumMod val="75000"/>
                  </a:schemeClr>
                </a:solidFill>
                <a:effectLst/>
                <a:latin typeface="Times New Roman" panose="02020603050405020304" pitchFamily="18" charset="0"/>
                <a:cs typeface="Times New Roman" panose="02020603050405020304" pitchFamily="18" charset="0"/>
              </a:rPr>
              <a:t>If der</a:t>
            </a:r>
            <a:r>
              <a:rPr lang="en-US" sz="2800" b="0" dirty="0">
                <a:solidFill>
                  <a:schemeClr val="accent6">
                    <a:lumMod val="75000"/>
                  </a:schemeClr>
                </a:solidFill>
                <a:latin typeface="Times New Roman" panose="02020603050405020304" pitchFamily="18" charset="0"/>
                <a:cs typeface="Times New Roman" panose="02020603050405020304" pitchFamily="18" charset="0"/>
              </a:rPr>
              <a:t>ogatory information is found, the sponsor is required to return the DBIDS ID within 5 duty days. Failure to do so will result in revocation of Sponsor privileges.</a:t>
            </a:r>
          </a:p>
          <a:p>
            <a:r>
              <a:rPr lang="en-US" sz="2800" b="0" i="0" dirty="0">
                <a:solidFill>
                  <a:schemeClr val="accent6">
                    <a:lumMod val="75000"/>
                  </a:schemeClr>
                </a:solidFill>
                <a:effectLst/>
                <a:latin typeface="Times New Roman" panose="02020603050405020304" pitchFamily="18" charset="0"/>
                <a:cs typeface="Times New Roman" panose="02020603050405020304" pitchFamily="18" charset="0"/>
              </a:rPr>
              <a:t>Sponsors may submit a renewal request with all attached derogatory information</a:t>
            </a:r>
          </a:p>
        </p:txBody>
      </p:sp>
      <p:sp>
        <p:nvSpPr>
          <p:cNvPr id="5" name="Text Placeholder 4">
            <a:extLst>
              <a:ext uri="{FF2B5EF4-FFF2-40B4-BE49-F238E27FC236}">
                <a16:creationId xmlns:a16="http://schemas.microsoft.com/office/drawing/2014/main" id="{D22AC48E-3C8B-F502-C7D0-E5A84D4C48B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80095289"/>
      </p:ext>
    </p:extLst>
  </p:cSld>
  <p:clrMapOvr>
    <a:masterClrMapping/>
  </p:clrMapOvr>
  <p:transition/>
</p:sld>
</file>

<file path=ppt/theme/theme1.xml><?xml version="1.0" encoding="utf-8"?>
<a:theme xmlns:a="http://schemas.openxmlformats.org/drawingml/2006/main" name="51 FW">
  <a:themeElements>
    <a:clrScheme name="36ABW_CC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36ABW_C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1"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1" u="none" strike="noStrike" cap="none" normalizeH="0" baseline="0" smtClean="0">
            <a:ln>
              <a:noFill/>
            </a:ln>
            <a:solidFill>
              <a:schemeClr val="tx1"/>
            </a:solidFill>
            <a:effectLst/>
            <a:latin typeface="Arial" pitchFamily="34" charset="0"/>
          </a:defRPr>
        </a:defPPr>
      </a:lstStyle>
    </a:lnDef>
  </a:objectDefaults>
  <a:extraClrSchemeLst>
    <a:extraClrScheme>
      <a:clrScheme name="36ABW_C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6ABW_C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6ABW_C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6ABW_C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6ABW_C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6ABW_C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6ABW_C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6ABW_CC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clrMap bg1="lt1" tx1="dk1" bg2="lt2" tx2="dk2" accent1="accent1" accent2="accent2" accent3="accent3" accent4="accent4" accent5="accent5" accent6="accent6" hlink="hlink" folHlink="folHlink"/>
    </a:extraClrScheme>
    <a:extraClrScheme>
      <a:clrScheme name="36ABW_CC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a4333e77-008a-41ea-a47c-604923196c02">F4F6REWRFEJN-1714927770-97</_dlc_DocId>
    <_dlc_DocIdUrl xmlns="a4333e77-008a-41ea-a47c-604923196c02">
      <Url>https://usaf.dps.mil/sites/osan/51FW/51FWSTAFF/51FW_EXEC%26ADMIN_CORNER/_layouts/15/DocIdRedir.aspx?ID=F4F6REWRFEJN-1714927770-97</Url>
      <Description>F4F6REWRFEJN-1714927770-97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CD237F4436D49F42BB8445FB56DD5E0F" ma:contentTypeVersion="4" ma:contentTypeDescription="Create a new document." ma:contentTypeScope="" ma:versionID="858ed500ea8642b0901295b1d49dd8c9">
  <xsd:schema xmlns:xsd="http://www.w3.org/2001/XMLSchema" xmlns:xs="http://www.w3.org/2001/XMLSchema" xmlns:p="http://schemas.microsoft.com/office/2006/metadata/properties" xmlns:ns2="a4333e77-008a-41ea-a47c-604923196c02" xmlns:ns3="9f2336aa-5f47-41dc-bb04-9b9e12e0d7c5" xmlns:ns4="8faa3eb1-1c57-41e7-8eca-00f83f42f005" targetNamespace="http://schemas.microsoft.com/office/2006/metadata/properties" ma:root="true" ma:fieldsID="2e6022abd5a0abf507ed3925853b7d39" ns2:_="" ns3:_="" ns4:_="">
    <xsd:import namespace="a4333e77-008a-41ea-a47c-604923196c02"/>
    <xsd:import namespace="9f2336aa-5f47-41dc-bb04-9b9e12e0d7c5"/>
    <xsd:import namespace="8faa3eb1-1c57-41e7-8eca-00f83f42f005"/>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4: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333e77-008a-41ea-a47c-604923196c0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f2336aa-5f47-41dc-bb04-9b9e12e0d7c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faa3eb1-1c57-41e7-8eca-00f83f42f00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8C47FD-E04D-4B2E-ABE9-80BC6C3D1724}">
  <ds:schemaRefs>
    <ds:schemaRef ds:uri="http://schemas.microsoft.com/sharepoint/v3/contenttype/forms"/>
  </ds:schemaRefs>
</ds:datastoreItem>
</file>

<file path=customXml/itemProps2.xml><?xml version="1.0" encoding="utf-8"?>
<ds:datastoreItem xmlns:ds="http://schemas.openxmlformats.org/officeDocument/2006/customXml" ds:itemID="{71B77137-C14E-485B-8342-6CC7F9345413}">
  <ds:schemaRefs>
    <ds:schemaRef ds:uri="8faa3eb1-1c57-41e7-8eca-00f83f42f005"/>
    <ds:schemaRef ds:uri="9f2336aa-5f47-41dc-bb04-9b9e12e0d7c5"/>
    <ds:schemaRef ds:uri="http://purl.org/dc/terms/"/>
    <ds:schemaRef ds:uri="http://purl.org/dc/dcmitype/"/>
    <ds:schemaRef ds:uri="http://schemas.microsoft.com/office/infopath/2007/PartnerControls"/>
    <ds:schemaRef ds:uri="http://schemas.microsoft.com/office/2006/documentManagement/types"/>
    <ds:schemaRef ds:uri="http://schemas.microsoft.com/office/2006/metadata/properties"/>
    <ds:schemaRef ds:uri="a4333e77-008a-41ea-a47c-604923196c02"/>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320FCC5A-6845-4846-8529-CCB7F5178996}">
  <ds:schemaRefs>
    <ds:schemaRef ds:uri="http://schemas.microsoft.com/sharepoint/events"/>
  </ds:schemaRefs>
</ds:datastoreItem>
</file>

<file path=customXml/itemProps4.xml><?xml version="1.0" encoding="utf-8"?>
<ds:datastoreItem xmlns:ds="http://schemas.openxmlformats.org/officeDocument/2006/customXml" ds:itemID="{EDC62891-0D2C-4ED2-8FBA-B083EBA6EB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333e77-008a-41ea-a47c-604923196c02"/>
    <ds:schemaRef ds:uri="9f2336aa-5f47-41dc-bb04-9b9e12e0d7c5"/>
    <ds:schemaRef ds:uri="8faa3eb1-1c57-41e7-8eca-00f83f42f0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13682</TotalTime>
  <Words>932</Words>
  <Application>Microsoft Office PowerPoint</Application>
  <PresentationFormat>Widescreen</PresentationFormat>
  <Paragraphs>81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Schoolbook</vt:lpstr>
      <vt:lpstr>Times New Roman</vt:lpstr>
      <vt:lpstr>Wingdings</vt:lpstr>
      <vt:lpstr>51 FW</vt:lpstr>
      <vt:lpstr>PowerPoint Presentation</vt:lpstr>
      <vt:lpstr>Overview</vt:lpstr>
      <vt:lpstr>Purpose</vt:lpstr>
      <vt:lpstr>Definitions </vt:lpstr>
      <vt:lpstr>Definitions Cont.</vt:lpstr>
      <vt:lpstr>Sponsor/Sponsoring Organization Responsibilities</vt:lpstr>
      <vt:lpstr>Sponsor/Sponsoring Organization Responsibilities</vt:lpstr>
      <vt:lpstr>Justification for Base Access and Escort Privileges</vt:lpstr>
      <vt:lpstr>Derogatory Information</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GROVER, JOSHUA M Capt USAF PACAF 51 AMXS/MXA</dc:creator>
  <cp:lastModifiedBy>ANDRES</cp:lastModifiedBy>
  <cp:revision>138</cp:revision>
  <cp:lastPrinted>2022-12-13T08:59:26Z</cp:lastPrinted>
  <dcterms:created xsi:type="dcterms:W3CDTF">2022-04-04T16:55:29Z</dcterms:created>
  <dcterms:modified xsi:type="dcterms:W3CDTF">2023-05-09T05:11:38Z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0x010100CD237F4436D49F42BB8445FB56DD5E0F</vt:lpwstr>
  </property>
  <property fmtid="{D5CDD505-2E9C-101B-9397-08002B2CF9AE}" pid="3" name="_dlc_DocIdItemGuid">
    <vt:lpwstr>ad07d82a-75d8-4350-a636-5c5cba181940</vt:lpwstr>
  </property>
</Properties>
</file>