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26"/>
  </p:notesMasterIdLst>
  <p:handoutMasterIdLst>
    <p:handoutMasterId r:id="rId27"/>
  </p:handoutMasterIdLst>
  <p:sldIdLst>
    <p:sldId id="256" r:id="rId2"/>
    <p:sldId id="1219" r:id="rId3"/>
    <p:sldId id="1232" r:id="rId4"/>
    <p:sldId id="1221" r:id="rId5"/>
    <p:sldId id="1222" r:id="rId6"/>
    <p:sldId id="1223" r:id="rId7"/>
    <p:sldId id="1224" r:id="rId8"/>
    <p:sldId id="1225" r:id="rId9"/>
    <p:sldId id="1226" r:id="rId10"/>
    <p:sldId id="1227" r:id="rId11"/>
    <p:sldId id="1228" r:id="rId12"/>
    <p:sldId id="1229" r:id="rId13"/>
    <p:sldId id="1230" r:id="rId14"/>
    <p:sldId id="1231" r:id="rId15"/>
    <p:sldId id="1233" r:id="rId16"/>
    <p:sldId id="1245" r:id="rId17"/>
    <p:sldId id="1235" r:id="rId18"/>
    <p:sldId id="1236" r:id="rId19"/>
    <p:sldId id="1240" r:id="rId20"/>
    <p:sldId id="1241" r:id="rId21"/>
    <p:sldId id="1242" r:id="rId22"/>
    <p:sldId id="1243" r:id="rId23"/>
    <p:sldId id="1244" r:id="rId24"/>
    <p:sldId id="1217" r:id="rId25"/>
  </p:sldIdLst>
  <p:sldSz cx="9144000" cy="5715000" type="screen16x10"/>
  <p:notesSz cx="7099300" cy="10234613"/>
  <p:kinsoku lang="zh-CN"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sz="1000" kern="1200">
        <a:solidFill>
          <a:schemeClr val="tx1"/>
        </a:solidFill>
        <a:latin typeface="Arial" charset="0"/>
        <a:ea typeface="宋体" charset="-122"/>
        <a:cs typeface="+mn-cs"/>
      </a:defRPr>
    </a:lvl1pPr>
    <a:lvl2pPr marL="457200" algn="l" rtl="0" fontAlgn="base">
      <a:spcBef>
        <a:spcPct val="0"/>
      </a:spcBef>
      <a:spcAft>
        <a:spcPct val="0"/>
      </a:spcAft>
      <a:defRPr sz="1000" kern="1200">
        <a:solidFill>
          <a:schemeClr val="tx1"/>
        </a:solidFill>
        <a:latin typeface="Arial" charset="0"/>
        <a:ea typeface="宋体" charset="-122"/>
        <a:cs typeface="+mn-cs"/>
      </a:defRPr>
    </a:lvl2pPr>
    <a:lvl3pPr marL="914400" algn="l" rtl="0" fontAlgn="base">
      <a:spcBef>
        <a:spcPct val="0"/>
      </a:spcBef>
      <a:spcAft>
        <a:spcPct val="0"/>
      </a:spcAft>
      <a:defRPr sz="1000" kern="1200">
        <a:solidFill>
          <a:schemeClr val="tx1"/>
        </a:solidFill>
        <a:latin typeface="Arial" charset="0"/>
        <a:ea typeface="宋体" charset="-122"/>
        <a:cs typeface="+mn-cs"/>
      </a:defRPr>
    </a:lvl3pPr>
    <a:lvl4pPr marL="1371600" algn="l" rtl="0" fontAlgn="base">
      <a:spcBef>
        <a:spcPct val="0"/>
      </a:spcBef>
      <a:spcAft>
        <a:spcPct val="0"/>
      </a:spcAft>
      <a:defRPr sz="1000" kern="1200">
        <a:solidFill>
          <a:schemeClr val="tx1"/>
        </a:solidFill>
        <a:latin typeface="Arial" charset="0"/>
        <a:ea typeface="宋体" charset="-122"/>
        <a:cs typeface="+mn-cs"/>
      </a:defRPr>
    </a:lvl4pPr>
    <a:lvl5pPr marL="1828800" algn="l" rtl="0" fontAlgn="base">
      <a:spcBef>
        <a:spcPct val="0"/>
      </a:spcBef>
      <a:spcAft>
        <a:spcPct val="0"/>
      </a:spcAft>
      <a:defRPr sz="1000" kern="1200">
        <a:solidFill>
          <a:schemeClr val="tx1"/>
        </a:solidFill>
        <a:latin typeface="Arial" charset="0"/>
        <a:ea typeface="宋体" charset="-122"/>
        <a:cs typeface="+mn-cs"/>
      </a:defRPr>
    </a:lvl5pPr>
    <a:lvl6pPr marL="2286000" algn="l" defTabSz="914400" rtl="0" eaLnBrk="1" latinLnBrk="0" hangingPunct="1">
      <a:defRPr sz="1000" kern="1200">
        <a:solidFill>
          <a:schemeClr val="tx1"/>
        </a:solidFill>
        <a:latin typeface="Arial" charset="0"/>
        <a:ea typeface="宋体" charset="-122"/>
        <a:cs typeface="+mn-cs"/>
      </a:defRPr>
    </a:lvl6pPr>
    <a:lvl7pPr marL="2743200" algn="l" defTabSz="914400" rtl="0" eaLnBrk="1" latinLnBrk="0" hangingPunct="1">
      <a:defRPr sz="1000" kern="1200">
        <a:solidFill>
          <a:schemeClr val="tx1"/>
        </a:solidFill>
        <a:latin typeface="Arial" charset="0"/>
        <a:ea typeface="宋体" charset="-122"/>
        <a:cs typeface="+mn-cs"/>
      </a:defRPr>
    </a:lvl7pPr>
    <a:lvl8pPr marL="3200400" algn="l" defTabSz="914400" rtl="0" eaLnBrk="1" latinLnBrk="0" hangingPunct="1">
      <a:defRPr sz="1000" kern="1200">
        <a:solidFill>
          <a:schemeClr val="tx1"/>
        </a:solidFill>
        <a:latin typeface="Arial" charset="0"/>
        <a:ea typeface="宋体" charset="-122"/>
        <a:cs typeface="+mn-cs"/>
      </a:defRPr>
    </a:lvl8pPr>
    <a:lvl9pPr marL="3657600" algn="l" defTabSz="914400" rtl="0" eaLnBrk="1" latinLnBrk="0" hangingPunct="1">
      <a:defRPr sz="1000"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3222">
          <p15:clr>
            <a:srgbClr val="A4A3A4"/>
          </p15:clr>
        </p15:guide>
        <p15:guide id="2" pos="223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17"/>
    <a:srgbClr val="005828"/>
    <a:srgbClr val="FFFFFF"/>
    <a:srgbClr val="F34747"/>
    <a:srgbClr val="457822"/>
    <a:srgbClr val="CC00CC"/>
    <a:srgbClr val="02BE06"/>
    <a:srgbClr val="777777"/>
    <a:srgbClr val="DDDDDD"/>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710" autoAdjust="0"/>
    <p:restoredTop sz="94350" autoAdjust="0"/>
  </p:normalViewPr>
  <p:slideViewPr>
    <p:cSldViewPr>
      <p:cViewPr varScale="1">
        <p:scale>
          <a:sx n="101" d="100"/>
          <a:sy n="101" d="100"/>
        </p:scale>
        <p:origin x="354" y="96"/>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0644"/>
    </p:cViewPr>
  </p:sorterViewPr>
  <p:notesViewPr>
    <p:cSldViewPr>
      <p:cViewPr varScale="1">
        <p:scale>
          <a:sx n="79" d="100"/>
          <a:sy n="79" d="100"/>
        </p:scale>
        <p:origin x="-2046" y="-102"/>
      </p:cViewPr>
      <p:guideLst>
        <p:guide orient="horz" pos="3222"/>
        <p:guide pos="223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511175"/>
          </a:xfrm>
          <a:prstGeom prst="rect">
            <a:avLst/>
          </a:prstGeom>
          <a:noFill/>
          <a:ln w="12700">
            <a:noFill/>
            <a:miter lim="800000"/>
            <a:headEnd/>
            <a:tailEnd/>
          </a:ln>
          <a:effectLst/>
        </p:spPr>
        <p:txBody>
          <a:bodyPr vert="horz" wrap="square" lIns="96383" tIns="48192" rIns="96383" bIns="48192" numCol="1" anchor="t" anchorCtr="0" compatLnSpc="1">
            <a:prstTxWarp prst="textNoShape">
              <a:avLst/>
            </a:prstTxWarp>
          </a:bodyPr>
          <a:lstStyle>
            <a:lvl1pPr defTabSz="963613" eaLnBrk="0" hangingPunct="0">
              <a:spcBef>
                <a:spcPct val="0"/>
              </a:spcBef>
              <a:defRPr sz="1200">
                <a:ea typeface="宋体" pitchFamily="2" charset="-122"/>
              </a:defRPr>
            </a:lvl1pPr>
          </a:lstStyle>
          <a:p>
            <a:pPr>
              <a:defRPr/>
            </a:pPr>
            <a:r>
              <a:rPr lang="zh-CN" altLang="en-US" dirty="0">
                <a:ea typeface="方正中倩简体" pitchFamily="65" charset="-122"/>
              </a:rPr>
              <a:t>Presentation Title</a:t>
            </a:r>
            <a:endParaRPr lang="en-US" altLang="zh-CN" dirty="0">
              <a:ea typeface="方正中倩简体" pitchFamily="65" charset="-122"/>
            </a:endParaRPr>
          </a:p>
        </p:txBody>
      </p:sp>
      <p:sp>
        <p:nvSpPr>
          <p:cNvPr id="3075" name="Rectangle 3"/>
          <p:cNvSpPr>
            <a:spLocks noGrp="1" noChangeArrowheads="1"/>
          </p:cNvSpPr>
          <p:nvPr>
            <p:ph type="dt" sz="quarter" idx="1"/>
          </p:nvPr>
        </p:nvSpPr>
        <p:spPr bwMode="auto">
          <a:xfrm>
            <a:off x="4022725" y="9723438"/>
            <a:ext cx="3076575" cy="511175"/>
          </a:xfrm>
          <a:prstGeom prst="rect">
            <a:avLst/>
          </a:prstGeom>
          <a:noFill/>
          <a:ln w="12700">
            <a:noFill/>
            <a:miter lim="800000"/>
            <a:headEnd/>
            <a:tailEnd/>
          </a:ln>
          <a:effectLst/>
        </p:spPr>
        <p:txBody>
          <a:bodyPr vert="horz" wrap="square" lIns="96383" tIns="48192" rIns="96383" bIns="48192" numCol="1" anchor="b" anchorCtr="0" compatLnSpc="1">
            <a:prstTxWarp prst="textNoShape">
              <a:avLst/>
            </a:prstTxWarp>
          </a:bodyPr>
          <a:lstStyle>
            <a:lvl1pPr algn="r" defTabSz="963613" eaLnBrk="0" hangingPunct="0">
              <a:spcBef>
                <a:spcPct val="0"/>
              </a:spcBef>
              <a:defRPr sz="800">
                <a:ea typeface="宋体" pitchFamily="2" charset="-122"/>
              </a:defRPr>
            </a:lvl1pPr>
          </a:lstStyle>
          <a:p>
            <a:pPr>
              <a:defRPr/>
            </a:pPr>
            <a:fld id="{7F7966BB-7259-45A9-BD0C-08D1D2544EE4}" type="datetime2">
              <a:rPr lang="zh-CN" altLang="en-US">
                <a:ea typeface="方正中倩简体" pitchFamily="65" charset="-122"/>
              </a:rPr>
              <a:pPr>
                <a:defRPr/>
              </a:pPr>
              <a:t>2017年3月3日</a:t>
            </a:fld>
            <a:endParaRPr lang="en-US" altLang="zh-CN" sz="1200" dirty="0">
              <a:ea typeface="方正中倩简体" pitchFamily="65" charset="-122"/>
            </a:endParaRPr>
          </a:p>
        </p:txBody>
      </p:sp>
      <p:sp>
        <p:nvSpPr>
          <p:cNvPr id="3076" name="Rectangle 4"/>
          <p:cNvSpPr>
            <a:spLocks noGrp="1" noChangeArrowheads="1"/>
          </p:cNvSpPr>
          <p:nvPr>
            <p:ph type="ftr" sz="quarter" idx="2"/>
          </p:nvPr>
        </p:nvSpPr>
        <p:spPr bwMode="auto">
          <a:xfrm>
            <a:off x="0" y="9725025"/>
            <a:ext cx="3076575" cy="511175"/>
          </a:xfrm>
          <a:prstGeom prst="rect">
            <a:avLst/>
          </a:prstGeom>
          <a:noFill/>
          <a:ln w="12700">
            <a:noFill/>
            <a:miter lim="800000"/>
            <a:headEnd/>
            <a:tailEnd/>
          </a:ln>
          <a:effectLst/>
        </p:spPr>
        <p:txBody>
          <a:bodyPr vert="horz" wrap="square" lIns="96383" tIns="48192" rIns="96383" bIns="48192" numCol="1" anchor="b" anchorCtr="0" compatLnSpc="1">
            <a:prstTxWarp prst="textNoShape">
              <a:avLst/>
            </a:prstTxWarp>
          </a:bodyPr>
          <a:lstStyle>
            <a:lvl1pPr defTabSz="963613" eaLnBrk="0" hangingPunct="0">
              <a:spcBef>
                <a:spcPct val="0"/>
              </a:spcBef>
              <a:defRPr sz="800">
                <a:ea typeface="宋体" pitchFamily="2" charset="-122"/>
              </a:defRPr>
            </a:lvl1pPr>
          </a:lstStyle>
          <a:p>
            <a:pPr>
              <a:defRPr/>
            </a:pPr>
            <a:r>
              <a:rPr lang="zh-CN" altLang="en-US" dirty="0">
                <a:ea typeface="方正中倩简体" pitchFamily="65" charset="-122"/>
              </a:rPr>
              <a:t>Consultant's Name</a:t>
            </a:r>
            <a:endParaRPr lang="en-US" altLang="zh-CN" dirty="0">
              <a:ea typeface="方正中倩简体" pitchFamily="65" charset="-122"/>
            </a:endParaRPr>
          </a:p>
        </p:txBody>
      </p:sp>
      <p:sp>
        <p:nvSpPr>
          <p:cNvPr id="3077" name="Rectangle 5"/>
          <p:cNvSpPr>
            <a:spLocks noGrp="1" noChangeArrowheads="1"/>
          </p:cNvSpPr>
          <p:nvPr>
            <p:ph type="sldNum" sz="quarter" idx="3"/>
          </p:nvPr>
        </p:nvSpPr>
        <p:spPr bwMode="auto">
          <a:xfrm>
            <a:off x="4022725" y="0"/>
            <a:ext cx="3076575" cy="511175"/>
          </a:xfrm>
          <a:prstGeom prst="rect">
            <a:avLst/>
          </a:prstGeom>
          <a:noFill/>
          <a:ln w="12700">
            <a:noFill/>
            <a:miter lim="800000"/>
            <a:headEnd/>
            <a:tailEnd/>
          </a:ln>
          <a:effectLst/>
        </p:spPr>
        <p:txBody>
          <a:bodyPr vert="horz" wrap="square" lIns="96383" tIns="48192" rIns="96383" bIns="48192" numCol="1" anchor="t" anchorCtr="0" compatLnSpc="1">
            <a:prstTxWarp prst="textNoShape">
              <a:avLst/>
            </a:prstTxWarp>
          </a:bodyPr>
          <a:lstStyle>
            <a:lvl1pPr algn="r" defTabSz="963613" eaLnBrk="0" hangingPunct="0">
              <a:spcBef>
                <a:spcPct val="0"/>
              </a:spcBef>
              <a:defRPr sz="1200">
                <a:ea typeface="宋体" pitchFamily="2" charset="-122"/>
              </a:defRPr>
            </a:lvl1pPr>
          </a:lstStyle>
          <a:p>
            <a:pPr>
              <a:defRPr/>
            </a:pPr>
            <a:fld id="{D97E4898-BC7D-40F4-955B-5CCB902F90E9}" type="slidenum">
              <a:rPr lang="zh-CN" altLang="en-US">
                <a:ea typeface="方正中倩简体" pitchFamily="65" charset="-122"/>
              </a:rPr>
              <a:pPr>
                <a:defRPr/>
              </a:pPr>
              <a:t>‹#›</a:t>
            </a:fld>
            <a:endParaRPr lang="en-US" altLang="zh-CN" dirty="0">
              <a:ea typeface="方正中倩简体" pitchFamily="65" charset="-122"/>
            </a:endParaRPr>
          </a:p>
        </p:txBody>
      </p:sp>
    </p:spTree>
    <p:extLst>
      <p:ext uri="{BB962C8B-B14F-4D97-AF65-F5344CB8AC3E}">
        <p14:creationId xmlns:p14="http://schemas.microsoft.com/office/powerpoint/2010/main" val="5644669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p:cNvSpPr>
            <a:spLocks noGrp="1" noChangeArrowheads="1"/>
          </p:cNvSpPr>
          <p:nvPr>
            <p:ph type="body" sz="quarter" idx="3"/>
          </p:nvPr>
        </p:nvSpPr>
        <p:spPr bwMode="auto">
          <a:xfrm>
            <a:off x="350838" y="5083175"/>
            <a:ext cx="6443662" cy="4806950"/>
          </a:xfrm>
          <a:prstGeom prst="rect">
            <a:avLst/>
          </a:prstGeom>
          <a:noFill/>
          <a:ln w="12700">
            <a:noFill/>
            <a:miter lim="800000"/>
            <a:headEnd/>
            <a:tailEnd/>
          </a:ln>
          <a:effectLst/>
        </p:spPr>
        <p:txBody>
          <a:bodyPr vert="horz" wrap="square" lIns="192766" tIns="144574" rIns="95379" bIns="46852" numCol="1" anchor="t" anchorCtr="0" compatLnSpc="1">
            <a:prstTxWarp prst="textNoShape">
              <a:avLst/>
            </a:prstTxWarp>
          </a:bodyPr>
          <a:lstStyle/>
          <a:p>
            <a:pPr lvl="0"/>
            <a:r>
              <a:rPr lang="en-US" altLang="zh-CN" noProof="0" dirty="0"/>
              <a:t>Click to edit Master text styles</a:t>
            </a:r>
          </a:p>
          <a:p>
            <a:pPr lvl="1"/>
            <a:r>
              <a:rPr lang="en-US" altLang="zh-CN" noProof="0" dirty="0"/>
              <a:t>second level</a:t>
            </a:r>
          </a:p>
          <a:p>
            <a:pPr lvl="2"/>
            <a:r>
              <a:rPr lang="en-US" altLang="zh-CN" noProof="0" dirty="0"/>
              <a:t>third level</a:t>
            </a:r>
          </a:p>
          <a:p>
            <a:pPr lvl="3"/>
            <a:r>
              <a:rPr lang="en-US" altLang="zh-CN" noProof="0" dirty="0"/>
              <a:t>fourth level</a:t>
            </a:r>
          </a:p>
          <a:p>
            <a:pPr lvl="4"/>
            <a:r>
              <a:rPr lang="en-US" altLang="zh-CN" noProof="0" dirty="0"/>
              <a:t>fifth level</a:t>
            </a:r>
          </a:p>
        </p:txBody>
      </p:sp>
      <p:sp>
        <p:nvSpPr>
          <p:cNvPr id="102403" name="Rectangle 9"/>
          <p:cNvSpPr>
            <a:spLocks noGrp="1" noRot="1" noChangeAspect="1" noChangeArrowheads="1" noTextEdit="1"/>
          </p:cNvSpPr>
          <p:nvPr>
            <p:ph type="sldImg" idx="2"/>
          </p:nvPr>
        </p:nvSpPr>
        <p:spPr bwMode="auto">
          <a:xfrm>
            <a:off x="155575" y="490538"/>
            <a:ext cx="6862763" cy="4289425"/>
          </a:xfrm>
          <a:prstGeom prst="rect">
            <a:avLst/>
          </a:prstGeom>
          <a:noFill/>
          <a:ln w="12700">
            <a:solidFill>
              <a:schemeClr val="tx1"/>
            </a:solidFill>
            <a:miter lim="800000"/>
            <a:headEnd/>
            <a:tailEnd/>
          </a:ln>
        </p:spPr>
      </p:sp>
      <p:sp>
        <p:nvSpPr>
          <p:cNvPr id="2058" name="Rectangle 10"/>
          <p:cNvSpPr>
            <a:spLocks noGrp="1" noChangeArrowheads="1"/>
          </p:cNvSpPr>
          <p:nvPr>
            <p:ph type="hdr" sz="quarter"/>
          </p:nvPr>
        </p:nvSpPr>
        <p:spPr bwMode="auto">
          <a:xfrm>
            <a:off x="946150" y="146050"/>
            <a:ext cx="4448175" cy="341313"/>
          </a:xfrm>
          <a:prstGeom prst="rect">
            <a:avLst/>
          </a:prstGeom>
          <a:noFill/>
          <a:ln w="12700">
            <a:noFill/>
            <a:miter lim="800000"/>
            <a:headEnd/>
            <a:tailEnd/>
          </a:ln>
          <a:effectLst/>
        </p:spPr>
        <p:txBody>
          <a:bodyPr vert="horz" wrap="square" lIns="0" tIns="0" rIns="0" bIns="48192" numCol="1" anchor="b" anchorCtr="0" compatLnSpc="1">
            <a:prstTxWarp prst="textNoShape">
              <a:avLst/>
            </a:prstTxWarp>
          </a:bodyPr>
          <a:lstStyle>
            <a:lvl1pPr defTabSz="963613" eaLnBrk="0" hangingPunct="0">
              <a:spcBef>
                <a:spcPct val="0"/>
              </a:spcBef>
              <a:defRPr>
                <a:ea typeface="方正中倩简体" pitchFamily="65" charset="-122"/>
              </a:defRPr>
            </a:lvl1pPr>
          </a:lstStyle>
          <a:p>
            <a:pPr>
              <a:defRPr/>
            </a:pPr>
            <a:r>
              <a:rPr lang="zh-CN" altLang="en-US" dirty="0"/>
              <a:t>Presentation Title</a:t>
            </a:r>
            <a:endParaRPr lang="en-US" altLang="zh-CN" sz="1400" dirty="0"/>
          </a:p>
        </p:txBody>
      </p:sp>
      <p:sp>
        <p:nvSpPr>
          <p:cNvPr id="2059" name="Rectangle 11"/>
          <p:cNvSpPr>
            <a:spLocks noGrp="1" noChangeArrowheads="1"/>
          </p:cNvSpPr>
          <p:nvPr>
            <p:ph type="dt" idx="1"/>
          </p:nvPr>
        </p:nvSpPr>
        <p:spPr bwMode="auto">
          <a:xfrm>
            <a:off x="3978275" y="4781550"/>
            <a:ext cx="2262188" cy="301625"/>
          </a:xfrm>
          <a:prstGeom prst="rect">
            <a:avLst/>
          </a:prstGeom>
          <a:noFill/>
          <a:ln w="12700">
            <a:noFill/>
            <a:miter lim="800000"/>
            <a:headEnd/>
            <a:tailEnd/>
          </a:ln>
          <a:effectLst/>
        </p:spPr>
        <p:txBody>
          <a:bodyPr vert="horz" wrap="square" lIns="0" tIns="48192" rIns="0" bIns="0" numCol="1" anchor="t" anchorCtr="0" compatLnSpc="1">
            <a:prstTxWarp prst="textNoShape">
              <a:avLst/>
            </a:prstTxWarp>
          </a:bodyPr>
          <a:lstStyle>
            <a:lvl1pPr algn="r" defTabSz="963613" eaLnBrk="0" hangingPunct="0">
              <a:spcBef>
                <a:spcPct val="0"/>
              </a:spcBef>
              <a:defRPr sz="800">
                <a:ea typeface="方正中倩简体" pitchFamily="65" charset="-122"/>
              </a:defRPr>
            </a:lvl1pPr>
          </a:lstStyle>
          <a:p>
            <a:pPr>
              <a:defRPr/>
            </a:pPr>
            <a:fld id="{DF247B6C-5B76-4965-BEF6-376B48633558}" type="datetime2">
              <a:rPr lang="zh-CN" altLang="en-US" smtClean="0"/>
              <a:pPr>
                <a:defRPr/>
              </a:pPr>
              <a:t>2017年3月3日</a:t>
            </a:fld>
            <a:endParaRPr lang="en-US" altLang="zh-CN" sz="1200" dirty="0"/>
          </a:p>
        </p:txBody>
      </p:sp>
      <p:sp>
        <p:nvSpPr>
          <p:cNvPr id="2060" name="Rectangle 12"/>
          <p:cNvSpPr>
            <a:spLocks noGrp="1" noChangeArrowheads="1"/>
          </p:cNvSpPr>
          <p:nvPr>
            <p:ph type="ftr" sz="quarter" idx="4"/>
          </p:nvPr>
        </p:nvSpPr>
        <p:spPr bwMode="auto">
          <a:xfrm>
            <a:off x="946150" y="4779963"/>
            <a:ext cx="3027363" cy="303212"/>
          </a:xfrm>
          <a:prstGeom prst="rect">
            <a:avLst/>
          </a:prstGeom>
          <a:noFill/>
          <a:ln w="12700">
            <a:noFill/>
            <a:miter lim="800000"/>
            <a:headEnd/>
            <a:tailEnd/>
          </a:ln>
          <a:effectLst/>
        </p:spPr>
        <p:txBody>
          <a:bodyPr vert="horz" wrap="square" lIns="0" tIns="48192" rIns="0" bIns="0" numCol="1" anchor="t" anchorCtr="0" compatLnSpc="1">
            <a:prstTxWarp prst="textNoShape">
              <a:avLst/>
            </a:prstTxWarp>
          </a:bodyPr>
          <a:lstStyle>
            <a:lvl1pPr defTabSz="963613" eaLnBrk="0" hangingPunct="0">
              <a:spcBef>
                <a:spcPct val="0"/>
              </a:spcBef>
              <a:defRPr sz="800">
                <a:ea typeface="方正中倩简体" pitchFamily="65" charset="-122"/>
              </a:defRPr>
            </a:lvl1pPr>
          </a:lstStyle>
          <a:p>
            <a:pPr>
              <a:defRPr/>
            </a:pPr>
            <a:r>
              <a:rPr lang="zh-CN" altLang="en-US" dirty="0"/>
              <a:t>Consultant's Name</a:t>
            </a:r>
            <a:endParaRPr lang="en-US" altLang="zh-CN" sz="1200" dirty="0"/>
          </a:p>
        </p:txBody>
      </p:sp>
      <p:sp>
        <p:nvSpPr>
          <p:cNvPr id="2061" name="Rectangle 13"/>
          <p:cNvSpPr>
            <a:spLocks noGrp="1" noChangeArrowheads="1"/>
          </p:cNvSpPr>
          <p:nvPr>
            <p:ph type="sldNum" sz="quarter" idx="5"/>
          </p:nvPr>
        </p:nvSpPr>
        <p:spPr bwMode="auto">
          <a:xfrm>
            <a:off x="5391150" y="144463"/>
            <a:ext cx="849313" cy="341312"/>
          </a:xfrm>
          <a:prstGeom prst="rect">
            <a:avLst/>
          </a:prstGeom>
          <a:noFill/>
          <a:ln w="12700">
            <a:noFill/>
            <a:miter lim="800000"/>
            <a:headEnd/>
            <a:tailEnd/>
          </a:ln>
          <a:effectLst/>
        </p:spPr>
        <p:txBody>
          <a:bodyPr vert="horz" wrap="square" lIns="0" tIns="0" rIns="0" bIns="48192" numCol="1" anchor="b" anchorCtr="0" compatLnSpc="1">
            <a:prstTxWarp prst="textNoShape">
              <a:avLst/>
            </a:prstTxWarp>
          </a:bodyPr>
          <a:lstStyle>
            <a:lvl1pPr algn="r" defTabSz="963613" eaLnBrk="0" hangingPunct="0">
              <a:spcBef>
                <a:spcPct val="0"/>
              </a:spcBef>
              <a:defRPr>
                <a:ea typeface="方正中倩简体" pitchFamily="65" charset="-122"/>
              </a:defRPr>
            </a:lvl1pPr>
          </a:lstStyle>
          <a:p>
            <a:pPr>
              <a:defRPr/>
            </a:pPr>
            <a:fld id="{489B183A-29B8-49D5-AE21-8706695ED209}" type="slidenum">
              <a:rPr lang="zh-CN" altLang="en-US" smtClean="0"/>
              <a:pPr>
                <a:defRPr/>
              </a:pPr>
              <a:t>‹#›</a:t>
            </a:fld>
            <a:endParaRPr lang="en-US" altLang="zh-CN" sz="1200" dirty="0"/>
          </a:p>
        </p:txBody>
      </p:sp>
    </p:spTree>
    <p:extLst>
      <p:ext uri="{BB962C8B-B14F-4D97-AF65-F5344CB8AC3E}">
        <p14:creationId xmlns:p14="http://schemas.microsoft.com/office/powerpoint/2010/main" val="3766776620"/>
      </p:ext>
    </p:extLst>
  </p:cSld>
  <p:clrMap bg1="lt1" tx1="dk1" bg2="lt2" tx2="dk2" accent1="accent1" accent2="accent2" accent3="accent3" accent4="accent4" accent5="accent5" accent6="accent6" hlink="hlink" folHlink="folHlink"/>
  <p:hf ftr="0"/>
  <p:notesStyle>
    <a:lvl1pPr indent="228600" algn="l" defTabSz="762000" rtl="0" eaLnBrk="0" fontAlgn="base" hangingPunct="0">
      <a:spcBef>
        <a:spcPct val="50000"/>
      </a:spcBef>
      <a:spcAft>
        <a:spcPct val="0"/>
      </a:spcAft>
      <a:buSzPct val="90000"/>
      <a:buFont typeface="Wingdings" pitchFamily="2" charset="2"/>
      <a:buChar char="n"/>
      <a:defRPr sz="1400" kern="1200">
        <a:solidFill>
          <a:schemeClr val="tx1"/>
        </a:solidFill>
        <a:latin typeface="Arial" charset="0"/>
        <a:ea typeface="方正中倩简体" pitchFamily="65" charset="-122"/>
        <a:cs typeface="+mn-cs"/>
      </a:defRPr>
    </a:lvl1pPr>
    <a:lvl2pPr marL="230188" indent="227013" algn="l" defTabSz="762000" rtl="0" eaLnBrk="0" fontAlgn="base" hangingPunct="0">
      <a:spcBef>
        <a:spcPct val="20000"/>
      </a:spcBef>
      <a:spcAft>
        <a:spcPct val="0"/>
      </a:spcAft>
      <a:buClr>
        <a:srgbClr val="C0C0C0"/>
      </a:buClr>
      <a:buSzPct val="90000"/>
      <a:buFont typeface="Wingdings" pitchFamily="2" charset="2"/>
      <a:buChar char="n"/>
      <a:defRPr sz="1400" kern="1200">
        <a:solidFill>
          <a:schemeClr val="tx1"/>
        </a:solidFill>
        <a:latin typeface="Arial" charset="0"/>
        <a:ea typeface="方正中倩简体" pitchFamily="65" charset="-122"/>
        <a:cs typeface="+mn-cs"/>
      </a:defRPr>
    </a:lvl2pPr>
    <a:lvl3pPr marL="458788" indent="227013" algn="l" defTabSz="762000" rtl="0" eaLnBrk="0" fontAlgn="base" hangingPunct="0">
      <a:spcBef>
        <a:spcPct val="20000"/>
      </a:spcBef>
      <a:spcAft>
        <a:spcPct val="0"/>
      </a:spcAft>
      <a:buFont typeface="Arial" charset="0"/>
      <a:buChar char="—"/>
      <a:defRPr sz="1400" kern="1200">
        <a:solidFill>
          <a:schemeClr val="tx1"/>
        </a:solidFill>
        <a:latin typeface="Arial" charset="0"/>
        <a:ea typeface="方正中倩简体" pitchFamily="65" charset="-122"/>
        <a:cs typeface="+mn-cs"/>
      </a:defRPr>
    </a:lvl3pPr>
    <a:lvl4pPr marL="687388" indent="222250" algn="l" defTabSz="762000" rtl="0" eaLnBrk="0" fontAlgn="base" hangingPunct="0">
      <a:spcBef>
        <a:spcPct val="20000"/>
      </a:spcBef>
      <a:spcAft>
        <a:spcPct val="0"/>
      </a:spcAft>
      <a:buFont typeface="Arial" charset="0"/>
      <a:buChar char="–"/>
      <a:defRPr sz="1400" kern="1200">
        <a:solidFill>
          <a:schemeClr val="tx1"/>
        </a:solidFill>
        <a:latin typeface="Arial" charset="0"/>
        <a:ea typeface="方正中倩简体" pitchFamily="65" charset="-122"/>
        <a:cs typeface="+mn-cs"/>
      </a:defRPr>
    </a:lvl4pPr>
    <a:lvl5pPr marL="911225" indent="231775" algn="l" defTabSz="762000" rtl="0" eaLnBrk="0" fontAlgn="base" hangingPunct="0">
      <a:spcBef>
        <a:spcPct val="20000"/>
      </a:spcBef>
      <a:spcAft>
        <a:spcPct val="0"/>
      </a:spcAft>
      <a:buFont typeface="Arial" charset="0"/>
      <a:buChar char="–"/>
      <a:defRPr sz="1400" kern="1200">
        <a:solidFill>
          <a:schemeClr val="tx1"/>
        </a:solidFill>
        <a:latin typeface="Arial" charset="0"/>
        <a:ea typeface="方正中倩简体" pitchFamily="65"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BDD14D-DC63-4D87-888A-C52AA941F041}" type="slidenum">
              <a:rPr lang="en-US" altLang="zh-CN">
                <a:solidFill>
                  <a:srgbClr val="1F497D"/>
                </a:solidFill>
              </a:rPr>
              <a:pPr/>
              <a:t>4</a:t>
            </a:fld>
            <a:endParaRPr lang="en-US" altLang="zh-CN">
              <a:solidFill>
                <a:srgbClr val="1F497D"/>
              </a:solidFill>
            </a:endParaRPr>
          </a:p>
        </p:txBody>
      </p:sp>
      <p:sp>
        <p:nvSpPr>
          <p:cNvPr id="2801666" name="Rectangle 2"/>
          <p:cNvSpPr>
            <a:spLocks noGrp="1" noRot="1" noChangeAspect="1" noChangeArrowheads="1" noTextEdit="1"/>
          </p:cNvSpPr>
          <p:nvPr>
            <p:ph type="sldImg"/>
          </p:nvPr>
        </p:nvSpPr>
        <p:spPr>
          <a:xfrm>
            <a:off x="420688" y="744538"/>
            <a:ext cx="5956300" cy="3722687"/>
          </a:xfrm>
          <a:ln/>
        </p:spPr>
      </p:sp>
      <p:sp>
        <p:nvSpPr>
          <p:cNvPr id="28016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06528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lvl1pPr eaLnBrk="0" hangingPunct="0">
              <a:defRPr sz="3600" b="1">
                <a:solidFill>
                  <a:schemeClr val="tx2"/>
                </a:solidFill>
                <a:latin typeface="Times New Roman" pitchFamily="18" charset="0"/>
                <a:ea typeface="宋体" charset="-122"/>
              </a:defRPr>
            </a:lvl1pPr>
            <a:lvl2pPr marL="742950" indent="-285750" eaLnBrk="0" hangingPunct="0">
              <a:defRPr sz="3600" b="1">
                <a:solidFill>
                  <a:schemeClr val="tx2"/>
                </a:solidFill>
                <a:latin typeface="Times New Roman" pitchFamily="18" charset="0"/>
                <a:ea typeface="宋体" charset="-122"/>
              </a:defRPr>
            </a:lvl2pPr>
            <a:lvl3pPr marL="1143000" indent="-228600" eaLnBrk="0" hangingPunct="0">
              <a:defRPr sz="3600" b="1">
                <a:solidFill>
                  <a:schemeClr val="tx2"/>
                </a:solidFill>
                <a:latin typeface="Times New Roman" pitchFamily="18" charset="0"/>
                <a:ea typeface="宋体" charset="-122"/>
              </a:defRPr>
            </a:lvl3pPr>
            <a:lvl4pPr marL="1600200" indent="-228600" eaLnBrk="0" hangingPunct="0">
              <a:defRPr sz="3600" b="1">
                <a:solidFill>
                  <a:schemeClr val="tx2"/>
                </a:solidFill>
                <a:latin typeface="Times New Roman" pitchFamily="18" charset="0"/>
                <a:ea typeface="宋体" charset="-122"/>
              </a:defRPr>
            </a:lvl4pPr>
            <a:lvl5pPr marL="2057400" indent="-228600" eaLnBrk="0" hangingPunct="0">
              <a:defRPr sz="3600" b="1">
                <a:solidFill>
                  <a:schemeClr val="tx2"/>
                </a:solidFill>
                <a:latin typeface="Times New Roman" pitchFamily="18" charset="0"/>
                <a:ea typeface="宋体" charset="-122"/>
              </a:defRPr>
            </a:lvl5pPr>
            <a:lvl6pPr marL="2514600" indent="-228600" algn="ctr" eaLnBrk="0" fontAlgn="base" hangingPunct="0">
              <a:spcBef>
                <a:spcPct val="0"/>
              </a:spcBef>
              <a:spcAft>
                <a:spcPct val="0"/>
              </a:spcAft>
              <a:defRPr sz="3600" b="1">
                <a:solidFill>
                  <a:schemeClr val="tx2"/>
                </a:solidFill>
                <a:latin typeface="Times New Roman" pitchFamily="18" charset="0"/>
                <a:ea typeface="宋体" charset="-122"/>
              </a:defRPr>
            </a:lvl6pPr>
            <a:lvl7pPr marL="2971800" indent="-228600" algn="ctr" eaLnBrk="0" fontAlgn="base" hangingPunct="0">
              <a:spcBef>
                <a:spcPct val="0"/>
              </a:spcBef>
              <a:spcAft>
                <a:spcPct val="0"/>
              </a:spcAft>
              <a:defRPr sz="3600" b="1">
                <a:solidFill>
                  <a:schemeClr val="tx2"/>
                </a:solidFill>
                <a:latin typeface="Times New Roman" pitchFamily="18" charset="0"/>
                <a:ea typeface="宋体" charset="-122"/>
              </a:defRPr>
            </a:lvl7pPr>
            <a:lvl8pPr marL="3429000" indent="-228600" algn="ctr" eaLnBrk="0" fontAlgn="base" hangingPunct="0">
              <a:spcBef>
                <a:spcPct val="0"/>
              </a:spcBef>
              <a:spcAft>
                <a:spcPct val="0"/>
              </a:spcAft>
              <a:defRPr sz="3600" b="1">
                <a:solidFill>
                  <a:schemeClr val="tx2"/>
                </a:solidFill>
                <a:latin typeface="Times New Roman" pitchFamily="18" charset="0"/>
                <a:ea typeface="宋体" charset="-122"/>
              </a:defRPr>
            </a:lvl8pPr>
            <a:lvl9pPr marL="3886200" indent="-228600" algn="ctr" eaLnBrk="0" fontAlgn="base" hangingPunct="0">
              <a:spcBef>
                <a:spcPct val="0"/>
              </a:spcBef>
              <a:spcAft>
                <a:spcPct val="0"/>
              </a:spcAft>
              <a:defRPr sz="3600" b="1">
                <a:solidFill>
                  <a:schemeClr val="tx2"/>
                </a:solidFill>
                <a:latin typeface="Times New Roman" pitchFamily="18" charset="0"/>
                <a:ea typeface="宋体" charset="-122"/>
              </a:defRPr>
            </a:lvl9pPr>
          </a:lstStyle>
          <a:p>
            <a:pPr eaLnBrk="1" hangingPunct="1"/>
            <a:fld id="{9951E9FF-CECA-4171-9DB9-EBD0A9078C6B}" type="slidenum">
              <a:rPr lang="en-US" altLang="zh-CN" sz="1200" b="0" smtClean="0">
                <a:solidFill>
                  <a:srgbClr val="000000"/>
                </a:solidFill>
                <a:latin typeface="Arial" charset="0"/>
              </a:rPr>
              <a:pPr eaLnBrk="1" hangingPunct="1"/>
              <a:t>22</a:t>
            </a:fld>
            <a:endParaRPr lang="en-US" altLang="zh-CN" sz="1200" b="0">
              <a:solidFill>
                <a:srgbClr val="000000"/>
              </a:solidFill>
              <a:latin typeface="Arial" charset="0"/>
            </a:endParaRPr>
          </a:p>
        </p:txBody>
      </p:sp>
      <p:sp>
        <p:nvSpPr>
          <p:cNvPr id="208899" name="Rectangle 2"/>
          <p:cNvSpPr>
            <a:spLocks noGrp="1" noRot="1" noChangeAspect="1" noChangeArrowheads="1" noTextEdit="1"/>
          </p:cNvSpPr>
          <p:nvPr>
            <p:ph type="sldImg"/>
          </p:nvPr>
        </p:nvSpPr>
        <p:spPr>
          <a:xfrm>
            <a:off x="420688" y="744538"/>
            <a:ext cx="5956300" cy="3722687"/>
          </a:xfrm>
          <a:ln/>
        </p:spPr>
      </p:sp>
      <p:sp>
        <p:nvSpPr>
          <p:cNvPr id="208900" name="Rectangle 3"/>
          <p:cNvSpPr>
            <a:spLocks noGrp="1" noChangeArrowheads="1"/>
          </p:cNvSpPr>
          <p:nvPr>
            <p:ph type="body" idx="1"/>
          </p:nvPr>
        </p:nvSpPr>
        <p:spPr>
          <a:xfrm>
            <a:off x="679450" y="4716463"/>
            <a:ext cx="5438775" cy="4465637"/>
          </a:xfrm>
          <a:noFill/>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2395538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lvl1pPr eaLnBrk="0" hangingPunct="0">
              <a:defRPr sz="3600" b="1">
                <a:solidFill>
                  <a:schemeClr val="tx2"/>
                </a:solidFill>
                <a:latin typeface="Times New Roman" pitchFamily="18" charset="0"/>
                <a:ea typeface="宋体" charset="-122"/>
              </a:defRPr>
            </a:lvl1pPr>
            <a:lvl2pPr marL="742950" indent="-285750" eaLnBrk="0" hangingPunct="0">
              <a:defRPr sz="3600" b="1">
                <a:solidFill>
                  <a:schemeClr val="tx2"/>
                </a:solidFill>
                <a:latin typeface="Times New Roman" pitchFamily="18" charset="0"/>
                <a:ea typeface="宋体" charset="-122"/>
              </a:defRPr>
            </a:lvl2pPr>
            <a:lvl3pPr marL="1143000" indent="-228600" eaLnBrk="0" hangingPunct="0">
              <a:defRPr sz="3600" b="1">
                <a:solidFill>
                  <a:schemeClr val="tx2"/>
                </a:solidFill>
                <a:latin typeface="Times New Roman" pitchFamily="18" charset="0"/>
                <a:ea typeface="宋体" charset="-122"/>
              </a:defRPr>
            </a:lvl3pPr>
            <a:lvl4pPr marL="1600200" indent="-228600" eaLnBrk="0" hangingPunct="0">
              <a:defRPr sz="3600" b="1">
                <a:solidFill>
                  <a:schemeClr val="tx2"/>
                </a:solidFill>
                <a:latin typeface="Times New Roman" pitchFamily="18" charset="0"/>
                <a:ea typeface="宋体" charset="-122"/>
              </a:defRPr>
            </a:lvl4pPr>
            <a:lvl5pPr marL="2057400" indent="-228600" eaLnBrk="0" hangingPunct="0">
              <a:defRPr sz="3600" b="1">
                <a:solidFill>
                  <a:schemeClr val="tx2"/>
                </a:solidFill>
                <a:latin typeface="Times New Roman" pitchFamily="18" charset="0"/>
                <a:ea typeface="宋体" charset="-122"/>
              </a:defRPr>
            </a:lvl5pPr>
            <a:lvl6pPr marL="2514600" indent="-228600" algn="ctr" eaLnBrk="0" fontAlgn="base" hangingPunct="0">
              <a:spcBef>
                <a:spcPct val="0"/>
              </a:spcBef>
              <a:spcAft>
                <a:spcPct val="0"/>
              </a:spcAft>
              <a:defRPr sz="3600" b="1">
                <a:solidFill>
                  <a:schemeClr val="tx2"/>
                </a:solidFill>
                <a:latin typeface="Times New Roman" pitchFamily="18" charset="0"/>
                <a:ea typeface="宋体" charset="-122"/>
              </a:defRPr>
            </a:lvl6pPr>
            <a:lvl7pPr marL="2971800" indent="-228600" algn="ctr" eaLnBrk="0" fontAlgn="base" hangingPunct="0">
              <a:spcBef>
                <a:spcPct val="0"/>
              </a:spcBef>
              <a:spcAft>
                <a:spcPct val="0"/>
              </a:spcAft>
              <a:defRPr sz="3600" b="1">
                <a:solidFill>
                  <a:schemeClr val="tx2"/>
                </a:solidFill>
                <a:latin typeface="Times New Roman" pitchFamily="18" charset="0"/>
                <a:ea typeface="宋体" charset="-122"/>
              </a:defRPr>
            </a:lvl7pPr>
            <a:lvl8pPr marL="3429000" indent="-228600" algn="ctr" eaLnBrk="0" fontAlgn="base" hangingPunct="0">
              <a:spcBef>
                <a:spcPct val="0"/>
              </a:spcBef>
              <a:spcAft>
                <a:spcPct val="0"/>
              </a:spcAft>
              <a:defRPr sz="3600" b="1">
                <a:solidFill>
                  <a:schemeClr val="tx2"/>
                </a:solidFill>
                <a:latin typeface="Times New Roman" pitchFamily="18" charset="0"/>
                <a:ea typeface="宋体" charset="-122"/>
              </a:defRPr>
            </a:lvl8pPr>
            <a:lvl9pPr marL="3886200" indent="-228600" algn="ctr" eaLnBrk="0" fontAlgn="base" hangingPunct="0">
              <a:spcBef>
                <a:spcPct val="0"/>
              </a:spcBef>
              <a:spcAft>
                <a:spcPct val="0"/>
              </a:spcAft>
              <a:defRPr sz="3600" b="1">
                <a:solidFill>
                  <a:schemeClr val="tx2"/>
                </a:solidFill>
                <a:latin typeface="Times New Roman" pitchFamily="18" charset="0"/>
                <a:ea typeface="宋体" charset="-122"/>
              </a:defRPr>
            </a:lvl9pPr>
          </a:lstStyle>
          <a:p>
            <a:pPr eaLnBrk="1" hangingPunct="1"/>
            <a:fld id="{D2405F1E-CF36-4091-B194-67FD25911623}" type="slidenum">
              <a:rPr lang="en-US" altLang="zh-CN" sz="1200" b="0" smtClean="0">
                <a:solidFill>
                  <a:srgbClr val="000000"/>
                </a:solidFill>
                <a:latin typeface="Arial" charset="0"/>
              </a:rPr>
              <a:pPr eaLnBrk="1" hangingPunct="1"/>
              <a:t>23</a:t>
            </a:fld>
            <a:endParaRPr lang="en-US" altLang="zh-CN" sz="1200" b="0">
              <a:solidFill>
                <a:srgbClr val="000000"/>
              </a:solidFill>
              <a:latin typeface="Arial" charset="0"/>
            </a:endParaRPr>
          </a:p>
        </p:txBody>
      </p:sp>
      <p:sp>
        <p:nvSpPr>
          <p:cNvPr id="209923" name="Rectangle 2"/>
          <p:cNvSpPr>
            <a:spLocks noGrp="1" noRot="1" noChangeAspect="1" noChangeArrowheads="1" noTextEdit="1"/>
          </p:cNvSpPr>
          <p:nvPr>
            <p:ph type="sldImg"/>
          </p:nvPr>
        </p:nvSpPr>
        <p:spPr>
          <a:xfrm>
            <a:off x="420688" y="744538"/>
            <a:ext cx="5956300" cy="3722687"/>
          </a:xfrm>
          <a:ln/>
        </p:spPr>
      </p:sp>
      <p:sp>
        <p:nvSpPr>
          <p:cNvPr id="209924" name="Rectangle 3"/>
          <p:cNvSpPr>
            <a:spLocks noGrp="1" noChangeArrowheads="1"/>
          </p:cNvSpPr>
          <p:nvPr>
            <p:ph type="body" idx="1"/>
          </p:nvPr>
        </p:nvSpPr>
        <p:spPr>
          <a:xfrm>
            <a:off x="679450" y="4716463"/>
            <a:ext cx="5438775" cy="4465637"/>
          </a:xfrm>
          <a:noFill/>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3639408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lvl1pPr eaLnBrk="0" hangingPunct="0">
              <a:defRPr sz="3600" b="1">
                <a:solidFill>
                  <a:schemeClr val="tx2"/>
                </a:solidFill>
                <a:latin typeface="Times New Roman" pitchFamily="18" charset="0"/>
                <a:ea typeface="宋体" charset="-122"/>
              </a:defRPr>
            </a:lvl1pPr>
            <a:lvl2pPr marL="742950" indent="-285750" eaLnBrk="0" hangingPunct="0">
              <a:defRPr sz="3600" b="1">
                <a:solidFill>
                  <a:schemeClr val="tx2"/>
                </a:solidFill>
                <a:latin typeface="Times New Roman" pitchFamily="18" charset="0"/>
                <a:ea typeface="宋体" charset="-122"/>
              </a:defRPr>
            </a:lvl2pPr>
            <a:lvl3pPr marL="1143000" indent="-228600" eaLnBrk="0" hangingPunct="0">
              <a:defRPr sz="3600" b="1">
                <a:solidFill>
                  <a:schemeClr val="tx2"/>
                </a:solidFill>
                <a:latin typeface="Times New Roman" pitchFamily="18" charset="0"/>
                <a:ea typeface="宋体" charset="-122"/>
              </a:defRPr>
            </a:lvl3pPr>
            <a:lvl4pPr marL="1600200" indent="-228600" eaLnBrk="0" hangingPunct="0">
              <a:defRPr sz="3600" b="1">
                <a:solidFill>
                  <a:schemeClr val="tx2"/>
                </a:solidFill>
                <a:latin typeface="Times New Roman" pitchFamily="18" charset="0"/>
                <a:ea typeface="宋体" charset="-122"/>
              </a:defRPr>
            </a:lvl4pPr>
            <a:lvl5pPr marL="2057400" indent="-228600" eaLnBrk="0" hangingPunct="0">
              <a:defRPr sz="3600" b="1">
                <a:solidFill>
                  <a:schemeClr val="tx2"/>
                </a:solidFill>
                <a:latin typeface="Times New Roman" pitchFamily="18" charset="0"/>
                <a:ea typeface="宋体" charset="-122"/>
              </a:defRPr>
            </a:lvl5pPr>
            <a:lvl6pPr marL="2514600" indent="-228600" algn="ctr" eaLnBrk="0" fontAlgn="base" hangingPunct="0">
              <a:spcBef>
                <a:spcPct val="0"/>
              </a:spcBef>
              <a:spcAft>
                <a:spcPct val="0"/>
              </a:spcAft>
              <a:defRPr sz="3600" b="1">
                <a:solidFill>
                  <a:schemeClr val="tx2"/>
                </a:solidFill>
                <a:latin typeface="Times New Roman" pitchFamily="18" charset="0"/>
                <a:ea typeface="宋体" charset="-122"/>
              </a:defRPr>
            </a:lvl6pPr>
            <a:lvl7pPr marL="2971800" indent="-228600" algn="ctr" eaLnBrk="0" fontAlgn="base" hangingPunct="0">
              <a:spcBef>
                <a:spcPct val="0"/>
              </a:spcBef>
              <a:spcAft>
                <a:spcPct val="0"/>
              </a:spcAft>
              <a:defRPr sz="3600" b="1">
                <a:solidFill>
                  <a:schemeClr val="tx2"/>
                </a:solidFill>
                <a:latin typeface="Times New Roman" pitchFamily="18" charset="0"/>
                <a:ea typeface="宋体" charset="-122"/>
              </a:defRPr>
            </a:lvl7pPr>
            <a:lvl8pPr marL="3429000" indent="-228600" algn="ctr" eaLnBrk="0" fontAlgn="base" hangingPunct="0">
              <a:spcBef>
                <a:spcPct val="0"/>
              </a:spcBef>
              <a:spcAft>
                <a:spcPct val="0"/>
              </a:spcAft>
              <a:defRPr sz="3600" b="1">
                <a:solidFill>
                  <a:schemeClr val="tx2"/>
                </a:solidFill>
                <a:latin typeface="Times New Roman" pitchFamily="18" charset="0"/>
                <a:ea typeface="宋体" charset="-122"/>
              </a:defRPr>
            </a:lvl8pPr>
            <a:lvl9pPr marL="3886200" indent="-228600" algn="ctr" eaLnBrk="0" fontAlgn="base" hangingPunct="0">
              <a:spcBef>
                <a:spcPct val="0"/>
              </a:spcBef>
              <a:spcAft>
                <a:spcPct val="0"/>
              </a:spcAft>
              <a:defRPr sz="3600" b="1">
                <a:solidFill>
                  <a:schemeClr val="tx2"/>
                </a:solidFill>
                <a:latin typeface="Times New Roman" pitchFamily="18" charset="0"/>
                <a:ea typeface="宋体" charset="-122"/>
              </a:defRPr>
            </a:lvl9pPr>
          </a:lstStyle>
          <a:p>
            <a:pPr eaLnBrk="1" hangingPunct="1"/>
            <a:fld id="{ABA08880-C740-450E-A131-1B26ECAF4DA7}" type="slidenum">
              <a:rPr lang="en-US" altLang="zh-CN" sz="1200" b="0" smtClean="0">
                <a:solidFill>
                  <a:schemeClr val="tx1"/>
                </a:solidFill>
                <a:latin typeface="Arial" charset="0"/>
              </a:rPr>
              <a:pPr eaLnBrk="1" hangingPunct="1"/>
              <a:t>8</a:t>
            </a:fld>
            <a:endParaRPr lang="en-US" altLang="zh-CN" sz="1200" b="0">
              <a:solidFill>
                <a:schemeClr val="tx1"/>
              </a:solidFill>
              <a:latin typeface="Arial" charset="0"/>
            </a:endParaRPr>
          </a:p>
        </p:txBody>
      </p:sp>
      <p:sp>
        <p:nvSpPr>
          <p:cNvPr id="169987" name="Rectangle 2"/>
          <p:cNvSpPr>
            <a:spLocks noGrp="1" noRot="1" noChangeAspect="1" noChangeArrowheads="1" noTextEdit="1"/>
          </p:cNvSpPr>
          <p:nvPr>
            <p:ph type="sldImg"/>
          </p:nvPr>
        </p:nvSpPr>
        <p:spPr>
          <a:xfrm>
            <a:off x="420688" y="744538"/>
            <a:ext cx="5956300" cy="3722687"/>
          </a:xfrm>
          <a:ln/>
        </p:spPr>
      </p:sp>
      <p:sp>
        <p:nvSpPr>
          <p:cNvPr id="169988" name="Rectangle 3"/>
          <p:cNvSpPr>
            <a:spLocks noGrp="1" noChangeArrowheads="1"/>
          </p:cNvSpPr>
          <p:nvPr>
            <p:ph type="body" idx="1"/>
          </p:nvPr>
        </p:nvSpPr>
        <p:spPr>
          <a:noFill/>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927278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2"/>
                </a:solidFill>
                <a:latin typeface="Times New Roman" pitchFamily="18" charset="0"/>
                <a:ea typeface="宋体" charset="-122"/>
              </a:defRPr>
            </a:lvl1pPr>
            <a:lvl2pPr marL="742950" indent="-285750" eaLnBrk="0" hangingPunct="0">
              <a:defRPr sz="3600" b="1">
                <a:solidFill>
                  <a:schemeClr val="tx2"/>
                </a:solidFill>
                <a:latin typeface="Times New Roman" pitchFamily="18" charset="0"/>
                <a:ea typeface="宋体" charset="-122"/>
              </a:defRPr>
            </a:lvl2pPr>
            <a:lvl3pPr marL="1143000" indent="-228600" eaLnBrk="0" hangingPunct="0">
              <a:defRPr sz="3600" b="1">
                <a:solidFill>
                  <a:schemeClr val="tx2"/>
                </a:solidFill>
                <a:latin typeface="Times New Roman" pitchFamily="18" charset="0"/>
                <a:ea typeface="宋体" charset="-122"/>
              </a:defRPr>
            </a:lvl3pPr>
            <a:lvl4pPr marL="1600200" indent="-228600" eaLnBrk="0" hangingPunct="0">
              <a:defRPr sz="3600" b="1">
                <a:solidFill>
                  <a:schemeClr val="tx2"/>
                </a:solidFill>
                <a:latin typeface="Times New Roman" pitchFamily="18" charset="0"/>
                <a:ea typeface="宋体" charset="-122"/>
              </a:defRPr>
            </a:lvl4pPr>
            <a:lvl5pPr marL="2057400" indent="-228600" eaLnBrk="0" hangingPunct="0">
              <a:defRPr sz="3600" b="1">
                <a:solidFill>
                  <a:schemeClr val="tx2"/>
                </a:solidFill>
                <a:latin typeface="Times New Roman" pitchFamily="18" charset="0"/>
                <a:ea typeface="宋体" charset="-122"/>
              </a:defRPr>
            </a:lvl5pPr>
            <a:lvl6pPr marL="2514600" indent="-228600" algn="ctr" eaLnBrk="0" fontAlgn="base" hangingPunct="0">
              <a:spcBef>
                <a:spcPct val="0"/>
              </a:spcBef>
              <a:spcAft>
                <a:spcPct val="0"/>
              </a:spcAft>
              <a:defRPr sz="3600" b="1">
                <a:solidFill>
                  <a:schemeClr val="tx2"/>
                </a:solidFill>
                <a:latin typeface="Times New Roman" pitchFamily="18" charset="0"/>
                <a:ea typeface="宋体" charset="-122"/>
              </a:defRPr>
            </a:lvl6pPr>
            <a:lvl7pPr marL="2971800" indent="-228600" algn="ctr" eaLnBrk="0" fontAlgn="base" hangingPunct="0">
              <a:spcBef>
                <a:spcPct val="0"/>
              </a:spcBef>
              <a:spcAft>
                <a:spcPct val="0"/>
              </a:spcAft>
              <a:defRPr sz="3600" b="1">
                <a:solidFill>
                  <a:schemeClr val="tx2"/>
                </a:solidFill>
                <a:latin typeface="Times New Roman" pitchFamily="18" charset="0"/>
                <a:ea typeface="宋体" charset="-122"/>
              </a:defRPr>
            </a:lvl7pPr>
            <a:lvl8pPr marL="3429000" indent="-228600" algn="ctr" eaLnBrk="0" fontAlgn="base" hangingPunct="0">
              <a:spcBef>
                <a:spcPct val="0"/>
              </a:spcBef>
              <a:spcAft>
                <a:spcPct val="0"/>
              </a:spcAft>
              <a:defRPr sz="3600" b="1">
                <a:solidFill>
                  <a:schemeClr val="tx2"/>
                </a:solidFill>
                <a:latin typeface="Times New Roman" pitchFamily="18" charset="0"/>
                <a:ea typeface="宋体" charset="-122"/>
              </a:defRPr>
            </a:lvl8pPr>
            <a:lvl9pPr marL="3886200" indent="-228600" algn="ctr" eaLnBrk="0" fontAlgn="base" hangingPunct="0">
              <a:spcBef>
                <a:spcPct val="0"/>
              </a:spcBef>
              <a:spcAft>
                <a:spcPct val="0"/>
              </a:spcAft>
              <a:defRPr sz="3600" b="1">
                <a:solidFill>
                  <a:schemeClr val="tx2"/>
                </a:solidFill>
                <a:latin typeface="Times New Roman" pitchFamily="18" charset="0"/>
                <a:ea typeface="宋体" charset="-122"/>
              </a:defRPr>
            </a:lvl9pPr>
          </a:lstStyle>
          <a:p>
            <a:pPr eaLnBrk="1" hangingPunct="1"/>
            <a:fld id="{A2E00D7A-80CF-4A6E-9850-566C81C2E3CD}" type="slidenum">
              <a:rPr lang="en-US" altLang="zh-CN" sz="1200" b="0" smtClean="0">
                <a:solidFill>
                  <a:schemeClr val="tx1"/>
                </a:solidFill>
                <a:latin typeface="Arial" charset="0"/>
              </a:rPr>
              <a:pPr eaLnBrk="1" hangingPunct="1"/>
              <a:t>13</a:t>
            </a:fld>
            <a:endParaRPr lang="en-US" altLang="zh-CN" sz="1200" b="0">
              <a:solidFill>
                <a:schemeClr val="tx1"/>
              </a:solidFill>
              <a:latin typeface="Arial" charset="0"/>
            </a:endParaRPr>
          </a:p>
        </p:txBody>
      </p:sp>
      <p:sp>
        <p:nvSpPr>
          <p:cNvPr id="171011" name="Rectangle 2"/>
          <p:cNvSpPr>
            <a:spLocks noGrp="1" noRot="1" noChangeAspect="1" noChangeArrowheads="1" noTextEdit="1"/>
          </p:cNvSpPr>
          <p:nvPr>
            <p:ph type="sldImg"/>
          </p:nvPr>
        </p:nvSpPr>
        <p:spPr>
          <a:xfrm>
            <a:off x="420688" y="744538"/>
            <a:ext cx="5956300" cy="3722687"/>
          </a:xfrm>
          <a:ln/>
        </p:spPr>
      </p:sp>
      <p:sp>
        <p:nvSpPr>
          <p:cNvPr id="1710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1858513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E43DCF-46B1-47F3-9379-9367709BE043}" type="slidenum">
              <a:rPr lang="en-US" altLang="zh-CN">
                <a:solidFill>
                  <a:srgbClr val="1F497D"/>
                </a:solidFill>
              </a:rPr>
              <a:pPr/>
              <a:t>14</a:t>
            </a:fld>
            <a:endParaRPr lang="en-US" altLang="zh-CN">
              <a:solidFill>
                <a:srgbClr val="1F497D"/>
              </a:solidFill>
            </a:endParaRPr>
          </a:p>
        </p:txBody>
      </p:sp>
      <p:sp>
        <p:nvSpPr>
          <p:cNvPr id="2807810" name="Rectangle 2"/>
          <p:cNvSpPr>
            <a:spLocks noGrp="1" noRot="1" noChangeAspect="1" noChangeArrowheads="1" noTextEdit="1"/>
          </p:cNvSpPr>
          <p:nvPr>
            <p:ph type="sldImg"/>
          </p:nvPr>
        </p:nvSpPr>
        <p:spPr>
          <a:xfrm>
            <a:off x="420688" y="744538"/>
            <a:ext cx="5956300" cy="3722687"/>
          </a:xfrm>
          <a:ln/>
        </p:spPr>
      </p:sp>
      <p:sp>
        <p:nvSpPr>
          <p:cNvPr id="2807811" name="Rectangle 3"/>
          <p:cNvSpPr>
            <a:spLocks noGrp="1" noChangeArrowheads="1"/>
          </p:cNvSpPr>
          <p:nvPr>
            <p:ph type="body" idx="1"/>
          </p:nvPr>
        </p:nvSpPr>
        <p:spPr>
          <a:xfrm>
            <a:off x="679450" y="4714875"/>
            <a:ext cx="5438775" cy="4467225"/>
          </a:xfrm>
        </p:spPr>
        <p:txBody>
          <a:bodyPr/>
          <a:lstStyle/>
          <a:p>
            <a:endParaRPr lang="zh-CN" altLang="zh-CN"/>
          </a:p>
        </p:txBody>
      </p:sp>
    </p:spTree>
    <p:extLst>
      <p:ext uri="{BB962C8B-B14F-4D97-AF65-F5344CB8AC3E}">
        <p14:creationId xmlns:p14="http://schemas.microsoft.com/office/powerpoint/2010/main" val="3084534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10"/>
          </p:nvPr>
        </p:nvSpPr>
        <p:spPr/>
        <p:txBody>
          <a:bodyPr/>
          <a:lstStyle/>
          <a:p>
            <a:pPr>
              <a:defRPr/>
            </a:pPr>
            <a:fld id="{23ABD993-9C40-4D90-9254-3CD5F3A072FA}" type="slidenum">
              <a:rPr lang="en-US" altLang="zh-CN" smtClean="0">
                <a:solidFill>
                  <a:prstClr val="black"/>
                </a:solidFill>
              </a:rPr>
              <a:pPr>
                <a:defRPr/>
              </a:pPr>
              <a:t>15</a:t>
            </a:fld>
            <a:endParaRPr lang="en-US" altLang="zh-CN">
              <a:solidFill>
                <a:prstClr val="black"/>
              </a:solidFill>
            </a:endParaRPr>
          </a:p>
        </p:txBody>
      </p:sp>
    </p:spTree>
    <p:extLst>
      <p:ext uri="{BB962C8B-B14F-4D97-AF65-F5344CB8AC3E}">
        <p14:creationId xmlns:p14="http://schemas.microsoft.com/office/powerpoint/2010/main" val="3395364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231D2B-3906-468F-99A9-E35AB5660C2B}" type="slidenum">
              <a:rPr lang="en-US" altLang="zh-CN">
                <a:solidFill>
                  <a:srgbClr val="1F497D"/>
                </a:solidFill>
              </a:rPr>
              <a:pPr/>
              <a:t>18</a:t>
            </a:fld>
            <a:endParaRPr lang="en-US" altLang="zh-CN">
              <a:solidFill>
                <a:srgbClr val="1F497D"/>
              </a:solidFill>
            </a:endParaRPr>
          </a:p>
        </p:txBody>
      </p:sp>
      <p:sp>
        <p:nvSpPr>
          <p:cNvPr id="2813954" name="Rectangle 2"/>
          <p:cNvSpPr>
            <a:spLocks noGrp="1" noRot="1" noChangeAspect="1" noChangeArrowheads="1" noTextEdit="1"/>
          </p:cNvSpPr>
          <p:nvPr>
            <p:ph type="sldImg"/>
          </p:nvPr>
        </p:nvSpPr>
        <p:spPr>
          <a:xfrm>
            <a:off x="420688" y="744538"/>
            <a:ext cx="5956300" cy="3722687"/>
          </a:xfrm>
          <a:ln/>
        </p:spPr>
      </p:sp>
      <p:sp>
        <p:nvSpPr>
          <p:cNvPr id="2813955" name="Rectangle 3"/>
          <p:cNvSpPr>
            <a:spLocks noGrp="1" noChangeArrowheads="1"/>
          </p:cNvSpPr>
          <p:nvPr>
            <p:ph type="body" idx="1"/>
          </p:nvPr>
        </p:nvSpPr>
        <p:spPr>
          <a:xfrm>
            <a:off x="679450" y="4714875"/>
            <a:ext cx="5438775" cy="4467225"/>
          </a:xfrm>
        </p:spPr>
        <p:txBody>
          <a:bodyPr/>
          <a:lstStyle/>
          <a:p>
            <a:endParaRPr lang="zh-CN" altLang="zh-CN"/>
          </a:p>
        </p:txBody>
      </p:sp>
    </p:spTree>
    <p:extLst>
      <p:ext uri="{BB962C8B-B14F-4D97-AF65-F5344CB8AC3E}">
        <p14:creationId xmlns:p14="http://schemas.microsoft.com/office/powerpoint/2010/main" val="1737673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0C074E-8568-4E8C-9D5C-645CE51268AE}" type="slidenum">
              <a:rPr lang="en-US" altLang="zh-CN">
                <a:solidFill>
                  <a:srgbClr val="000000"/>
                </a:solidFill>
              </a:rPr>
              <a:pPr/>
              <a:t>19</a:t>
            </a:fld>
            <a:endParaRPr lang="en-US" altLang="zh-CN">
              <a:solidFill>
                <a:srgbClr val="000000"/>
              </a:solidFill>
            </a:endParaRPr>
          </a:p>
        </p:txBody>
      </p:sp>
      <p:sp>
        <p:nvSpPr>
          <p:cNvPr id="2818050" name="Rectangle 2"/>
          <p:cNvSpPr>
            <a:spLocks noGrp="1" noRot="1" noChangeAspect="1" noChangeArrowheads="1" noTextEdit="1"/>
          </p:cNvSpPr>
          <p:nvPr>
            <p:ph type="sldImg"/>
          </p:nvPr>
        </p:nvSpPr>
        <p:spPr>
          <a:xfrm>
            <a:off x="420688" y="744538"/>
            <a:ext cx="5956300" cy="3722687"/>
          </a:xfrm>
          <a:ln/>
        </p:spPr>
      </p:sp>
      <p:sp>
        <p:nvSpPr>
          <p:cNvPr id="2818051" name="Rectangle 3"/>
          <p:cNvSpPr>
            <a:spLocks noGrp="1" noChangeArrowheads="1"/>
          </p:cNvSpPr>
          <p:nvPr>
            <p:ph type="body" idx="1"/>
          </p:nvPr>
        </p:nvSpPr>
        <p:spPr>
          <a:xfrm>
            <a:off x="679450" y="4714875"/>
            <a:ext cx="5438775" cy="4467225"/>
          </a:xfrm>
        </p:spPr>
        <p:txBody>
          <a:bodyPr/>
          <a:lstStyle/>
          <a:p>
            <a:endParaRPr lang="zh-CN" altLang="zh-CN"/>
          </a:p>
        </p:txBody>
      </p:sp>
    </p:spTree>
    <p:extLst>
      <p:ext uri="{BB962C8B-B14F-4D97-AF65-F5344CB8AC3E}">
        <p14:creationId xmlns:p14="http://schemas.microsoft.com/office/powerpoint/2010/main" val="62267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C96C49-1DB3-46D6-92E3-E203405A1D11}" type="slidenum">
              <a:rPr lang="en-US" altLang="zh-CN">
                <a:solidFill>
                  <a:srgbClr val="000000"/>
                </a:solidFill>
              </a:rPr>
              <a:pPr/>
              <a:t>20</a:t>
            </a:fld>
            <a:endParaRPr lang="en-US" altLang="zh-CN">
              <a:solidFill>
                <a:srgbClr val="000000"/>
              </a:solidFill>
            </a:endParaRPr>
          </a:p>
        </p:txBody>
      </p:sp>
      <p:sp>
        <p:nvSpPr>
          <p:cNvPr id="2820098" name="Rectangle 2"/>
          <p:cNvSpPr>
            <a:spLocks noGrp="1" noRot="1" noChangeAspect="1" noChangeArrowheads="1" noTextEdit="1"/>
          </p:cNvSpPr>
          <p:nvPr>
            <p:ph type="sldImg"/>
          </p:nvPr>
        </p:nvSpPr>
        <p:spPr>
          <a:xfrm>
            <a:off x="420688" y="744538"/>
            <a:ext cx="5956300" cy="3722687"/>
          </a:xfrm>
          <a:ln/>
        </p:spPr>
      </p:sp>
      <p:sp>
        <p:nvSpPr>
          <p:cNvPr id="2820099" name="Rectangle 3"/>
          <p:cNvSpPr>
            <a:spLocks noGrp="1" noChangeArrowheads="1"/>
          </p:cNvSpPr>
          <p:nvPr>
            <p:ph type="body" idx="1"/>
          </p:nvPr>
        </p:nvSpPr>
        <p:spPr>
          <a:xfrm>
            <a:off x="679450" y="4714875"/>
            <a:ext cx="5438775" cy="4467225"/>
          </a:xfrm>
        </p:spPr>
        <p:txBody>
          <a:bodyPr/>
          <a:lstStyle/>
          <a:p>
            <a:endParaRPr lang="zh-CN" altLang="zh-CN"/>
          </a:p>
        </p:txBody>
      </p:sp>
    </p:spTree>
    <p:extLst>
      <p:ext uri="{BB962C8B-B14F-4D97-AF65-F5344CB8AC3E}">
        <p14:creationId xmlns:p14="http://schemas.microsoft.com/office/powerpoint/2010/main" val="1652804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51C419-73CC-47F9-8DA3-96B472EE4228}" type="slidenum">
              <a:rPr lang="en-US" altLang="zh-CN">
                <a:solidFill>
                  <a:prstClr val="black"/>
                </a:solidFill>
              </a:rPr>
              <a:pPr/>
              <a:t>21</a:t>
            </a:fld>
            <a:endParaRPr lang="en-US" altLang="zh-CN">
              <a:solidFill>
                <a:prstClr val="black"/>
              </a:solidFill>
            </a:endParaRPr>
          </a:p>
        </p:txBody>
      </p:sp>
      <p:sp>
        <p:nvSpPr>
          <p:cNvPr id="2822146" name="Rectangle 2"/>
          <p:cNvSpPr>
            <a:spLocks noGrp="1" noRot="1" noChangeAspect="1" noChangeArrowheads="1" noTextEdit="1"/>
          </p:cNvSpPr>
          <p:nvPr>
            <p:ph type="sldImg"/>
          </p:nvPr>
        </p:nvSpPr>
        <p:spPr>
          <a:ln/>
        </p:spPr>
      </p:sp>
      <p:sp>
        <p:nvSpPr>
          <p:cNvPr id="2822147" name="Rectangle 3"/>
          <p:cNvSpPr>
            <a:spLocks noGrp="1" noChangeArrowheads="1"/>
          </p:cNvSpPr>
          <p:nvPr>
            <p:ph type="body" idx="1"/>
          </p:nvPr>
        </p:nvSpPr>
        <p:spPr>
          <a:xfrm>
            <a:off x="679450" y="4714875"/>
            <a:ext cx="5438775" cy="4467225"/>
          </a:xfrm>
        </p:spPr>
        <p:txBody>
          <a:bodyPr/>
          <a:lstStyle/>
          <a:p>
            <a:endParaRPr lang="zh-CN" altLang="zh-CN"/>
          </a:p>
        </p:txBody>
      </p:sp>
    </p:spTree>
    <p:extLst>
      <p:ext uri="{BB962C8B-B14F-4D97-AF65-F5344CB8AC3E}">
        <p14:creationId xmlns:p14="http://schemas.microsoft.com/office/powerpoint/2010/main" val="2989243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accent6">
            <a:lumMod val="50000"/>
          </a:schemeClr>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sldNum" sz="quarter" idx="10"/>
          </p:nvPr>
        </p:nvSpPr>
        <p:spPr>
          <a:ln/>
        </p:spPr>
        <p:txBody>
          <a:bodyPr/>
          <a:lstStyle>
            <a:lvl1pPr>
              <a:defRPr/>
            </a:lvl1pPr>
          </a:lstStyle>
          <a:p>
            <a:fld id="{0BC9476B-75B2-45AD-BD0C-46DAF19C541A}" type="slidenum">
              <a:rPr lang="zh-CN" altLang="en-US"/>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1" y="78060"/>
            <a:ext cx="2017713" cy="509058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78060"/>
            <a:ext cx="5905500" cy="509058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sldNum" sz="quarter" idx="10"/>
          </p:nvPr>
        </p:nvSpPr>
        <p:spPr>
          <a:ln/>
        </p:spPr>
        <p:txBody>
          <a:bodyPr/>
          <a:lstStyle>
            <a:lvl1pPr>
              <a:defRPr/>
            </a:lvl1pPr>
          </a:lstStyle>
          <a:p>
            <a:fld id="{0E2DC630-1144-4C97-ACEC-07721008E57E}" type="slidenum">
              <a:rPr lang="zh-CN" altLang="en-US"/>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1225" y="78055"/>
            <a:ext cx="7773988" cy="703792"/>
          </a:xfrm>
        </p:spPr>
        <p:txBody>
          <a:bodyPr/>
          <a:lstStyle/>
          <a:p>
            <a:r>
              <a:rPr lang="zh-CN" altLang="en-US"/>
              <a:t>单击此处编辑母版标题样式</a:t>
            </a:r>
          </a:p>
        </p:txBody>
      </p:sp>
      <p:sp>
        <p:nvSpPr>
          <p:cNvPr id="3" name="表格占位符 2"/>
          <p:cNvSpPr>
            <a:spLocks noGrp="1"/>
          </p:cNvSpPr>
          <p:nvPr>
            <p:ph type="tbl" idx="1"/>
          </p:nvPr>
        </p:nvSpPr>
        <p:spPr>
          <a:xfrm>
            <a:off x="609600" y="1333500"/>
            <a:ext cx="7773988" cy="3835136"/>
          </a:xfrm>
        </p:spPr>
        <p:txBody>
          <a:bodyPr/>
          <a:lstStyle/>
          <a:p>
            <a:pPr lvl="0"/>
            <a:endParaRPr lang="zh-CN" altLang="en-US" noProof="0"/>
          </a:p>
        </p:txBody>
      </p:sp>
      <p:sp>
        <p:nvSpPr>
          <p:cNvPr id="4" name="Rectangle 7"/>
          <p:cNvSpPr>
            <a:spLocks noGrp="1" noChangeArrowheads="1"/>
          </p:cNvSpPr>
          <p:nvPr>
            <p:ph type="sldNum" sz="quarter" idx="10"/>
          </p:nvPr>
        </p:nvSpPr>
        <p:spPr>
          <a:ln/>
        </p:spPr>
        <p:txBody>
          <a:bodyPr/>
          <a:lstStyle>
            <a:lvl1pPr>
              <a:defRPr/>
            </a:lvl1pPr>
          </a:lstStyle>
          <a:p>
            <a:fld id="{E85720BC-FA10-4D0C-89CC-81EC77DB494D}" type="slidenum">
              <a:rPr lang="zh-CN" altLang="en-US"/>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1225" y="78055"/>
            <a:ext cx="7773988" cy="703792"/>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333500"/>
            <a:ext cx="3810000" cy="383513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2000" y="1333500"/>
            <a:ext cx="3811588" cy="383513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sldNum" sz="quarter" idx="10"/>
          </p:nvPr>
        </p:nvSpPr>
        <p:spPr>
          <a:ln/>
        </p:spPr>
        <p:txBody>
          <a:bodyPr/>
          <a:lstStyle>
            <a:lvl1pPr>
              <a:defRPr/>
            </a:lvl1pPr>
          </a:lstStyle>
          <a:p>
            <a:fld id="{93DDA0D4-A542-4F6A-9D5E-32E567189B73}" type="slidenum">
              <a:rPr lang="zh-CN" altLang="en-US"/>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43000" y="508000"/>
            <a:ext cx="7799388" cy="454289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02135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6" name="直角三角形 5"/>
          <p:cNvSpPr/>
          <p:nvPr userDrawn="1"/>
        </p:nvSpPr>
        <p:spPr bwMode="auto">
          <a:xfrm>
            <a:off x="0" y="4838700"/>
            <a:ext cx="1981200" cy="876300"/>
          </a:xfrm>
          <a:prstGeom prst="rtTriangle">
            <a:avLst/>
          </a:prstGeom>
          <a:solidFill>
            <a:schemeClr val="accent6">
              <a:lumMod val="5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zh-CN" altLang="en-US" sz="1000" b="0" i="0" u="none" strike="noStrike" cap="none" normalizeH="0" baseline="0" dirty="0">
              <a:ln>
                <a:noFill/>
              </a:ln>
              <a:solidFill>
                <a:schemeClr val="tx1"/>
              </a:solidFill>
              <a:effectLst/>
              <a:latin typeface="Arial" charset="0"/>
              <a:ea typeface="方正细倩简体" pitchFamily="65" charset="-122"/>
            </a:endParaRPr>
          </a:p>
        </p:txBody>
      </p:sp>
      <p:sp>
        <p:nvSpPr>
          <p:cNvPr id="2" name="标题 1"/>
          <p:cNvSpPr>
            <a:spLocks noGrp="1"/>
          </p:cNvSpPr>
          <p:nvPr>
            <p:ph type="title"/>
          </p:nvPr>
        </p:nvSpPr>
        <p:spPr>
          <a:xfrm>
            <a:off x="535000" y="114301"/>
            <a:ext cx="8228013" cy="703792"/>
          </a:xfrm>
        </p:spPr>
        <p:txBody>
          <a:bodyPr/>
          <a:lstStyle>
            <a:lvl1pPr>
              <a:defRPr sz="2800"/>
            </a:lvl1pPr>
          </a:lstStyle>
          <a:p>
            <a:r>
              <a:rPr lang="zh-CN" altLang="en-US" dirty="0"/>
              <a:t>单击此处编辑母版标题样式</a:t>
            </a:r>
          </a:p>
        </p:txBody>
      </p:sp>
      <p:sp>
        <p:nvSpPr>
          <p:cNvPr id="3" name="内容占位符 2"/>
          <p:cNvSpPr>
            <a:spLocks noGrp="1"/>
          </p:cNvSpPr>
          <p:nvPr>
            <p:ph idx="1"/>
          </p:nvPr>
        </p:nvSpPr>
        <p:spPr>
          <a:xfrm>
            <a:off x="533400" y="1317735"/>
            <a:ext cx="7773988" cy="3835136"/>
          </a:xfrm>
        </p:spPr>
        <p:txBody>
          <a:bodyPr/>
          <a:lstStyle>
            <a:lvl1pPr>
              <a:defRPr sz="2400">
                <a:latin typeface="方正中倩简体" pitchFamily="65" charset="-122"/>
                <a:ea typeface="方正中倩简体" pitchFamily="65" charset="-122"/>
              </a:defRPr>
            </a:lvl1pPr>
            <a:lvl2pPr>
              <a:defRPr sz="2400">
                <a:latin typeface="方正中倩简体" pitchFamily="65" charset="-122"/>
                <a:ea typeface="方正中倩简体" pitchFamily="65" charset="-122"/>
              </a:defRPr>
            </a:lvl2pPr>
            <a:lvl3pPr>
              <a:defRPr sz="2400">
                <a:latin typeface="方正中倩简体" pitchFamily="65" charset="-122"/>
                <a:ea typeface="方正中倩简体" pitchFamily="65" charset="-122"/>
              </a:defRPr>
            </a:lvl3pPr>
            <a:lvl4pPr>
              <a:defRPr sz="2400">
                <a:latin typeface="方正中倩简体" pitchFamily="65" charset="-122"/>
                <a:ea typeface="方正中倩简体" pitchFamily="65" charset="-122"/>
              </a:defRPr>
            </a:lvl4pPr>
            <a:lvl5pPr>
              <a:defRPr sz="2400">
                <a:latin typeface="方正中倩简体" pitchFamily="65" charset="-122"/>
                <a:ea typeface="方正中倩简体" pitchFamily="65"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7"/>
          <p:cNvSpPr>
            <a:spLocks noGrp="1" noChangeArrowheads="1"/>
          </p:cNvSpPr>
          <p:nvPr>
            <p:ph type="sldNum" sz="quarter" idx="10"/>
          </p:nvPr>
        </p:nvSpPr>
        <p:spPr>
          <a:ln/>
        </p:spPr>
        <p:txBody>
          <a:bodyPr/>
          <a:lstStyle>
            <a:lvl1pPr>
              <a:defRPr/>
            </a:lvl1pPr>
          </a:lstStyle>
          <a:p>
            <a:fld id="{760E46BC-A1DC-45A3-9369-F671F9B8C06C}" type="slidenum">
              <a:rPr lang="zh-CN" altLang="en-US"/>
              <a:pPr/>
              <a:t>‹#›</a:t>
            </a:fld>
            <a:endParaRPr lang="en-US" altLang="zh-CN"/>
          </a:p>
        </p:txBody>
      </p:sp>
      <p:pic>
        <p:nvPicPr>
          <p:cNvPr id="5" name="Picture 2" descr="C:\Users\www.C4-PC\Desktop\未标题-10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5217075"/>
            <a:ext cx="872185" cy="383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25"/>
            <a:ext cx="7772400" cy="113506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p:cNvSpPr>
            <a:spLocks noGrp="1" noChangeArrowheads="1"/>
          </p:cNvSpPr>
          <p:nvPr>
            <p:ph type="sldNum" sz="quarter" idx="10"/>
          </p:nvPr>
        </p:nvSpPr>
        <p:spPr>
          <a:ln/>
        </p:spPr>
        <p:txBody>
          <a:bodyPr/>
          <a:lstStyle>
            <a:lvl1pPr>
              <a:defRPr/>
            </a:lvl1pPr>
          </a:lstStyle>
          <a:p>
            <a:fld id="{5EDF79AC-1A47-4D6D-B92B-1F2726A0EE45}" type="slidenum">
              <a:rPr lang="zh-CN" altLang="en-US"/>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333500"/>
            <a:ext cx="3810000" cy="38351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2000" y="1333500"/>
            <a:ext cx="3811588" cy="38351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sldNum" sz="quarter" idx="10"/>
          </p:nvPr>
        </p:nvSpPr>
        <p:spPr>
          <a:ln/>
        </p:spPr>
        <p:txBody>
          <a:bodyPr/>
          <a:lstStyle>
            <a:lvl1pPr>
              <a:defRPr/>
            </a:lvl1pPr>
          </a:lstStyle>
          <a:p>
            <a:fld id="{7EF1959A-0D62-44E2-89CF-7345378BE4A5}" type="slidenum">
              <a:rPr lang="zh-CN" altLang="en-US"/>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4"/>
            <a:ext cx="8229600" cy="9525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sldNum" sz="quarter" idx="10"/>
          </p:nvPr>
        </p:nvSpPr>
        <p:spPr>
          <a:ln/>
        </p:spPr>
        <p:txBody>
          <a:bodyPr/>
          <a:lstStyle>
            <a:lvl1pPr>
              <a:defRPr/>
            </a:lvl1pPr>
          </a:lstStyle>
          <a:p>
            <a:fld id="{A304BE6A-0FCB-47FE-927C-37C8E8406DBC}" type="slidenum">
              <a:rPr lang="zh-CN" altLang="en-US"/>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sldNum" sz="quarter" idx="10"/>
          </p:nvPr>
        </p:nvSpPr>
        <p:spPr>
          <a:ln/>
        </p:spPr>
        <p:txBody>
          <a:bodyPr/>
          <a:lstStyle>
            <a:lvl1pPr>
              <a:defRPr/>
            </a:lvl1pPr>
          </a:lstStyle>
          <a:p>
            <a:fld id="{001D51BA-57D3-46FB-A524-0A70D341DE59}" type="slidenum">
              <a:rPr lang="zh-CN" altLang="en-US"/>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fld id="{FD227CD2-BEBC-4573-88D8-85C90C470713}" type="slidenum">
              <a:rPr lang="zh-CN" altLang="en-US"/>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5" y="227545"/>
            <a:ext cx="3008313" cy="968376"/>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15"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sldNum" sz="quarter" idx="10"/>
          </p:nvPr>
        </p:nvSpPr>
        <p:spPr>
          <a:ln/>
        </p:spPr>
        <p:txBody>
          <a:bodyPr/>
          <a:lstStyle>
            <a:lvl1pPr>
              <a:defRPr/>
            </a:lvl1pPr>
          </a:lstStyle>
          <a:p>
            <a:fld id="{F84F2351-1A75-43E3-BE86-F4B6702ABF1A}" type="slidenum">
              <a:rPr lang="zh-CN" altLang="en-US"/>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sldNum" sz="quarter" idx="10"/>
          </p:nvPr>
        </p:nvSpPr>
        <p:spPr>
          <a:ln/>
        </p:spPr>
        <p:txBody>
          <a:bodyPr/>
          <a:lstStyle>
            <a:lvl1pPr>
              <a:defRPr/>
            </a:lvl1pPr>
          </a:lstStyle>
          <a:p>
            <a:fld id="{8D6001BD-1772-4EC2-9F02-A2D95902326F}" type="slidenum">
              <a:rPr lang="zh-CN" altLang="en-US"/>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9" name="Rectangle 3"/>
          <p:cNvSpPr>
            <a:spLocks noGrp="1" noChangeArrowheads="1"/>
          </p:cNvSpPr>
          <p:nvPr>
            <p:ph type="title"/>
          </p:nvPr>
        </p:nvSpPr>
        <p:spPr bwMode="auto">
          <a:xfrm>
            <a:off x="611187" y="78055"/>
            <a:ext cx="8228013" cy="703792"/>
          </a:xfrm>
          <a:prstGeom prst="rect">
            <a:avLst/>
          </a:prstGeom>
          <a:noFill/>
          <a:ln w="12700">
            <a:noFill/>
            <a:miter lim="800000"/>
            <a:headEnd/>
            <a:tailEnd/>
          </a:ln>
        </p:spPr>
        <p:txBody>
          <a:bodyPr vert="horz" wrap="square" lIns="0" tIns="0" rIns="0" bIns="0" numCol="1" anchor="b" anchorCtr="0" compatLnSpc="1">
            <a:prstTxWarp prst="textNoShape">
              <a:avLst/>
            </a:prstTxWarp>
          </a:bodyPr>
          <a:lstStyle/>
          <a:p>
            <a:pPr lvl="0"/>
            <a:r>
              <a:rPr lang="en-US" altLang="zh-CN" dirty="0"/>
              <a:t>Click to edit Master title</a:t>
            </a:r>
          </a:p>
        </p:txBody>
      </p:sp>
      <p:sp>
        <p:nvSpPr>
          <p:cNvPr id="9220" name="Rectangle 4"/>
          <p:cNvSpPr>
            <a:spLocks noGrp="1" noChangeArrowheads="1"/>
          </p:cNvSpPr>
          <p:nvPr>
            <p:ph type="body" idx="1"/>
          </p:nvPr>
        </p:nvSpPr>
        <p:spPr bwMode="auto">
          <a:xfrm>
            <a:off x="609600" y="1333500"/>
            <a:ext cx="7773988" cy="3835136"/>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altLang="zh-CN" dirty="0"/>
              <a:t>Click to edit Master text styles</a:t>
            </a:r>
          </a:p>
          <a:p>
            <a:pPr lvl="1"/>
            <a:r>
              <a:rPr lang="en-US" altLang="zh-CN" dirty="0"/>
              <a:t>Second level bullet</a:t>
            </a:r>
          </a:p>
          <a:p>
            <a:pPr lvl="2"/>
            <a:r>
              <a:rPr lang="en-US" altLang="zh-CN" dirty="0"/>
              <a:t>Third level bullet</a:t>
            </a:r>
          </a:p>
          <a:p>
            <a:pPr lvl="3"/>
            <a:r>
              <a:rPr lang="en-US" altLang="zh-CN" dirty="0"/>
              <a:t>Fourth level bullet</a:t>
            </a:r>
          </a:p>
          <a:p>
            <a:pPr lvl="4"/>
            <a:r>
              <a:rPr lang="en-US" altLang="zh-CN" dirty="0"/>
              <a:t>Fifth level bullet</a:t>
            </a:r>
          </a:p>
        </p:txBody>
      </p:sp>
      <p:sp>
        <p:nvSpPr>
          <p:cNvPr id="199687" name="Rectangle 7"/>
          <p:cNvSpPr>
            <a:spLocks noGrp="1" noChangeArrowheads="1"/>
          </p:cNvSpPr>
          <p:nvPr>
            <p:ph type="sldNum" sz="quarter" idx="4"/>
          </p:nvPr>
        </p:nvSpPr>
        <p:spPr bwMode="auto">
          <a:xfrm>
            <a:off x="4294187" y="5270500"/>
            <a:ext cx="658813" cy="223573"/>
          </a:xfrm>
          <a:prstGeom prst="rect">
            <a:avLst/>
          </a:prstGeom>
          <a:noFill/>
          <a:ln w="12700">
            <a:noFill/>
            <a:miter lim="800000"/>
            <a:headEnd/>
            <a:tailEnd/>
          </a:ln>
          <a:effectLst/>
        </p:spPr>
        <p:txBody>
          <a:bodyPr vert="horz" wrap="square" lIns="0" tIns="0" rIns="0" bIns="0" numCol="1" anchor="ctr" anchorCtr="0" compatLnSpc="1">
            <a:prstTxWarp prst="textNoShape">
              <a:avLst/>
            </a:prstTxWarp>
          </a:bodyPr>
          <a:lstStyle>
            <a:lvl1pPr algn="r" eaLnBrk="0" hangingPunct="0">
              <a:defRPr b="1">
                <a:solidFill>
                  <a:schemeClr val="bg1"/>
                </a:solidFill>
                <a:ea typeface="方正中倩简体" pitchFamily="65" charset="-122"/>
              </a:defRPr>
            </a:lvl1pPr>
          </a:lstStyle>
          <a:p>
            <a:fld id="{C5621867-4A81-4F35-A7C0-65C4C5217845}" type="slidenum">
              <a:rPr lang="zh-CN" altLang="en-US" smtClean="0"/>
              <a:pPr/>
              <a:t>‹#›</a:t>
            </a:fld>
            <a:endParaRPr lang="en-US" altLang="zh-CN" dirty="0"/>
          </a:p>
        </p:txBody>
      </p:sp>
    </p:spTree>
  </p:cSld>
  <p:clrMap bg1="lt1" tx1="dk1" bg2="lt2" tx2="dk2" accent1="accent1" accent2="accent2" accent3="accent3" accent4="accent4" accent5="accent5" accent6="accent6" hlink="hlink" folHlink="folHlink"/>
  <p:sldLayoutIdLst>
    <p:sldLayoutId id="2147483677"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8" r:id="rId14"/>
  </p:sldLayoutIdLst>
  <p:hf hdr="0" ftr="0" dt="0"/>
  <p:txStyles>
    <p:titleStyle>
      <a:lvl1pPr algn="l" defTabSz="758825" rtl="0" eaLnBrk="0" fontAlgn="base" hangingPunct="0">
        <a:spcBef>
          <a:spcPct val="0"/>
        </a:spcBef>
        <a:spcAft>
          <a:spcPct val="0"/>
        </a:spcAft>
        <a:defRPr sz="2800" b="1">
          <a:solidFill>
            <a:srgbClr val="FF0000"/>
          </a:solidFill>
          <a:latin typeface="方正中倩简体" pitchFamily="65" charset="-122"/>
          <a:ea typeface="方正中倩简体" pitchFamily="65" charset="-122"/>
          <a:cs typeface="+mj-cs"/>
        </a:defRPr>
      </a:lvl1pPr>
      <a:lvl2pPr algn="l" defTabSz="758825" rtl="0" eaLnBrk="0" fontAlgn="base" hangingPunct="0">
        <a:spcBef>
          <a:spcPct val="0"/>
        </a:spcBef>
        <a:spcAft>
          <a:spcPct val="0"/>
        </a:spcAft>
        <a:defRPr sz="2200" b="1">
          <a:solidFill>
            <a:schemeClr val="accent1"/>
          </a:solidFill>
          <a:latin typeface="Arial" charset="0"/>
          <a:ea typeface="华文新魏" pitchFamily="2" charset="-122"/>
          <a:cs typeface="Arial" charset="0"/>
        </a:defRPr>
      </a:lvl2pPr>
      <a:lvl3pPr algn="l" defTabSz="758825" rtl="0" eaLnBrk="0" fontAlgn="base" hangingPunct="0">
        <a:spcBef>
          <a:spcPct val="0"/>
        </a:spcBef>
        <a:spcAft>
          <a:spcPct val="0"/>
        </a:spcAft>
        <a:defRPr sz="2200" b="1">
          <a:solidFill>
            <a:schemeClr val="accent1"/>
          </a:solidFill>
          <a:latin typeface="Arial" charset="0"/>
          <a:ea typeface="华文新魏" pitchFamily="2" charset="-122"/>
          <a:cs typeface="Arial" charset="0"/>
        </a:defRPr>
      </a:lvl3pPr>
      <a:lvl4pPr algn="l" defTabSz="758825" rtl="0" eaLnBrk="0" fontAlgn="base" hangingPunct="0">
        <a:spcBef>
          <a:spcPct val="0"/>
        </a:spcBef>
        <a:spcAft>
          <a:spcPct val="0"/>
        </a:spcAft>
        <a:defRPr sz="2200" b="1">
          <a:solidFill>
            <a:schemeClr val="accent1"/>
          </a:solidFill>
          <a:latin typeface="Arial" charset="0"/>
          <a:ea typeface="华文新魏" pitchFamily="2" charset="-122"/>
          <a:cs typeface="Arial" charset="0"/>
        </a:defRPr>
      </a:lvl4pPr>
      <a:lvl5pPr algn="l" defTabSz="758825" rtl="0" eaLnBrk="0" fontAlgn="base" hangingPunct="0">
        <a:spcBef>
          <a:spcPct val="0"/>
        </a:spcBef>
        <a:spcAft>
          <a:spcPct val="0"/>
        </a:spcAft>
        <a:defRPr sz="2200" b="1">
          <a:solidFill>
            <a:schemeClr val="accent1"/>
          </a:solidFill>
          <a:latin typeface="Arial" charset="0"/>
          <a:ea typeface="华文新魏" pitchFamily="2" charset="-122"/>
          <a:cs typeface="Arial" charset="0"/>
        </a:defRPr>
      </a:lvl5pPr>
      <a:lvl6pPr marL="457200" algn="l" defTabSz="758825" rtl="0" fontAlgn="base">
        <a:spcBef>
          <a:spcPct val="0"/>
        </a:spcBef>
        <a:spcAft>
          <a:spcPct val="0"/>
        </a:spcAft>
        <a:defRPr sz="2200" b="1">
          <a:solidFill>
            <a:schemeClr val="accent1"/>
          </a:solidFill>
          <a:latin typeface="Arial" charset="0"/>
          <a:ea typeface="华文新魏" pitchFamily="2" charset="-122"/>
          <a:cs typeface="Arial" charset="0"/>
        </a:defRPr>
      </a:lvl6pPr>
      <a:lvl7pPr marL="914400" algn="l" defTabSz="758825" rtl="0" fontAlgn="base">
        <a:spcBef>
          <a:spcPct val="0"/>
        </a:spcBef>
        <a:spcAft>
          <a:spcPct val="0"/>
        </a:spcAft>
        <a:defRPr sz="2200" b="1">
          <a:solidFill>
            <a:schemeClr val="accent1"/>
          </a:solidFill>
          <a:latin typeface="Arial" charset="0"/>
          <a:ea typeface="华文新魏" pitchFamily="2" charset="-122"/>
          <a:cs typeface="Arial" charset="0"/>
        </a:defRPr>
      </a:lvl7pPr>
      <a:lvl8pPr marL="1371600" algn="l" defTabSz="758825" rtl="0" fontAlgn="base">
        <a:spcBef>
          <a:spcPct val="0"/>
        </a:spcBef>
        <a:spcAft>
          <a:spcPct val="0"/>
        </a:spcAft>
        <a:defRPr sz="2200" b="1">
          <a:solidFill>
            <a:schemeClr val="accent1"/>
          </a:solidFill>
          <a:latin typeface="Arial" charset="0"/>
          <a:ea typeface="华文新魏" pitchFamily="2" charset="-122"/>
          <a:cs typeface="Arial" charset="0"/>
        </a:defRPr>
      </a:lvl8pPr>
      <a:lvl9pPr marL="1828800" algn="l" defTabSz="758825" rtl="0" fontAlgn="base">
        <a:spcBef>
          <a:spcPct val="0"/>
        </a:spcBef>
        <a:spcAft>
          <a:spcPct val="0"/>
        </a:spcAft>
        <a:defRPr sz="2200" b="1">
          <a:solidFill>
            <a:schemeClr val="accent1"/>
          </a:solidFill>
          <a:latin typeface="Arial" charset="0"/>
          <a:ea typeface="华文新魏" pitchFamily="2" charset="-122"/>
          <a:cs typeface="Arial" charset="0"/>
        </a:defRPr>
      </a:lvl9pPr>
    </p:titleStyle>
    <p:bodyStyle>
      <a:lvl1pPr marL="214313" indent="-214313" algn="l" defTabSz="758825" rtl="0" eaLnBrk="0" fontAlgn="base" hangingPunct="0">
        <a:spcBef>
          <a:spcPct val="25000"/>
        </a:spcBef>
        <a:spcAft>
          <a:spcPct val="25000"/>
        </a:spcAft>
        <a:buClr>
          <a:schemeClr val="accent1"/>
        </a:buClr>
        <a:buFont typeface="Wingdings" pitchFamily="2" charset="2"/>
        <a:buChar char="n"/>
        <a:defRPr sz="2400">
          <a:solidFill>
            <a:schemeClr val="tx1"/>
          </a:solidFill>
          <a:latin typeface="方正中倩简体" pitchFamily="65" charset="-122"/>
          <a:ea typeface="方正中倩简体" pitchFamily="65" charset="-122"/>
          <a:cs typeface="+mn-cs"/>
        </a:defRPr>
      </a:lvl1pPr>
      <a:lvl2pPr marL="428625" indent="-212725" algn="l" defTabSz="758825" rtl="0" eaLnBrk="0" fontAlgn="base" hangingPunct="0">
        <a:spcBef>
          <a:spcPct val="25000"/>
        </a:spcBef>
        <a:spcAft>
          <a:spcPct val="25000"/>
        </a:spcAft>
        <a:buClr>
          <a:schemeClr val="accent2"/>
        </a:buClr>
        <a:buFont typeface="Wingdings" pitchFamily="2" charset="2"/>
        <a:buChar char="n"/>
        <a:defRPr sz="2400">
          <a:solidFill>
            <a:srgbClr val="000000"/>
          </a:solidFill>
          <a:latin typeface="方正中倩简体" pitchFamily="65" charset="-122"/>
          <a:ea typeface="方正中倩简体" pitchFamily="65" charset="-122"/>
        </a:defRPr>
      </a:lvl2pPr>
      <a:lvl3pPr marL="752475" indent="-322263" algn="l" defTabSz="758825" rtl="0" eaLnBrk="0" fontAlgn="base" hangingPunct="0">
        <a:spcBef>
          <a:spcPct val="25000"/>
        </a:spcBef>
        <a:spcAft>
          <a:spcPct val="25000"/>
        </a:spcAft>
        <a:buClr>
          <a:schemeClr val="tx1"/>
        </a:buClr>
        <a:buFont typeface="Arial" charset="0"/>
        <a:buChar char="—"/>
        <a:defRPr sz="2400">
          <a:solidFill>
            <a:schemeClr val="tx1"/>
          </a:solidFill>
          <a:latin typeface="方正中倩简体" pitchFamily="65" charset="-122"/>
          <a:ea typeface="方正中倩简体" pitchFamily="65" charset="-122"/>
        </a:defRPr>
      </a:lvl3pPr>
      <a:lvl4pPr marL="957263" indent="-203200" algn="l" defTabSz="758825" rtl="0" eaLnBrk="0" fontAlgn="base" hangingPunct="0">
        <a:spcBef>
          <a:spcPct val="25000"/>
        </a:spcBef>
        <a:spcAft>
          <a:spcPct val="25000"/>
        </a:spcAft>
        <a:buClr>
          <a:schemeClr val="tx1"/>
        </a:buClr>
        <a:buFont typeface="Arial" charset="0"/>
        <a:buChar char="–"/>
        <a:defRPr sz="2400">
          <a:solidFill>
            <a:schemeClr val="tx1"/>
          </a:solidFill>
          <a:latin typeface="方正中倩简体" pitchFamily="65" charset="-122"/>
          <a:ea typeface="方正中倩简体" pitchFamily="65" charset="-122"/>
        </a:defRPr>
      </a:lvl4pPr>
      <a:lvl5pPr marL="1157288" indent="-198438" algn="l" defTabSz="758825" rtl="0" eaLnBrk="0" fontAlgn="base" hangingPunct="0">
        <a:spcBef>
          <a:spcPct val="25000"/>
        </a:spcBef>
        <a:spcAft>
          <a:spcPct val="25000"/>
        </a:spcAft>
        <a:buClr>
          <a:schemeClr val="tx1"/>
        </a:buClr>
        <a:buFont typeface="Arial" charset="0"/>
        <a:buChar char="–"/>
        <a:defRPr sz="2400">
          <a:solidFill>
            <a:schemeClr val="tx1"/>
          </a:solidFill>
          <a:latin typeface="方正中倩简体" pitchFamily="65" charset="-122"/>
          <a:ea typeface="方正中倩简体" pitchFamily="65" charset="-122"/>
        </a:defRPr>
      </a:lvl5pPr>
      <a:lvl6pPr marL="1614488" indent="-198438" algn="l" defTabSz="758825" rtl="0" fontAlgn="base">
        <a:spcBef>
          <a:spcPct val="25000"/>
        </a:spcBef>
        <a:spcAft>
          <a:spcPct val="25000"/>
        </a:spcAft>
        <a:buClr>
          <a:schemeClr val="tx1"/>
        </a:buClr>
        <a:buFont typeface="Arial" charset="0"/>
        <a:buChar char="–"/>
        <a:defRPr sz="1600">
          <a:solidFill>
            <a:schemeClr val="tx1"/>
          </a:solidFill>
          <a:latin typeface="+mn-lt"/>
          <a:ea typeface="+mn-ea"/>
        </a:defRPr>
      </a:lvl6pPr>
      <a:lvl7pPr marL="2071688" indent="-198438" algn="l" defTabSz="758825" rtl="0" fontAlgn="base">
        <a:spcBef>
          <a:spcPct val="25000"/>
        </a:spcBef>
        <a:spcAft>
          <a:spcPct val="25000"/>
        </a:spcAft>
        <a:buClr>
          <a:schemeClr val="tx1"/>
        </a:buClr>
        <a:buFont typeface="Arial" charset="0"/>
        <a:buChar char="–"/>
        <a:defRPr sz="1600">
          <a:solidFill>
            <a:schemeClr val="tx1"/>
          </a:solidFill>
          <a:latin typeface="+mn-lt"/>
          <a:ea typeface="+mn-ea"/>
        </a:defRPr>
      </a:lvl7pPr>
      <a:lvl8pPr marL="2528888" indent="-198438" algn="l" defTabSz="758825" rtl="0" fontAlgn="base">
        <a:spcBef>
          <a:spcPct val="25000"/>
        </a:spcBef>
        <a:spcAft>
          <a:spcPct val="25000"/>
        </a:spcAft>
        <a:buClr>
          <a:schemeClr val="tx1"/>
        </a:buClr>
        <a:buFont typeface="Arial" charset="0"/>
        <a:buChar char="–"/>
        <a:defRPr sz="1600">
          <a:solidFill>
            <a:schemeClr val="tx1"/>
          </a:solidFill>
          <a:latin typeface="+mn-lt"/>
          <a:ea typeface="+mn-ea"/>
        </a:defRPr>
      </a:lvl8pPr>
      <a:lvl9pPr marL="2986088" indent="-198438" algn="l" defTabSz="758825" rtl="0" fontAlgn="base">
        <a:spcBef>
          <a:spcPct val="25000"/>
        </a:spcBef>
        <a:spcAft>
          <a:spcPct val="25000"/>
        </a:spcAft>
        <a:buClr>
          <a:schemeClr val="tx1"/>
        </a:buClr>
        <a:buFont typeface="Arial" charset="0"/>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34892;&#20026;&#24335;&#38382;&#39064;&#19982;&#21387;&#21147;&#25511;&#21046;.wmv"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12298;&#25552;&#19977;&#20010;&#19981;&#21516;&#30340;&#34892;&#20026;&#24335;&#38382;&#39064;&#12299;&#65288;V&#65289;.mp4" TargetMode="Externa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12298;STAR&#25216;&#24039;&#20043;A&#30340;&#32771;&#23519;&#12299;&#65288;V&#65289;.mp4"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hyperlink" Target="&#12298;STAR&#25216;&#24039;&#20043;S&#30340;&#32771;&#23519;&#12299;&#65288;V&#65289;.mp4" TargetMode="Externa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hyperlink" Target="&#26377;&#25928;&#30340;&#38754;&#35797;&#38382;&#39064;.doc"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12298;&#32467;&#26500;&#21270;&#25552;&#38382;&#12299;&#65288;V&#65289;.mp4"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33521;&#29305;&#23572;&#29420;&#29305;&#30340;&#25307;&#32856;&#38754;&#35797;&#21046;&#24230;.doc"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1835696" y="1809001"/>
            <a:ext cx="6480720" cy="784830"/>
          </a:xfrm>
          <a:prstGeom prst="rect">
            <a:avLst/>
          </a:prstGeom>
          <a:noFill/>
        </p:spPr>
        <p:txBody>
          <a:bodyPr wrap="square" rtlCol="0">
            <a:spAutoFit/>
          </a:bodyPr>
          <a:lstStyle/>
          <a:p>
            <a:pPr algn="ctr"/>
            <a:r>
              <a:rPr lang="zh-CN" altLang="en-US" sz="4500" dirty="0">
                <a:solidFill>
                  <a:schemeClr val="bg1"/>
                </a:solidFill>
                <a:latin typeface="方正大黑简体" panose="02010601030101010101" pitchFamily="2" charset="-122"/>
                <a:ea typeface="方正大黑简体" panose="02010601030101010101" pitchFamily="2" charset="-122"/>
              </a:rPr>
              <a:t>以实战为本的结构化招聘</a:t>
            </a:r>
          </a:p>
        </p:txBody>
      </p:sp>
      <p:sp>
        <p:nvSpPr>
          <p:cNvPr id="5" name="文本框 4"/>
          <p:cNvSpPr txBox="1"/>
          <p:nvPr/>
        </p:nvSpPr>
        <p:spPr>
          <a:xfrm>
            <a:off x="1979712" y="3145532"/>
            <a:ext cx="5976664" cy="523220"/>
          </a:xfrm>
          <a:prstGeom prst="rect">
            <a:avLst/>
          </a:prstGeom>
          <a:noFill/>
        </p:spPr>
        <p:txBody>
          <a:bodyPr wrap="square" rtlCol="0">
            <a:spAutoFit/>
          </a:bodyPr>
          <a:lstStyle/>
          <a:p>
            <a:pPr algn="ctr"/>
            <a:endParaRPr lang="zh-CN" altLang="en-US" sz="2800" dirty="0">
              <a:solidFill>
                <a:schemeClr val="bg1"/>
              </a:solidFill>
              <a:latin typeface="楷体" panose="02010609060101010101" pitchFamily="49" charset="-122"/>
              <a:ea typeface="楷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571667" y="2077413"/>
            <a:ext cx="6477000" cy="952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vert="horz" wrap="square" lIns="76729" tIns="38365" rIns="76729" bIns="38365" numCol="1" anchor="ctr" anchorCtr="0" compatLnSpc="1">
            <a:prstTxWarp prst="textNoShape">
              <a:avLst/>
            </a:prstTxWarp>
          </a:bodyPr>
          <a:lstStyle/>
          <a:p>
            <a:pPr algn="ctr"/>
            <a:r>
              <a:rPr kumimoji="1" lang="zh-CN" altLang="en-US" sz="3600" b="0" kern="1200" dirty="0">
                <a:solidFill>
                  <a:srgbClr val="FF0000"/>
                </a:solidFill>
                <a:latin typeface="方正正大黑简体" panose="02000000000000000000" pitchFamily="2" charset="-122"/>
                <a:ea typeface="方正正大黑简体" panose="02000000000000000000" pitchFamily="2" charset="-122"/>
              </a:rPr>
              <a:t>招聘选才：要动口更要动手！</a:t>
            </a:r>
          </a:p>
        </p:txBody>
      </p:sp>
    </p:spTree>
    <p:extLst>
      <p:ext uri="{BB962C8B-B14F-4D97-AF65-F5344CB8AC3E}">
        <p14:creationId xmlns:p14="http://schemas.microsoft.com/office/powerpoint/2010/main" val="167144665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500"/>
                                  </p:stCondLst>
                                  <p:childTnLst>
                                    <p:set>
                                      <p:cBhvr>
                                        <p:cTn id="6" dur="1" fill="hold">
                                          <p:stCondLst>
                                            <p:cond delay="0"/>
                                          </p:stCondLst>
                                        </p:cTn>
                                        <p:tgtEl>
                                          <p:spTgt spid="46082"/>
                                        </p:tgtEl>
                                        <p:attrNameLst>
                                          <p:attrName>style.visibility</p:attrName>
                                        </p:attrNameLst>
                                      </p:cBhvr>
                                      <p:to>
                                        <p:strVal val="visible"/>
                                      </p:to>
                                    </p:set>
                                    <p:anim calcmode="lin" valueType="num">
                                      <p:cBhvr>
                                        <p:cTn id="7" dur="500" fill="hold"/>
                                        <p:tgtEl>
                                          <p:spTgt spid="46082"/>
                                        </p:tgtEl>
                                        <p:attrNameLst>
                                          <p:attrName>ppt_w</p:attrName>
                                        </p:attrNameLst>
                                      </p:cBhvr>
                                      <p:tavLst>
                                        <p:tav tm="0">
                                          <p:val>
                                            <p:fltVal val="0"/>
                                          </p:val>
                                        </p:tav>
                                        <p:tav tm="100000">
                                          <p:val>
                                            <p:strVal val="#ppt_w"/>
                                          </p:val>
                                        </p:tav>
                                      </p:tavLst>
                                    </p:anim>
                                    <p:anim calcmode="lin" valueType="num">
                                      <p:cBhvr>
                                        <p:cTn id="8" dur="500" fill="hold"/>
                                        <p:tgtEl>
                                          <p:spTgt spid="46082"/>
                                        </p:tgtEl>
                                        <p:attrNameLst>
                                          <p:attrName>ppt_h</p:attrName>
                                        </p:attrNameLst>
                                      </p:cBhvr>
                                      <p:tavLst>
                                        <p:tav tm="0">
                                          <p:val>
                                            <p:fltVal val="0"/>
                                          </p:val>
                                        </p:tav>
                                        <p:tav tm="100000">
                                          <p:val>
                                            <p:strVal val="#ppt_h"/>
                                          </p:val>
                                        </p:tav>
                                      </p:tavLst>
                                    </p:anim>
                                    <p:animEffect transition="in" filter="fade">
                                      <p:cBhvr>
                                        <p:cTn id="9" dur="500"/>
                                        <p:tgtEl>
                                          <p:spTgt spid="46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1640" y="697260"/>
            <a:ext cx="6961188" cy="4140729"/>
          </a:xfrm>
        </p:spPr>
        <p:txBody>
          <a:bodyPr/>
          <a:lstStyle/>
          <a:p>
            <a:pPr marL="0" indent="0" algn="ctr" eaLnBrk="1" hangingPunct="1">
              <a:buNone/>
              <a:defRPr/>
            </a:pPr>
            <a:r>
              <a:rPr lang="en-US" altLang="zh-CN" sz="5500" dirty="0">
                <a:solidFill>
                  <a:srgbClr val="FF0000"/>
                </a:solidFill>
                <a:ea typeface="华文中宋" pitchFamily="2" charset="-122"/>
                <a:cs typeface="Times New Roman" pitchFamily="18" charset="0"/>
              </a:rPr>
              <a:t>PBSR</a:t>
            </a:r>
            <a:r>
              <a:rPr kumimoji="1" lang="zh-CN" altLang="zh-CN" sz="4800" kern="1200" dirty="0">
                <a:solidFill>
                  <a:srgbClr val="0000FF"/>
                </a:solidFill>
                <a:latin typeface="方正粗倩_GBK" panose="03000509000000000000" pitchFamily="65" charset="-122"/>
                <a:ea typeface="方正粗倩_GBK" panose="03000509000000000000" pitchFamily="65" charset="-122"/>
                <a:cs typeface="+mj-cs"/>
              </a:rPr>
              <a:t>实战选才</a:t>
            </a:r>
            <a:endParaRPr kumimoji="1" lang="zh-CN" altLang="zh-CN" sz="2667" kern="1200" dirty="0">
              <a:solidFill>
                <a:srgbClr val="0000FF"/>
              </a:solidFill>
              <a:latin typeface="方正粗倩_GBK" panose="03000509000000000000" pitchFamily="65" charset="-122"/>
              <a:ea typeface="方正粗倩_GBK" panose="03000509000000000000" pitchFamily="65" charset="-122"/>
              <a:cs typeface="+mj-cs"/>
            </a:endParaRPr>
          </a:p>
          <a:p>
            <a:pPr marL="0" indent="0" algn="ctr" eaLnBrk="1" hangingPunct="1">
              <a:buNone/>
              <a:defRPr/>
            </a:pPr>
            <a:r>
              <a:rPr lang="en-US" altLang="zh-CN" sz="2000" b="1" dirty="0">
                <a:solidFill>
                  <a:srgbClr val="FF0000"/>
                </a:solidFill>
                <a:ea typeface="华文中宋" pitchFamily="2" charset="-122"/>
                <a:cs typeface="Times New Roman" pitchFamily="18" charset="0"/>
              </a:rPr>
              <a:t>P</a:t>
            </a:r>
            <a:r>
              <a:rPr lang="en-US" altLang="zh-CN" sz="2000" b="1" dirty="0">
                <a:ea typeface="华文中宋" pitchFamily="2" charset="-122"/>
                <a:cs typeface="Times New Roman" pitchFamily="18" charset="0"/>
              </a:rPr>
              <a:t>ractice-</a:t>
            </a:r>
            <a:r>
              <a:rPr lang="en-US" altLang="zh-CN" sz="2000" b="1" dirty="0">
                <a:solidFill>
                  <a:srgbClr val="FF0000"/>
                </a:solidFill>
                <a:ea typeface="华文中宋" pitchFamily="2" charset="-122"/>
                <a:cs typeface="Times New Roman" pitchFamily="18" charset="0"/>
              </a:rPr>
              <a:t>B</a:t>
            </a:r>
            <a:r>
              <a:rPr lang="en-US" altLang="zh-CN" sz="2000" b="1" dirty="0">
                <a:ea typeface="华文中宋" pitchFamily="2" charset="-122"/>
                <a:cs typeface="Times New Roman" pitchFamily="18" charset="0"/>
              </a:rPr>
              <a:t>ased</a:t>
            </a:r>
            <a:r>
              <a:rPr lang="en-US" altLang="zh-CN" sz="2000" b="1" dirty="0">
                <a:solidFill>
                  <a:srgbClr val="FF0000"/>
                </a:solidFill>
                <a:ea typeface="华文中宋" pitchFamily="2" charset="-122"/>
                <a:cs typeface="Times New Roman" pitchFamily="18" charset="0"/>
              </a:rPr>
              <a:t> S</a:t>
            </a:r>
            <a:r>
              <a:rPr lang="en-US" altLang="zh-CN" sz="2000" b="1" dirty="0">
                <a:ea typeface="华文中宋" pitchFamily="2" charset="-122"/>
                <a:cs typeface="Times New Roman" pitchFamily="18" charset="0"/>
              </a:rPr>
              <a:t>tructured</a:t>
            </a:r>
            <a:r>
              <a:rPr lang="en-US" altLang="zh-CN" sz="2000" b="1" dirty="0">
                <a:solidFill>
                  <a:srgbClr val="FF0000"/>
                </a:solidFill>
                <a:ea typeface="华文中宋" pitchFamily="2" charset="-122"/>
                <a:cs typeface="Times New Roman" pitchFamily="18" charset="0"/>
              </a:rPr>
              <a:t> R</a:t>
            </a:r>
            <a:r>
              <a:rPr lang="en-US" altLang="zh-CN" sz="2000" b="1" dirty="0">
                <a:ea typeface="华文中宋" pitchFamily="2" charset="-122"/>
                <a:cs typeface="Times New Roman" pitchFamily="18" charset="0"/>
              </a:rPr>
              <a:t>ecruitment</a:t>
            </a:r>
            <a:endParaRPr lang="zh-CN" altLang="zh-CN" sz="2000" b="1" dirty="0">
              <a:ea typeface="华文中宋" pitchFamily="2" charset="-122"/>
              <a:cs typeface="Times New Roman" pitchFamily="18" charset="0"/>
            </a:endParaRPr>
          </a:p>
          <a:p>
            <a:pPr marL="0" indent="0" algn="ctr" eaLnBrk="1" hangingPunct="1">
              <a:lnSpc>
                <a:spcPct val="200000"/>
              </a:lnSpc>
              <a:spcBef>
                <a:spcPts val="3000"/>
              </a:spcBef>
              <a:buNone/>
              <a:defRPr/>
            </a:pPr>
            <a:r>
              <a:rPr lang="zh-CN" altLang="zh-CN" sz="2333" dirty="0">
                <a:solidFill>
                  <a:srgbClr val="000000"/>
                </a:solidFill>
                <a:latin typeface="Calibri" pitchFamily="34" charset="0"/>
                <a:ea typeface="黑体" pitchFamily="49" charset="-122"/>
                <a:cs typeface="Times New Roman" pitchFamily="18" charset="0"/>
              </a:rPr>
              <a:t>着眼</a:t>
            </a:r>
            <a:r>
              <a:rPr lang="zh-CN" altLang="zh-CN" sz="2333" b="1" dirty="0">
                <a:solidFill>
                  <a:srgbClr val="FF0000"/>
                </a:solidFill>
                <a:ea typeface="黑体" pitchFamily="49" charset="-122"/>
                <a:cs typeface="Times New Roman" pitchFamily="18" charset="0"/>
              </a:rPr>
              <a:t>实践</a:t>
            </a:r>
            <a:r>
              <a:rPr lang="zh-CN" altLang="zh-CN" sz="2333" dirty="0">
                <a:solidFill>
                  <a:srgbClr val="000000"/>
                </a:solidFill>
                <a:latin typeface="Calibri" pitchFamily="34" charset="0"/>
                <a:ea typeface="黑体" pitchFamily="49" charset="-122"/>
                <a:cs typeface="Times New Roman" pitchFamily="18" charset="0"/>
              </a:rPr>
              <a:t>：</a:t>
            </a:r>
            <a:r>
              <a:rPr lang="zh-CN" altLang="zh-CN" sz="2333" b="1" dirty="0">
                <a:solidFill>
                  <a:srgbClr val="000000"/>
                </a:solidFill>
                <a:ea typeface="黑体" pitchFamily="49" charset="-122"/>
                <a:cs typeface="Times New Roman" pitchFamily="18" charset="0"/>
              </a:rPr>
              <a:t>以胜任岗位任务为宗旨设定考察标准</a:t>
            </a:r>
          </a:p>
          <a:p>
            <a:pPr marL="0" indent="0" algn="ctr" eaLnBrk="1" hangingPunct="1">
              <a:lnSpc>
                <a:spcPct val="200000"/>
              </a:lnSpc>
              <a:spcBef>
                <a:spcPct val="0"/>
              </a:spcBef>
              <a:buNone/>
              <a:defRPr/>
            </a:pPr>
            <a:r>
              <a:rPr lang="zh-CN" altLang="zh-CN" sz="2333" dirty="0">
                <a:solidFill>
                  <a:srgbClr val="000000"/>
                </a:solidFill>
                <a:latin typeface="Calibri" pitchFamily="34" charset="0"/>
                <a:ea typeface="黑体" pitchFamily="49" charset="-122"/>
                <a:cs typeface="Times New Roman" pitchFamily="18" charset="0"/>
              </a:rPr>
              <a:t>强调</a:t>
            </a:r>
            <a:r>
              <a:rPr lang="zh-CN" altLang="zh-CN" sz="2333" b="1" dirty="0">
                <a:solidFill>
                  <a:srgbClr val="FF0000"/>
                </a:solidFill>
                <a:ea typeface="黑体" pitchFamily="49" charset="-122"/>
                <a:cs typeface="Times New Roman" pitchFamily="18" charset="0"/>
              </a:rPr>
              <a:t>实战</a:t>
            </a:r>
            <a:r>
              <a:rPr lang="zh-CN" altLang="zh-CN" sz="2333" dirty="0">
                <a:solidFill>
                  <a:srgbClr val="000000"/>
                </a:solidFill>
                <a:latin typeface="Calibri" pitchFamily="34" charset="0"/>
                <a:ea typeface="黑体" pitchFamily="49" charset="-122"/>
                <a:cs typeface="Times New Roman" pitchFamily="18" charset="0"/>
              </a:rPr>
              <a:t>：</a:t>
            </a:r>
            <a:r>
              <a:rPr lang="zh-CN" altLang="zh-CN" sz="2333" b="1" dirty="0">
                <a:solidFill>
                  <a:srgbClr val="000000"/>
                </a:solidFill>
                <a:ea typeface="黑体" pitchFamily="49" charset="-122"/>
                <a:cs typeface="Times New Roman" pitchFamily="18" charset="0"/>
              </a:rPr>
              <a:t>以考察应聘者实战能力与素质为核心</a:t>
            </a:r>
          </a:p>
          <a:p>
            <a:pPr marL="0" indent="0" algn="ctr" eaLnBrk="1" hangingPunct="1">
              <a:lnSpc>
                <a:spcPct val="200000"/>
              </a:lnSpc>
              <a:buNone/>
              <a:defRPr/>
            </a:pPr>
            <a:r>
              <a:rPr lang="zh-CN" altLang="zh-CN" sz="2333" dirty="0">
                <a:solidFill>
                  <a:srgbClr val="000000"/>
                </a:solidFill>
                <a:latin typeface="Calibri" pitchFamily="34" charset="0"/>
                <a:ea typeface="黑体" pitchFamily="49" charset="-122"/>
                <a:cs typeface="Times New Roman" pitchFamily="18" charset="0"/>
              </a:rPr>
              <a:t>现场</a:t>
            </a:r>
            <a:r>
              <a:rPr lang="zh-CN" altLang="zh-CN" sz="2333" b="1" dirty="0">
                <a:solidFill>
                  <a:srgbClr val="FF0000"/>
                </a:solidFill>
                <a:ea typeface="黑体" pitchFamily="49" charset="-122"/>
                <a:cs typeface="Times New Roman" pitchFamily="18" charset="0"/>
              </a:rPr>
              <a:t>实证</a:t>
            </a:r>
            <a:r>
              <a:rPr lang="zh-CN" altLang="zh-CN" sz="2333" b="1" dirty="0">
                <a:ea typeface="黑体" pitchFamily="49" charset="-122"/>
                <a:cs typeface="Times New Roman" pitchFamily="18" charset="0"/>
              </a:rPr>
              <a:t>：</a:t>
            </a:r>
            <a:r>
              <a:rPr lang="zh-CN" altLang="zh-CN" sz="2333" b="1" dirty="0">
                <a:solidFill>
                  <a:srgbClr val="000000"/>
                </a:solidFill>
                <a:ea typeface="黑体" pitchFamily="49" charset="-122"/>
                <a:cs typeface="Times New Roman" pitchFamily="18" charset="0"/>
              </a:rPr>
              <a:t>以现场行为实证而非只是面谈为主导</a:t>
            </a:r>
            <a:endParaRPr lang="zh-CN" altLang="en-US" sz="2333" dirty="0"/>
          </a:p>
        </p:txBody>
      </p:sp>
    </p:spTree>
    <p:extLst>
      <p:ext uri="{BB962C8B-B14F-4D97-AF65-F5344CB8AC3E}">
        <p14:creationId xmlns:p14="http://schemas.microsoft.com/office/powerpoint/2010/main" val="340919513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1640" y="277213"/>
            <a:ext cx="6477000" cy="78008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vert="horz" wrap="square" lIns="76729" tIns="38365" rIns="76729" bIns="38365" numCol="1" anchor="ctr" anchorCtr="0" compatLnSpc="1">
            <a:prstTxWarp prst="textNoShape">
              <a:avLst/>
            </a:prstTxWarp>
          </a:bodyPr>
          <a:lstStyle/>
          <a:p>
            <a:pPr algn="ctr" eaLnBrk="0" hangingPunct="0"/>
            <a:r>
              <a:rPr kumimoji="1" lang="zh-CN" altLang="en-US" sz="2667" b="0" kern="1200" dirty="0">
                <a:solidFill>
                  <a:srgbClr val="0000FF"/>
                </a:solidFill>
                <a:latin typeface="方正粗倩_GBK" panose="03000509000000000000" pitchFamily="65" charset="-122"/>
                <a:ea typeface="方正粗倩_GBK" panose="03000509000000000000" pitchFamily="65" charset="-122"/>
              </a:rPr>
              <a:t>实战与非实战考察方法的比较</a:t>
            </a:r>
          </a:p>
        </p:txBody>
      </p:sp>
      <p:graphicFrame>
        <p:nvGraphicFramePr>
          <p:cNvPr id="4" name="表格 3"/>
          <p:cNvGraphicFramePr>
            <a:graphicFrameLocks noGrp="1"/>
          </p:cNvGraphicFramePr>
          <p:nvPr>
            <p:extLst>
              <p:ext uri="{D42A27DB-BD31-4B8C-83A1-F6EECF244321}">
                <p14:modId xmlns:p14="http://schemas.microsoft.com/office/powerpoint/2010/main" val="414227251"/>
              </p:ext>
            </p:extLst>
          </p:nvPr>
        </p:nvGraphicFramePr>
        <p:xfrm>
          <a:off x="1031607" y="1057300"/>
          <a:ext cx="7140793" cy="2603612"/>
        </p:xfrm>
        <a:graphic>
          <a:graphicData uri="http://schemas.openxmlformats.org/drawingml/2006/table">
            <a:tbl>
              <a:tblPr firstRow="1" bandRow="1">
                <a:tableStyleId>{5C22544A-7EE6-4342-B048-85BDC9FD1C3A}</a:tableStyleId>
              </a:tblPr>
              <a:tblGrid>
                <a:gridCol w="1680187">
                  <a:extLst>
                    <a:ext uri="{9D8B030D-6E8A-4147-A177-3AD203B41FA5}">
                      <a16:colId xmlns:a16="http://schemas.microsoft.com/office/drawing/2014/main" val="20000"/>
                    </a:ext>
                  </a:extLst>
                </a:gridCol>
                <a:gridCol w="1890210">
                  <a:extLst>
                    <a:ext uri="{9D8B030D-6E8A-4147-A177-3AD203B41FA5}">
                      <a16:colId xmlns:a16="http://schemas.microsoft.com/office/drawing/2014/main" val="20001"/>
                    </a:ext>
                  </a:extLst>
                </a:gridCol>
                <a:gridCol w="1785198">
                  <a:extLst>
                    <a:ext uri="{9D8B030D-6E8A-4147-A177-3AD203B41FA5}">
                      <a16:colId xmlns:a16="http://schemas.microsoft.com/office/drawing/2014/main" val="20002"/>
                    </a:ext>
                  </a:extLst>
                </a:gridCol>
                <a:gridCol w="1785198">
                  <a:extLst>
                    <a:ext uri="{9D8B030D-6E8A-4147-A177-3AD203B41FA5}">
                      <a16:colId xmlns:a16="http://schemas.microsoft.com/office/drawing/2014/main" val="20003"/>
                    </a:ext>
                  </a:extLst>
                </a:gridCol>
              </a:tblGrid>
              <a:tr h="707347">
                <a:tc>
                  <a:txBody>
                    <a:bodyPr/>
                    <a:lstStyle/>
                    <a:p>
                      <a:pPr algn="ctr"/>
                      <a:r>
                        <a:rPr lang="zh-CN" altLang="en-US" sz="2000" dirty="0">
                          <a:solidFill>
                            <a:schemeClr val="tx1"/>
                          </a:solidFill>
                        </a:rPr>
                        <a:t>考察要素</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2000" dirty="0">
                          <a:solidFill>
                            <a:schemeClr val="tx1"/>
                          </a:solidFill>
                        </a:rPr>
                        <a:t>概念认知</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2000" dirty="0">
                          <a:solidFill>
                            <a:schemeClr val="tx1"/>
                          </a:solidFill>
                        </a:rPr>
                        <a:t>行为面试</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2000" dirty="0">
                          <a:solidFill>
                            <a:schemeClr val="tx1"/>
                          </a:solidFill>
                        </a:rPr>
                        <a:t>实战考察</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896265">
                <a:tc>
                  <a:txBody>
                    <a:bodyPr/>
                    <a:lstStyle/>
                    <a:p>
                      <a:pPr algn="ctr"/>
                      <a:r>
                        <a:rPr lang="zh-CN" altLang="en-US" sz="1700" b="1" dirty="0">
                          <a:solidFill>
                            <a:schemeClr val="tx1"/>
                          </a:solidFill>
                        </a:rPr>
                        <a:t>沟通能力</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500" b="1" dirty="0">
                          <a:solidFill>
                            <a:schemeClr val="tx1"/>
                          </a:solidFill>
                        </a:rPr>
                        <a:t>你与你的主管意见不一致时，你一般都怎么处理？</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zh-CN" sz="1500" b="1" kern="1200" dirty="0">
                          <a:solidFill>
                            <a:schemeClr val="tx1"/>
                          </a:solidFill>
                          <a:effectLst/>
                          <a:latin typeface="+mn-lt"/>
                          <a:ea typeface="+mn-ea"/>
                          <a:cs typeface="+mn-cs"/>
                        </a:rPr>
                        <a:t>上司让你按照他的方法去完成一件事情，但你发现他的方法并不一定好，而你有更好的方法，这时你会怎么做？</a:t>
                      </a:r>
                      <a:endParaRPr lang="en-US" altLang="zh-CN" sz="1500" b="1" kern="1200" dirty="0">
                        <a:solidFill>
                          <a:schemeClr val="tx1"/>
                        </a:solidFill>
                        <a:effectLst/>
                        <a:latin typeface="+mn-lt"/>
                        <a:ea typeface="+mn-ea"/>
                        <a:cs typeface="+mn-cs"/>
                      </a:endParaRPr>
                    </a:p>
                    <a:p>
                      <a:r>
                        <a:rPr lang="zh-CN" altLang="en-US" sz="1500" b="1" kern="1200" dirty="0">
                          <a:solidFill>
                            <a:schemeClr val="tx1"/>
                          </a:solidFill>
                          <a:effectLst/>
                          <a:latin typeface="+mn-lt"/>
                          <a:ea typeface="+mn-ea"/>
                          <a:cs typeface="+mn-cs"/>
                        </a:rPr>
                        <a:t>（虚拟情境式问题）</a:t>
                      </a:r>
                      <a:endParaRPr lang="en-US" altLang="zh-CN" sz="1500" b="1" kern="1200" dirty="0">
                        <a:solidFill>
                          <a:schemeClr val="tx1"/>
                        </a:solidFill>
                        <a:effectLst/>
                        <a:latin typeface="+mn-lt"/>
                        <a:ea typeface="+mn-ea"/>
                        <a:cs typeface="+mn-cs"/>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500" b="1" dirty="0">
                          <a:solidFill>
                            <a:schemeClr val="tx1"/>
                          </a:solidFill>
                        </a:rPr>
                        <a:t>角色扮演：给应聘者一份材料，显示与顾客之间有分歧，现场与考官模拟沟通</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834977493"/>
              </p:ext>
            </p:extLst>
          </p:nvPr>
        </p:nvGraphicFramePr>
        <p:xfrm>
          <a:off x="1031607" y="3659493"/>
          <a:ext cx="7140793" cy="1596855"/>
        </p:xfrm>
        <a:graphic>
          <a:graphicData uri="http://schemas.openxmlformats.org/drawingml/2006/table">
            <a:tbl>
              <a:tblPr firstRow="1" bandRow="1">
                <a:tableStyleId>{5C22544A-7EE6-4342-B048-85BDC9FD1C3A}</a:tableStyleId>
              </a:tblPr>
              <a:tblGrid>
                <a:gridCol w="1680187">
                  <a:extLst>
                    <a:ext uri="{9D8B030D-6E8A-4147-A177-3AD203B41FA5}">
                      <a16:colId xmlns:a16="http://schemas.microsoft.com/office/drawing/2014/main" val="20000"/>
                    </a:ext>
                  </a:extLst>
                </a:gridCol>
                <a:gridCol w="1890210">
                  <a:extLst>
                    <a:ext uri="{9D8B030D-6E8A-4147-A177-3AD203B41FA5}">
                      <a16:colId xmlns:a16="http://schemas.microsoft.com/office/drawing/2014/main" val="20001"/>
                    </a:ext>
                  </a:extLst>
                </a:gridCol>
                <a:gridCol w="1785198">
                  <a:extLst>
                    <a:ext uri="{9D8B030D-6E8A-4147-A177-3AD203B41FA5}">
                      <a16:colId xmlns:a16="http://schemas.microsoft.com/office/drawing/2014/main" val="20002"/>
                    </a:ext>
                  </a:extLst>
                </a:gridCol>
                <a:gridCol w="1785198">
                  <a:extLst>
                    <a:ext uri="{9D8B030D-6E8A-4147-A177-3AD203B41FA5}">
                      <a16:colId xmlns:a16="http://schemas.microsoft.com/office/drawing/2014/main" val="20003"/>
                    </a:ext>
                  </a:extLst>
                </a:gridCol>
              </a:tblGrid>
              <a:tr h="1596855">
                <a:tc>
                  <a:txBody>
                    <a:bodyPr/>
                    <a:lstStyle/>
                    <a:p>
                      <a:pPr algn="ctr"/>
                      <a:r>
                        <a:rPr lang="zh-CN" altLang="en-US" sz="1700" b="1" dirty="0">
                          <a:solidFill>
                            <a:schemeClr val="tx1"/>
                          </a:solidFill>
                        </a:rPr>
                        <a:t>团队合作能力</a:t>
                      </a:r>
                      <a:endParaRPr lang="en-US" altLang="zh-CN" sz="1700" b="1" dirty="0">
                        <a:solidFill>
                          <a:schemeClr val="tx1"/>
                        </a:solidFill>
                      </a:endParaRPr>
                    </a:p>
                    <a:p>
                      <a:pPr algn="ctr"/>
                      <a:r>
                        <a:rPr lang="zh-CN" altLang="en-US" sz="1500" dirty="0">
                          <a:solidFill>
                            <a:schemeClr val="tx1"/>
                          </a:solidFill>
                        </a:rPr>
                        <a:t>（校招：批量筛选）</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500" b="1" dirty="0">
                          <a:solidFill>
                            <a:schemeClr val="tx1"/>
                          </a:solidFill>
                        </a:rPr>
                        <a:t>通过无领导小组讨论“在平庸团队中的个人定位”</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500" b="1" dirty="0">
                          <a:solidFill>
                            <a:schemeClr val="tx1"/>
                          </a:solidFill>
                          <a:effectLst/>
                        </a:rPr>
                        <a:t>请你举一个例子，说明在完成一项重要任务时，你是怎样和他人进行有效合作的。</a:t>
                      </a:r>
                      <a:endParaRPr lang="en-US" altLang="zh-CN" sz="1500" b="1" dirty="0">
                        <a:solidFill>
                          <a:schemeClr val="tx1"/>
                        </a:solidFill>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500" b="1" kern="1200" dirty="0">
                          <a:solidFill>
                            <a:schemeClr val="tx1"/>
                          </a:solidFill>
                          <a:effectLst/>
                          <a:latin typeface="+mn-lt"/>
                          <a:ea typeface="+mn-ea"/>
                          <a:cs typeface="+mn-cs"/>
                        </a:rPr>
                        <a:t>（行为式问题）</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500" b="1" dirty="0">
                          <a:solidFill>
                            <a:schemeClr val="tx1"/>
                          </a:solidFill>
                        </a:rPr>
                        <a:t>将学生分组竞赛：造飞机</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166599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422922" y="409228"/>
            <a:ext cx="4657990" cy="66939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vert="horz" wrap="square" lIns="76729" tIns="38365" rIns="76729" bIns="38365" numCol="1" anchor="ctr" anchorCtr="0" compatLnSpc="1">
            <a:prstTxWarp prst="textNoShape">
              <a:avLst/>
            </a:prstTxWarp>
          </a:bodyPr>
          <a:lstStyle/>
          <a:p>
            <a:pPr algn="ctr" eaLnBrk="0" hangingPunct="0"/>
            <a:r>
              <a:rPr kumimoji="1" lang="zh-CN" altLang="en-US" sz="2667" b="0" kern="1200" dirty="0">
                <a:solidFill>
                  <a:srgbClr val="0000FF"/>
                </a:solidFill>
                <a:latin typeface="方正粗倩_GBK" panose="03000509000000000000" pitchFamily="65" charset="-122"/>
                <a:ea typeface="方正粗倩_GBK" panose="03000509000000000000" pitchFamily="65" charset="-122"/>
              </a:rPr>
              <a:t>以实战为核心的选才方法</a:t>
            </a:r>
          </a:p>
        </p:txBody>
      </p:sp>
      <p:sp>
        <p:nvSpPr>
          <p:cNvPr id="48131" name="Rectangle 3"/>
          <p:cNvSpPr>
            <a:spLocks noGrp="1" noChangeArrowheads="1"/>
          </p:cNvSpPr>
          <p:nvPr>
            <p:ph type="body" idx="1"/>
          </p:nvPr>
        </p:nvSpPr>
        <p:spPr>
          <a:xfrm>
            <a:off x="1751542" y="1297782"/>
            <a:ext cx="6000750" cy="3429000"/>
          </a:xfrm>
        </p:spPr>
        <p:txBody>
          <a:bodyPr/>
          <a:lstStyle/>
          <a:p>
            <a:pPr eaLnBrk="1" hangingPunct="1">
              <a:lnSpc>
                <a:spcPct val="140000"/>
              </a:lnSpc>
            </a:pPr>
            <a:r>
              <a:rPr lang="zh-CN" altLang="en-US" sz="2000" dirty="0">
                <a:latin typeface="方正北魏楷书简体" panose="03000509000000000000" pitchFamily="65" charset="-122"/>
                <a:ea typeface="方正北魏楷书简体" panose="03000509000000000000" pitchFamily="65" charset="-122"/>
              </a:rPr>
              <a:t>只要有可能就应该在选才中设计最能体现应聘者实操能力的环节。实战考察的几种典型方法：</a:t>
            </a:r>
          </a:p>
          <a:p>
            <a:pPr marL="1125757" lvl="2" indent="-363788" eaLnBrk="1" hangingPunct="1">
              <a:lnSpc>
                <a:spcPct val="140000"/>
              </a:lnSpc>
              <a:buClr>
                <a:srgbClr val="FF6600"/>
              </a:buClr>
              <a:buSzPct val="80000"/>
              <a:buFont typeface="Wingdings" pitchFamily="2" charset="2"/>
              <a:buChar char="l"/>
            </a:pPr>
            <a:r>
              <a:rPr lang="zh-CN" altLang="en-US" sz="1800" b="1" dirty="0">
                <a:solidFill>
                  <a:srgbClr val="FF0000"/>
                </a:solidFill>
                <a:latin typeface="楷体_GB2312" pitchFamily="49" charset="-122"/>
                <a:ea typeface="楷体_GB2312" pitchFamily="49" charset="-122"/>
              </a:rPr>
              <a:t>现场操作法：一线岗位</a:t>
            </a:r>
          </a:p>
          <a:p>
            <a:pPr marL="1125757" lvl="2" indent="-363788" eaLnBrk="1" hangingPunct="1">
              <a:lnSpc>
                <a:spcPct val="140000"/>
              </a:lnSpc>
              <a:buClr>
                <a:srgbClr val="FF6600"/>
              </a:buClr>
              <a:buSzPct val="80000"/>
              <a:buFont typeface="Wingdings" pitchFamily="2" charset="2"/>
              <a:buChar char="l"/>
            </a:pPr>
            <a:r>
              <a:rPr lang="zh-CN" altLang="en-US" sz="1800" b="1" dirty="0">
                <a:solidFill>
                  <a:srgbClr val="FF0000"/>
                </a:solidFill>
                <a:latin typeface="楷体_GB2312" pitchFamily="49" charset="-122"/>
                <a:ea typeface="楷体_GB2312" pitchFamily="49" charset="-122"/>
              </a:rPr>
              <a:t>角色扮演法：提供真实场境</a:t>
            </a:r>
          </a:p>
          <a:p>
            <a:pPr marL="1125757" lvl="2" indent="-363788" eaLnBrk="1" hangingPunct="1">
              <a:lnSpc>
                <a:spcPct val="140000"/>
              </a:lnSpc>
              <a:buClr>
                <a:srgbClr val="FF6600"/>
              </a:buClr>
              <a:buSzPct val="80000"/>
              <a:buFont typeface="Wingdings" pitchFamily="2" charset="2"/>
              <a:buChar char="l"/>
            </a:pPr>
            <a:r>
              <a:rPr lang="zh-CN" altLang="en-US" sz="1800" b="1" dirty="0">
                <a:solidFill>
                  <a:srgbClr val="FF0000"/>
                </a:solidFill>
                <a:latin typeface="楷体_GB2312" pitchFamily="49" charset="-122"/>
                <a:ea typeface="楷体_GB2312" pitchFamily="49" charset="-122"/>
              </a:rPr>
              <a:t>案例分析法：提炼本企业案例</a:t>
            </a:r>
          </a:p>
          <a:p>
            <a:pPr marL="1125757" lvl="2" indent="-363788" eaLnBrk="1" hangingPunct="1">
              <a:lnSpc>
                <a:spcPct val="140000"/>
              </a:lnSpc>
              <a:buClr>
                <a:srgbClr val="FF6600"/>
              </a:buClr>
              <a:buSzPct val="80000"/>
              <a:buFont typeface="Wingdings" pitchFamily="2" charset="2"/>
              <a:buChar char="l"/>
            </a:pPr>
            <a:r>
              <a:rPr lang="zh-CN" altLang="en-US" sz="1800" b="1" dirty="0">
                <a:solidFill>
                  <a:srgbClr val="FF0000"/>
                </a:solidFill>
                <a:latin typeface="楷体_GB2312" pitchFamily="49" charset="-122"/>
                <a:ea typeface="楷体_GB2312" pitchFamily="49" charset="-122"/>
              </a:rPr>
              <a:t>体验活动法：团队活动与活动竞争</a:t>
            </a:r>
          </a:p>
          <a:p>
            <a:pPr marL="1125757" lvl="2" indent="-363788" eaLnBrk="1" hangingPunct="1">
              <a:lnSpc>
                <a:spcPct val="140000"/>
              </a:lnSpc>
              <a:buClr>
                <a:srgbClr val="FF6600"/>
              </a:buClr>
              <a:buSzPct val="80000"/>
              <a:buFont typeface="Wingdings" pitchFamily="2" charset="2"/>
              <a:buChar char="l"/>
            </a:pPr>
            <a:r>
              <a:rPr lang="zh-CN" altLang="en-US" sz="1800" b="1" dirty="0">
                <a:solidFill>
                  <a:srgbClr val="FF0000"/>
                </a:solidFill>
                <a:latin typeface="楷体_GB2312" pitchFamily="49" charset="-122"/>
                <a:ea typeface="楷体_GB2312" pitchFamily="49" charset="-122"/>
              </a:rPr>
              <a:t>评价中心法：</a:t>
            </a:r>
            <a:r>
              <a:rPr lang="en-US" altLang="zh-CN" sz="1800" b="1" dirty="0">
                <a:solidFill>
                  <a:srgbClr val="FF0000"/>
                </a:solidFill>
                <a:latin typeface="楷体_GB2312" pitchFamily="49" charset="-122"/>
                <a:ea typeface="楷体_GB2312" pitchFamily="49" charset="-122"/>
              </a:rPr>
              <a:t>DDI</a:t>
            </a:r>
            <a:r>
              <a:rPr lang="zh-CN" altLang="en-US" sz="1800" b="1" dirty="0">
                <a:solidFill>
                  <a:srgbClr val="FF0000"/>
                </a:solidFill>
                <a:latin typeface="楷体_GB2312" pitchFamily="49" charset="-122"/>
                <a:ea typeface="楷体_GB2312" pitchFamily="49" charset="-122"/>
              </a:rPr>
              <a:t>的综合实战测评</a:t>
            </a:r>
          </a:p>
        </p:txBody>
      </p:sp>
    </p:spTree>
    <p:extLst>
      <p:ext uri="{BB962C8B-B14F-4D97-AF65-F5344CB8AC3E}">
        <p14:creationId xmlns:p14="http://schemas.microsoft.com/office/powerpoint/2010/main" val="14162429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6786" name="Rectangle 2"/>
          <p:cNvSpPr>
            <a:spLocks noGrp="1" noChangeArrowheads="1"/>
          </p:cNvSpPr>
          <p:nvPr>
            <p:ph type="title"/>
          </p:nvPr>
        </p:nvSpPr>
        <p:spPr>
          <a:xfrm>
            <a:off x="2685805" y="656559"/>
            <a:ext cx="3779573" cy="71966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vert="horz" wrap="square" lIns="76729" tIns="38365" rIns="76729" bIns="38365" numCol="1" anchor="ctr" anchorCtr="0" compatLnSpc="1">
            <a:prstTxWarp prst="textNoShape">
              <a:avLst/>
            </a:prstTxWarp>
          </a:bodyPr>
          <a:lstStyle/>
          <a:p>
            <a:pPr algn="ctr"/>
            <a:r>
              <a:rPr kumimoji="1" lang="zh-CN" altLang="en-US" sz="2667" b="0" kern="1200" dirty="0">
                <a:solidFill>
                  <a:srgbClr val="0000FF"/>
                </a:solidFill>
                <a:latin typeface="方正粗倩_GBK" panose="03000509000000000000" pitchFamily="65" charset="-122"/>
                <a:ea typeface="方正粗倩_GBK" panose="03000509000000000000" pitchFamily="65" charset="-122"/>
              </a:rPr>
              <a:t>明确招聘考察的维度</a:t>
            </a:r>
          </a:p>
        </p:txBody>
      </p:sp>
      <p:grpSp>
        <p:nvGrpSpPr>
          <p:cNvPr id="2806787" name="Group 3"/>
          <p:cNvGrpSpPr>
            <a:grpSpLocks/>
          </p:cNvGrpSpPr>
          <p:nvPr/>
        </p:nvGrpSpPr>
        <p:grpSpPr bwMode="auto">
          <a:xfrm>
            <a:off x="2555776" y="1561356"/>
            <a:ext cx="4140729" cy="3241146"/>
            <a:chOff x="1429" y="1162"/>
            <a:chExt cx="3130" cy="2450"/>
          </a:xfrm>
        </p:grpSpPr>
        <p:sp>
          <p:nvSpPr>
            <p:cNvPr id="2806788" name="Freeform 4"/>
            <p:cNvSpPr>
              <a:spLocks/>
            </p:cNvSpPr>
            <p:nvPr/>
          </p:nvSpPr>
          <p:spPr bwMode="auto">
            <a:xfrm>
              <a:off x="2451" y="1964"/>
              <a:ext cx="1081" cy="845"/>
            </a:xfrm>
            <a:custGeom>
              <a:avLst/>
              <a:gdLst>
                <a:gd name="T0" fmla="*/ 320 w 1339"/>
                <a:gd name="T1" fmla="*/ 0 h 805"/>
                <a:gd name="T2" fmla="*/ 1019 w 1339"/>
                <a:gd name="T3" fmla="*/ 0 h 805"/>
                <a:gd name="T4" fmla="*/ 1339 w 1339"/>
                <a:gd name="T5" fmla="*/ 403 h 805"/>
                <a:gd name="T6" fmla="*/ 1019 w 1339"/>
                <a:gd name="T7" fmla="*/ 805 h 805"/>
                <a:gd name="T8" fmla="*/ 328 w 1339"/>
                <a:gd name="T9" fmla="*/ 805 h 805"/>
                <a:gd name="T10" fmla="*/ 0 w 1339"/>
                <a:gd name="T11" fmla="*/ 394 h 805"/>
                <a:gd name="T12" fmla="*/ 320 w 1339"/>
                <a:gd name="T13" fmla="*/ 0 h 805"/>
              </a:gdLst>
              <a:ahLst/>
              <a:cxnLst>
                <a:cxn ang="0">
                  <a:pos x="T0" y="T1"/>
                </a:cxn>
                <a:cxn ang="0">
                  <a:pos x="T2" y="T3"/>
                </a:cxn>
                <a:cxn ang="0">
                  <a:pos x="T4" y="T5"/>
                </a:cxn>
                <a:cxn ang="0">
                  <a:pos x="T6" y="T7"/>
                </a:cxn>
                <a:cxn ang="0">
                  <a:pos x="T8" y="T9"/>
                </a:cxn>
                <a:cxn ang="0">
                  <a:pos x="T10" y="T11"/>
                </a:cxn>
                <a:cxn ang="0">
                  <a:pos x="T12" y="T13"/>
                </a:cxn>
              </a:cxnLst>
              <a:rect l="0" t="0" r="r" b="b"/>
              <a:pathLst>
                <a:path w="1339" h="805">
                  <a:moveTo>
                    <a:pt x="320" y="0"/>
                  </a:moveTo>
                  <a:lnTo>
                    <a:pt x="1019" y="0"/>
                  </a:lnTo>
                  <a:lnTo>
                    <a:pt x="1339" y="403"/>
                  </a:lnTo>
                  <a:lnTo>
                    <a:pt x="1019" y="805"/>
                  </a:lnTo>
                  <a:lnTo>
                    <a:pt x="328" y="805"/>
                  </a:lnTo>
                  <a:lnTo>
                    <a:pt x="0" y="394"/>
                  </a:lnTo>
                  <a:lnTo>
                    <a:pt x="320" y="0"/>
                  </a:lnTo>
                  <a:close/>
                </a:path>
              </a:pathLst>
            </a:custGeom>
            <a:solidFill>
              <a:schemeClr val="accent3">
                <a:lumMod val="75000"/>
                <a:alpha val="99000"/>
              </a:schemeClr>
            </a:solidFill>
            <a:ln w="6350" cap="flat" cmpd="sng">
              <a:solidFill>
                <a:srgbClr val="3333CC"/>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0000" tIns="0" rIns="0" bIns="0" anchor="ctr"/>
            <a:lstStyle/>
            <a:p>
              <a:endParaRPr kumimoji="1" lang="zh-CN" altLang="en-US" sz="833">
                <a:solidFill>
                  <a:srgbClr val="00FFFF"/>
                </a:solidFill>
                <a:effectLst>
                  <a:outerShdw blurRad="38100" dist="38100" dir="2700000" algn="tl">
                    <a:srgbClr val="000000">
                      <a:alpha val="43137"/>
                    </a:srgbClr>
                  </a:outerShdw>
                </a:effectLst>
              </a:endParaRPr>
            </a:p>
          </p:txBody>
        </p:sp>
        <p:sp>
          <p:nvSpPr>
            <p:cNvPr id="2806789" name="Freeform 5"/>
            <p:cNvSpPr>
              <a:spLocks/>
            </p:cNvSpPr>
            <p:nvPr/>
          </p:nvSpPr>
          <p:spPr bwMode="auto">
            <a:xfrm>
              <a:off x="2226" y="2878"/>
              <a:ext cx="1538" cy="734"/>
            </a:xfrm>
            <a:custGeom>
              <a:avLst/>
              <a:gdLst>
                <a:gd name="T0" fmla="*/ 600 w 1907"/>
                <a:gd name="T1" fmla="*/ 0 h 699"/>
                <a:gd name="T2" fmla="*/ 1307 w 1907"/>
                <a:gd name="T3" fmla="*/ 0 h 699"/>
                <a:gd name="T4" fmla="*/ 1907 w 1907"/>
                <a:gd name="T5" fmla="*/ 699 h 699"/>
                <a:gd name="T6" fmla="*/ 0 w 1907"/>
                <a:gd name="T7" fmla="*/ 699 h 699"/>
                <a:gd name="T8" fmla="*/ 600 w 1907"/>
                <a:gd name="T9" fmla="*/ 0 h 699"/>
              </a:gdLst>
              <a:ahLst/>
              <a:cxnLst>
                <a:cxn ang="0">
                  <a:pos x="T0" y="T1"/>
                </a:cxn>
                <a:cxn ang="0">
                  <a:pos x="T2" y="T3"/>
                </a:cxn>
                <a:cxn ang="0">
                  <a:pos x="T4" y="T5"/>
                </a:cxn>
                <a:cxn ang="0">
                  <a:pos x="T6" y="T7"/>
                </a:cxn>
                <a:cxn ang="0">
                  <a:pos x="T8" y="T9"/>
                </a:cxn>
              </a:cxnLst>
              <a:rect l="0" t="0" r="r" b="b"/>
              <a:pathLst>
                <a:path w="1907" h="699">
                  <a:moveTo>
                    <a:pt x="600" y="0"/>
                  </a:moveTo>
                  <a:lnTo>
                    <a:pt x="1307" y="0"/>
                  </a:lnTo>
                  <a:lnTo>
                    <a:pt x="1907" y="699"/>
                  </a:lnTo>
                  <a:lnTo>
                    <a:pt x="0" y="699"/>
                  </a:lnTo>
                  <a:lnTo>
                    <a:pt x="600" y="0"/>
                  </a:lnTo>
                  <a:close/>
                </a:path>
              </a:pathLst>
            </a:custGeom>
            <a:solidFill>
              <a:srgbClr val="9D9170"/>
            </a:solidFill>
            <a:ln w="6350" cap="flat" cmpd="sng">
              <a:solidFill>
                <a:srgbClr val="000000"/>
              </a:solidFill>
              <a:prstDash val="solid"/>
              <a:round/>
              <a:headEnd/>
              <a:tailEnd/>
            </a:ln>
            <a:effectLst>
              <a:outerShdw dist="35921" dir="2700000" algn="ctr" rotWithShape="0">
                <a:schemeClr val="bg2"/>
              </a:outerShdw>
            </a:effectLst>
          </p:spPr>
          <p:txBody>
            <a:bodyPr wrap="none" lIns="60000" tIns="0" rIns="0" bIns="0" anchor="ctr"/>
            <a:lstStyle/>
            <a:p>
              <a:endParaRPr kumimoji="1" lang="zh-CN" altLang="en-US" sz="833">
                <a:solidFill>
                  <a:srgbClr val="00FFFF"/>
                </a:solidFill>
                <a:effectLst>
                  <a:outerShdw blurRad="38100" dist="38100" dir="2700000" algn="tl">
                    <a:srgbClr val="000000">
                      <a:alpha val="43137"/>
                    </a:srgbClr>
                  </a:outerShdw>
                </a:effectLst>
              </a:endParaRPr>
            </a:p>
          </p:txBody>
        </p:sp>
        <p:sp>
          <p:nvSpPr>
            <p:cNvPr id="2806790" name="Freeform 6"/>
            <p:cNvSpPr>
              <a:spLocks/>
            </p:cNvSpPr>
            <p:nvPr/>
          </p:nvSpPr>
          <p:spPr bwMode="auto">
            <a:xfrm flipV="1">
              <a:off x="2226" y="1162"/>
              <a:ext cx="1538" cy="734"/>
            </a:xfrm>
            <a:custGeom>
              <a:avLst/>
              <a:gdLst>
                <a:gd name="T0" fmla="*/ 600 w 1907"/>
                <a:gd name="T1" fmla="*/ 0 h 699"/>
                <a:gd name="T2" fmla="*/ 1307 w 1907"/>
                <a:gd name="T3" fmla="*/ 0 h 699"/>
                <a:gd name="T4" fmla="*/ 1907 w 1907"/>
                <a:gd name="T5" fmla="*/ 699 h 699"/>
                <a:gd name="T6" fmla="*/ 0 w 1907"/>
                <a:gd name="T7" fmla="*/ 699 h 699"/>
                <a:gd name="T8" fmla="*/ 600 w 1907"/>
                <a:gd name="T9" fmla="*/ 0 h 699"/>
              </a:gdLst>
              <a:ahLst/>
              <a:cxnLst>
                <a:cxn ang="0">
                  <a:pos x="T0" y="T1"/>
                </a:cxn>
                <a:cxn ang="0">
                  <a:pos x="T2" y="T3"/>
                </a:cxn>
                <a:cxn ang="0">
                  <a:pos x="T4" y="T5"/>
                </a:cxn>
                <a:cxn ang="0">
                  <a:pos x="T6" y="T7"/>
                </a:cxn>
                <a:cxn ang="0">
                  <a:pos x="T8" y="T9"/>
                </a:cxn>
              </a:cxnLst>
              <a:rect l="0" t="0" r="r" b="b"/>
              <a:pathLst>
                <a:path w="1907" h="699">
                  <a:moveTo>
                    <a:pt x="600" y="0"/>
                  </a:moveTo>
                  <a:lnTo>
                    <a:pt x="1307" y="0"/>
                  </a:lnTo>
                  <a:lnTo>
                    <a:pt x="1907" y="699"/>
                  </a:lnTo>
                  <a:lnTo>
                    <a:pt x="0" y="699"/>
                  </a:lnTo>
                  <a:lnTo>
                    <a:pt x="600" y="0"/>
                  </a:lnTo>
                  <a:close/>
                </a:path>
              </a:pathLst>
            </a:custGeom>
            <a:solidFill>
              <a:srgbClr val="5F3725"/>
            </a:solidFill>
            <a:ln w="6350" cap="flat" cmpd="sng">
              <a:solidFill>
                <a:srgbClr val="000000"/>
              </a:solidFill>
              <a:prstDash val="solid"/>
              <a:round/>
              <a:headEnd type="none" w="med" len="med"/>
              <a:tailEnd type="none" w="med" len="med"/>
            </a:ln>
            <a:effectLst>
              <a:outerShdw dist="35921" dir="2700000" algn="ctr" rotWithShape="0">
                <a:schemeClr val="bg2"/>
              </a:outerShdw>
            </a:effectLst>
          </p:spPr>
          <p:txBody>
            <a:bodyPr wrap="none" lIns="60000" tIns="0" rIns="0" bIns="0" anchor="ctr"/>
            <a:lstStyle/>
            <a:p>
              <a:endParaRPr kumimoji="1" lang="zh-CN" altLang="en-US" sz="833">
                <a:solidFill>
                  <a:srgbClr val="00FFFF"/>
                </a:solidFill>
                <a:effectLst>
                  <a:outerShdw blurRad="38100" dist="38100" dir="2700000" algn="tl">
                    <a:srgbClr val="000000">
                      <a:alpha val="43137"/>
                    </a:srgbClr>
                  </a:outerShdw>
                </a:effectLst>
              </a:endParaRPr>
            </a:p>
          </p:txBody>
        </p:sp>
        <p:sp>
          <p:nvSpPr>
            <p:cNvPr id="2806791" name="Freeform 7"/>
            <p:cNvSpPr>
              <a:spLocks/>
            </p:cNvSpPr>
            <p:nvPr/>
          </p:nvSpPr>
          <p:spPr bwMode="auto">
            <a:xfrm>
              <a:off x="1429" y="1196"/>
              <a:ext cx="1241" cy="1165"/>
            </a:xfrm>
            <a:custGeom>
              <a:avLst/>
              <a:gdLst>
                <a:gd name="T0" fmla="*/ 1200 w 1538"/>
                <a:gd name="T1" fmla="*/ 1109 h 1109"/>
                <a:gd name="T2" fmla="*/ 1538 w 1538"/>
                <a:gd name="T3" fmla="*/ 690 h 1109"/>
                <a:gd name="T4" fmla="*/ 937 w 1538"/>
                <a:gd name="T5" fmla="*/ 0 h 1109"/>
                <a:gd name="T6" fmla="*/ 0 w 1538"/>
                <a:gd name="T7" fmla="*/ 1109 h 1109"/>
                <a:gd name="T8" fmla="*/ 1200 w 1538"/>
                <a:gd name="T9" fmla="*/ 1109 h 1109"/>
              </a:gdLst>
              <a:ahLst/>
              <a:cxnLst>
                <a:cxn ang="0">
                  <a:pos x="T0" y="T1"/>
                </a:cxn>
                <a:cxn ang="0">
                  <a:pos x="T2" y="T3"/>
                </a:cxn>
                <a:cxn ang="0">
                  <a:pos x="T4" y="T5"/>
                </a:cxn>
                <a:cxn ang="0">
                  <a:pos x="T6" y="T7"/>
                </a:cxn>
                <a:cxn ang="0">
                  <a:pos x="T8" y="T9"/>
                </a:cxn>
              </a:cxnLst>
              <a:rect l="0" t="0" r="r" b="b"/>
              <a:pathLst>
                <a:path w="1538" h="1109">
                  <a:moveTo>
                    <a:pt x="1200" y="1109"/>
                  </a:moveTo>
                  <a:lnTo>
                    <a:pt x="1538" y="690"/>
                  </a:lnTo>
                  <a:lnTo>
                    <a:pt x="937" y="0"/>
                  </a:lnTo>
                  <a:lnTo>
                    <a:pt x="0" y="1109"/>
                  </a:lnTo>
                  <a:lnTo>
                    <a:pt x="1200" y="1109"/>
                  </a:lnTo>
                  <a:close/>
                </a:path>
              </a:pathLst>
            </a:custGeom>
            <a:solidFill>
              <a:srgbClr val="9D9170"/>
            </a:solidFill>
            <a:ln w="6350" cap="flat" cmpd="sng">
              <a:solidFill>
                <a:srgbClr val="000000"/>
              </a:solidFill>
              <a:prstDash val="solid"/>
              <a:round/>
              <a:headEnd/>
              <a:tailEnd/>
            </a:ln>
            <a:effectLst>
              <a:outerShdw dist="35921" dir="2700000" algn="ctr" rotWithShape="0">
                <a:schemeClr val="bg2"/>
              </a:outerShdw>
            </a:effectLst>
          </p:spPr>
          <p:txBody>
            <a:bodyPr wrap="none" lIns="60000" tIns="0" rIns="0" bIns="0" anchor="ctr"/>
            <a:lstStyle/>
            <a:p>
              <a:endParaRPr kumimoji="1" lang="zh-CN" altLang="en-US" sz="833">
                <a:solidFill>
                  <a:srgbClr val="00FFFF"/>
                </a:solidFill>
                <a:effectLst>
                  <a:outerShdw blurRad="38100" dist="38100" dir="2700000" algn="tl">
                    <a:srgbClr val="000000">
                      <a:alpha val="43137"/>
                    </a:srgbClr>
                  </a:outerShdw>
                </a:effectLst>
              </a:endParaRPr>
            </a:p>
          </p:txBody>
        </p:sp>
        <p:sp>
          <p:nvSpPr>
            <p:cNvPr id="2806792" name="Freeform 8"/>
            <p:cNvSpPr>
              <a:spLocks/>
            </p:cNvSpPr>
            <p:nvPr/>
          </p:nvSpPr>
          <p:spPr bwMode="auto">
            <a:xfrm>
              <a:off x="1430" y="2421"/>
              <a:ext cx="1234" cy="1173"/>
            </a:xfrm>
            <a:custGeom>
              <a:avLst/>
              <a:gdLst>
                <a:gd name="T0" fmla="*/ 1200 w 1529"/>
                <a:gd name="T1" fmla="*/ 0 h 1117"/>
                <a:gd name="T2" fmla="*/ 1529 w 1529"/>
                <a:gd name="T3" fmla="*/ 410 h 1117"/>
                <a:gd name="T4" fmla="*/ 929 w 1529"/>
                <a:gd name="T5" fmla="*/ 1117 h 1117"/>
                <a:gd name="T6" fmla="*/ 0 w 1529"/>
                <a:gd name="T7" fmla="*/ 0 h 1117"/>
                <a:gd name="T8" fmla="*/ 1200 w 1529"/>
                <a:gd name="T9" fmla="*/ 0 h 1117"/>
              </a:gdLst>
              <a:ahLst/>
              <a:cxnLst>
                <a:cxn ang="0">
                  <a:pos x="T0" y="T1"/>
                </a:cxn>
                <a:cxn ang="0">
                  <a:pos x="T2" y="T3"/>
                </a:cxn>
                <a:cxn ang="0">
                  <a:pos x="T4" y="T5"/>
                </a:cxn>
                <a:cxn ang="0">
                  <a:pos x="T6" y="T7"/>
                </a:cxn>
                <a:cxn ang="0">
                  <a:pos x="T8" y="T9"/>
                </a:cxn>
              </a:cxnLst>
              <a:rect l="0" t="0" r="r" b="b"/>
              <a:pathLst>
                <a:path w="1529" h="1117">
                  <a:moveTo>
                    <a:pt x="1200" y="0"/>
                  </a:moveTo>
                  <a:lnTo>
                    <a:pt x="1529" y="410"/>
                  </a:lnTo>
                  <a:lnTo>
                    <a:pt x="929" y="1117"/>
                  </a:lnTo>
                  <a:lnTo>
                    <a:pt x="0" y="0"/>
                  </a:lnTo>
                  <a:lnTo>
                    <a:pt x="1200" y="0"/>
                  </a:lnTo>
                  <a:close/>
                </a:path>
              </a:pathLst>
            </a:custGeom>
            <a:solidFill>
              <a:srgbClr val="5F3725"/>
            </a:solidFill>
            <a:ln w="6350" cap="flat" cmpd="sng">
              <a:solidFill>
                <a:srgbClr val="000000"/>
              </a:solidFill>
              <a:prstDash val="solid"/>
              <a:round/>
              <a:headEnd type="none" w="med" len="med"/>
              <a:tailEnd type="none" w="med" len="med"/>
            </a:ln>
            <a:effectLst>
              <a:outerShdw dist="35921" dir="2700000" algn="ctr" rotWithShape="0">
                <a:schemeClr val="bg2"/>
              </a:outerShdw>
            </a:effectLst>
          </p:spPr>
          <p:txBody>
            <a:bodyPr wrap="none" lIns="60000" tIns="0" rIns="0" bIns="0" anchor="ctr"/>
            <a:lstStyle/>
            <a:p>
              <a:endParaRPr kumimoji="1" lang="zh-CN" altLang="en-US" sz="833">
                <a:solidFill>
                  <a:srgbClr val="00FFFF"/>
                </a:solidFill>
                <a:effectLst>
                  <a:outerShdw blurRad="38100" dist="38100" dir="2700000" algn="tl">
                    <a:srgbClr val="000000">
                      <a:alpha val="43137"/>
                    </a:srgbClr>
                  </a:outerShdw>
                </a:effectLst>
              </a:endParaRPr>
            </a:p>
          </p:txBody>
        </p:sp>
        <p:sp>
          <p:nvSpPr>
            <p:cNvPr id="2806793" name="Freeform 9"/>
            <p:cNvSpPr>
              <a:spLocks/>
            </p:cNvSpPr>
            <p:nvPr/>
          </p:nvSpPr>
          <p:spPr bwMode="auto">
            <a:xfrm flipH="1">
              <a:off x="3318" y="1196"/>
              <a:ext cx="1241" cy="1165"/>
            </a:xfrm>
            <a:custGeom>
              <a:avLst/>
              <a:gdLst>
                <a:gd name="T0" fmla="*/ 1200 w 1538"/>
                <a:gd name="T1" fmla="*/ 1109 h 1109"/>
                <a:gd name="T2" fmla="*/ 1538 w 1538"/>
                <a:gd name="T3" fmla="*/ 690 h 1109"/>
                <a:gd name="T4" fmla="*/ 937 w 1538"/>
                <a:gd name="T5" fmla="*/ 0 h 1109"/>
                <a:gd name="T6" fmla="*/ 0 w 1538"/>
                <a:gd name="T7" fmla="*/ 1109 h 1109"/>
                <a:gd name="T8" fmla="*/ 1200 w 1538"/>
                <a:gd name="T9" fmla="*/ 1109 h 1109"/>
              </a:gdLst>
              <a:ahLst/>
              <a:cxnLst>
                <a:cxn ang="0">
                  <a:pos x="T0" y="T1"/>
                </a:cxn>
                <a:cxn ang="0">
                  <a:pos x="T2" y="T3"/>
                </a:cxn>
                <a:cxn ang="0">
                  <a:pos x="T4" y="T5"/>
                </a:cxn>
                <a:cxn ang="0">
                  <a:pos x="T6" y="T7"/>
                </a:cxn>
                <a:cxn ang="0">
                  <a:pos x="T8" y="T9"/>
                </a:cxn>
              </a:cxnLst>
              <a:rect l="0" t="0" r="r" b="b"/>
              <a:pathLst>
                <a:path w="1538" h="1109">
                  <a:moveTo>
                    <a:pt x="1200" y="1109"/>
                  </a:moveTo>
                  <a:lnTo>
                    <a:pt x="1538" y="690"/>
                  </a:lnTo>
                  <a:lnTo>
                    <a:pt x="937" y="0"/>
                  </a:lnTo>
                  <a:lnTo>
                    <a:pt x="0" y="1109"/>
                  </a:lnTo>
                  <a:lnTo>
                    <a:pt x="1200" y="1109"/>
                  </a:lnTo>
                  <a:close/>
                </a:path>
              </a:pathLst>
            </a:custGeom>
            <a:solidFill>
              <a:srgbClr val="9D9170"/>
            </a:solidFill>
            <a:ln w="6350" cap="flat" cmpd="sng">
              <a:solidFill>
                <a:srgbClr val="000000"/>
              </a:solidFill>
              <a:prstDash val="solid"/>
              <a:round/>
              <a:headEnd/>
              <a:tailEnd/>
            </a:ln>
            <a:effectLst>
              <a:outerShdw dist="35921" dir="2700000" algn="ctr" rotWithShape="0">
                <a:schemeClr val="bg2"/>
              </a:outerShdw>
            </a:effectLst>
          </p:spPr>
          <p:txBody>
            <a:bodyPr wrap="none" lIns="60000" tIns="0" rIns="0" bIns="0" anchor="ctr"/>
            <a:lstStyle/>
            <a:p>
              <a:endParaRPr kumimoji="1" lang="zh-CN" altLang="en-US" sz="833">
                <a:solidFill>
                  <a:srgbClr val="00FFFF"/>
                </a:solidFill>
                <a:effectLst>
                  <a:outerShdw blurRad="38100" dist="38100" dir="2700000" algn="tl">
                    <a:srgbClr val="000000">
                      <a:alpha val="43137"/>
                    </a:srgbClr>
                  </a:outerShdw>
                </a:effectLst>
              </a:endParaRPr>
            </a:p>
          </p:txBody>
        </p:sp>
        <p:sp>
          <p:nvSpPr>
            <p:cNvPr id="2806794" name="Freeform 10"/>
            <p:cNvSpPr>
              <a:spLocks/>
            </p:cNvSpPr>
            <p:nvPr/>
          </p:nvSpPr>
          <p:spPr bwMode="auto">
            <a:xfrm flipH="1">
              <a:off x="3319" y="2421"/>
              <a:ext cx="1234" cy="1173"/>
            </a:xfrm>
            <a:custGeom>
              <a:avLst/>
              <a:gdLst>
                <a:gd name="T0" fmla="*/ 1200 w 1529"/>
                <a:gd name="T1" fmla="*/ 0 h 1117"/>
                <a:gd name="T2" fmla="*/ 1529 w 1529"/>
                <a:gd name="T3" fmla="*/ 410 h 1117"/>
                <a:gd name="T4" fmla="*/ 929 w 1529"/>
                <a:gd name="T5" fmla="*/ 1117 h 1117"/>
                <a:gd name="T6" fmla="*/ 0 w 1529"/>
                <a:gd name="T7" fmla="*/ 0 h 1117"/>
                <a:gd name="T8" fmla="*/ 1200 w 1529"/>
                <a:gd name="T9" fmla="*/ 0 h 1117"/>
              </a:gdLst>
              <a:ahLst/>
              <a:cxnLst>
                <a:cxn ang="0">
                  <a:pos x="T0" y="T1"/>
                </a:cxn>
                <a:cxn ang="0">
                  <a:pos x="T2" y="T3"/>
                </a:cxn>
                <a:cxn ang="0">
                  <a:pos x="T4" y="T5"/>
                </a:cxn>
                <a:cxn ang="0">
                  <a:pos x="T6" y="T7"/>
                </a:cxn>
                <a:cxn ang="0">
                  <a:pos x="T8" y="T9"/>
                </a:cxn>
              </a:cxnLst>
              <a:rect l="0" t="0" r="r" b="b"/>
              <a:pathLst>
                <a:path w="1529" h="1117">
                  <a:moveTo>
                    <a:pt x="1200" y="0"/>
                  </a:moveTo>
                  <a:lnTo>
                    <a:pt x="1529" y="410"/>
                  </a:lnTo>
                  <a:lnTo>
                    <a:pt x="929" y="1117"/>
                  </a:lnTo>
                  <a:lnTo>
                    <a:pt x="0" y="0"/>
                  </a:lnTo>
                  <a:lnTo>
                    <a:pt x="1200" y="0"/>
                  </a:lnTo>
                  <a:close/>
                </a:path>
              </a:pathLst>
            </a:custGeom>
            <a:solidFill>
              <a:srgbClr val="5F3725"/>
            </a:solidFill>
            <a:ln w="6350" cap="flat" cmpd="sng">
              <a:solidFill>
                <a:srgbClr val="000000"/>
              </a:solidFill>
              <a:prstDash val="solid"/>
              <a:round/>
              <a:headEnd type="none" w="med" len="med"/>
              <a:tailEnd type="none" w="med" len="med"/>
            </a:ln>
            <a:effectLst>
              <a:outerShdw dist="35921" dir="2700000" algn="ctr" rotWithShape="0">
                <a:schemeClr val="bg2"/>
              </a:outerShdw>
            </a:effectLst>
          </p:spPr>
          <p:txBody>
            <a:bodyPr wrap="none" lIns="60000" tIns="0" rIns="0" bIns="0" anchor="ctr"/>
            <a:lstStyle/>
            <a:p>
              <a:endParaRPr kumimoji="1" lang="zh-CN" altLang="en-US" sz="833">
                <a:solidFill>
                  <a:srgbClr val="00FFFF"/>
                </a:solidFill>
                <a:effectLst>
                  <a:outerShdw blurRad="38100" dist="38100" dir="2700000" algn="tl">
                    <a:srgbClr val="000000">
                      <a:alpha val="43137"/>
                    </a:srgbClr>
                  </a:outerShdw>
                </a:effectLst>
              </a:endParaRPr>
            </a:p>
          </p:txBody>
        </p:sp>
        <p:sp>
          <p:nvSpPr>
            <p:cNvPr id="2806795" name="Text Box 11"/>
            <p:cNvSpPr txBox="1">
              <a:spLocks noChangeArrowheads="1"/>
            </p:cNvSpPr>
            <p:nvPr/>
          </p:nvSpPr>
          <p:spPr bwMode="auto">
            <a:xfrm flipH="1">
              <a:off x="2688" y="2194"/>
              <a:ext cx="682" cy="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algn="ctr" eaLnBrk="0" hangingPunct="0"/>
              <a:r>
                <a:rPr lang="zh-CN" altLang="en-US" sz="1667" dirty="0">
                  <a:latin typeface="华文楷体" panose="02010600040101010101" pitchFamily="2" charset="-122"/>
                  <a:ea typeface="华文楷体" panose="02010600040101010101" pitchFamily="2" charset="-122"/>
                </a:rPr>
                <a:t>招聘考察的维度</a:t>
              </a:r>
            </a:p>
          </p:txBody>
        </p:sp>
        <p:sp>
          <p:nvSpPr>
            <p:cNvPr id="2806796" name="Text Box 12"/>
            <p:cNvSpPr txBox="1">
              <a:spLocks noChangeArrowheads="1"/>
            </p:cNvSpPr>
            <p:nvPr/>
          </p:nvSpPr>
          <p:spPr bwMode="auto">
            <a:xfrm flipH="1">
              <a:off x="2585" y="1377"/>
              <a:ext cx="833"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eaLnBrk="0" hangingPunct="0"/>
              <a:r>
                <a:rPr lang="en-US" altLang="zh-CN" sz="1333" dirty="0">
                  <a:solidFill>
                    <a:srgbClr val="FFFFFF"/>
                  </a:solidFill>
                </a:rPr>
                <a:t>K</a:t>
              </a:r>
              <a:r>
                <a:rPr lang="zh-CN" altLang="en-US" sz="1333" dirty="0">
                  <a:solidFill>
                    <a:srgbClr val="FFFFFF"/>
                  </a:solidFill>
                </a:rPr>
                <a:t>：专业知识</a:t>
              </a:r>
            </a:p>
          </p:txBody>
        </p:sp>
        <p:sp>
          <p:nvSpPr>
            <p:cNvPr id="2806797" name="Text Box 13"/>
            <p:cNvSpPr txBox="1">
              <a:spLocks noChangeArrowheads="1"/>
            </p:cNvSpPr>
            <p:nvPr/>
          </p:nvSpPr>
          <p:spPr bwMode="auto">
            <a:xfrm flipH="1">
              <a:off x="2581" y="3223"/>
              <a:ext cx="835"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0" hangingPunct="0"/>
              <a:r>
                <a:rPr lang="en-US" altLang="zh-CN" sz="1333" b="1" dirty="0">
                  <a:solidFill>
                    <a:srgbClr val="000000"/>
                  </a:solidFill>
                </a:rPr>
                <a:t>P</a:t>
              </a:r>
              <a:r>
                <a:rPr lang="zh-CN" altLang="en-US" sz="1333" b="1" dirty="0">
                  <a:solidFill>
                    <a:srgbClr val="000000"/>
                  </a:solidFill>
                </a:rPr>
                <a:t>：个性特质</a:t>
              </a:r>
            </a:p>
          </p:txBody>
        </p:sp>
        <p:sp>
          <p:nvSpPr>
            <p:cNvPr id="2806798" name="Text Box 14"/>
            <p:cNvSpPr txBox="1">
              <a:spLocks noChangeArrowheads="1"/>
            </p:cNvSpPr>
            <p:nvPr/>
          </p:nvSpPr>
          <p:spPr bwMode="auto">
            <a:xfrm flipH="1">
              <a:off x="1746" y="2705"/>
              <a:ext cx="862"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defPPr>
                <a:defRPr lang="zh-CN"/>
              </a:defPPr>
              <a:lvl1pPr eaLnBrk="0" hangingPunct="0">
                <a:defRPr kumimoji="0" sz="1600">
                  <a:solidFill>
                    <a:schemeClr val="tx1"/>
                  </a:solidFill>
                  <a:effectLst/>
                  <a:latin typeface="Arial" charset="0"/>
                </a:defRPr>
              </a:lvl1pPr>
            </a:lstStyle>
            <a:p>
              <a:r>
                <a:rPr lang="en-US" altLang="zh-CN" sz="1333" dirty="0">
                  <a:solidFill>
                    <a:srgbClr val="FFFFFF"/>
                  </a:solidFill>
                </a:rPr>
                <a:t>M</a:t>
              </a:r>
              <a:r>
                <a:rPr lang="zh-CN" altLang="en-US" sz="1333" dirty="0">
                  <a:solidFill>
                    <a:srgbClr val="FFFFFF"/>
                  </a:solidFill>
                </a:rPr>
                <a:t>：求职动机</a:t>
              </a:r>
            </a:p>
          </p:txBody>
        </p:sp>
        <p:sp>
          <p:nvSpPr>
            <p:cNvPr id="2806799" name="Text Box 15"/>
            <p:cNvSpPr txBox="1">
              <a:spLocks noChangeArrowheads="1"/>
            </p:cNvSpPr>
            <p:nvPr/>
          </p:nvSpPr>
          <p:spPr bwMode="auto">
            <a:xfrm flipH="1">
              <a:off x="1814" y="1878"/>
              <a:ext cx="710"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0" hangingPunct="0"/>
              <a:r>
                <a:rPr lang="en-US" altLang="zh-CN" sz="1333" b="1" dirty="0">
                  <a:solidFill>
                    <a:srgbClr val="000000"/>
                  </a:solidFill>
                </a:rPr>
                <a:t>V</a:t>
              </a:r>
              <a:r>
                <a:rPr lang="zh-CN" altLang="en-US" sz="1333" b="1" dirty="0">
                  <a:solidFill>
                    <a:srgbClr val="000000"/>
                  </a:solidFill>
                </a:rPr>
                <a:t>：价值观</a:t>
              </a:r>
            </a:p>
          </p:txBody>
        </p:sp>
        <p:sp>
          <p:nvSpPr>
            <p:cNvPr id="2806800" name="Text Box 16"/>
            <p:cNvSpPr txBox="1">
              <a:spLocks noChangeArrowheads="1"/>
            </p:cNvSpPr>
            <p:nvPr/>
          </p:nvSpPr>
          <p:spPr bwMode="auto">
            <a:xfrm flipH="1">
              <a:off x="3493" y="2726"/>
              <a:ext cx="733"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defPPr>
                <a:defRPr lang="zh-CN"/>
              </a:defPPr>
              <a:lvl1pPr eaLnBrk="0" hangingPunct="0">
                <a:defRPr kumimoji="0" sz="1600">
                  <a:solidFill>
                    <a:schemeClr val="tx1"/>
                  </a:solidFill>
                  <a:effectLst/>
                  <a:latin typeface="Arial" charset="0"/>
                </a:defRPr>
              </a:lvl1pPr>
            </a:lstStyle>
            <a:p>
              <a:r>
                <a:rPr lang="en-US" altLang="zh-CN" sz="1333" dirty="0">
                  <a:solidFill>
                    <a:srgbClr val="FFFFFF"/>
                  </a:solidFill>
                </a:rPr>
                <a:t>A:</a:t>
              </a:r>
              <a:r>
                <a:rPr lang="zh-CN" altLang="en-US" sz="1333" dirty="0">
                  <a:solidFill>
                    <a:srgbClr val="FFFFFF"/>
                  </a:solidFill>
                </a:rPr>
                <a:t>综合能力</a:t>
              </a:r>
            </a:p>
          </p:txBody>
        </p:sp>
        <p:sp>
          <p:nvSpPr>
            <p:cNvPr id="2806801" name="Text Box 17"/>
            <p:cNvSpPr txBox="1">
              <a:spLocks noChangeArrowheads="1"/>
            </p:cNvSpPr>
            <p:nvPr/>
          </p:nvSpPr>
          <p:spPr bwMode="auto">
            <a:xfrm flipH="1">
              <a:off x="3491" y="1878"/>
              <a:ext cx="753"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eaLnBrk="0" hangingPunct="0"/>
              <a:r>
                <a:rPr lang="en-US" altLang="zh-CN" sz="1333" b="1" dirty="0">
                  <a:solidFill>
                    <a:srgbClr val="000000"/>
                  </a:solidFill>
                </a:rPr>
                <a:t>S</a:t>
              </a:r>
              <a:r>
                <a:rPr lang="zh-CN" altLang="en-US" sz="1333" b="1" dirty="0">
                  <a:solidFill>
                    <a:srgbClr val="000000"/>
                  </a:solidFill>
                </a:rPr>
                <a:t>：专业技能</a:t>
              </a:r>
            </a:p>
          </p:txBody>
        </p:sp>
      </p:grpSp>
    </p:spTree>
    <p:extLst>
      <p:ext uri="{BB962C8B-B14F-4D97-AF65-F5344CB8AC3E}">
        <p14:creationId xmlns:p14="http://schemas.microsoft.com/office/powerpoint/2010/main" val="3881621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4" y="337220"/>
            <a:ext cx="6600733" cy="3420380"/>
          </a:xfrm>
        </p:spPr>
        <p:txBody>
          <a:bodyPr/>
          <a:lstStyle/>
          <a:p>
            <a:pPr algn="ctr">
              <a:lnSpc>
                <a:spcPct val="150000"/>
              </a:lnSpc>
            </a:pPr>
            <a:r>
              <a:rPr lang="zh-CN" altLang="en-US" sz="3333" dirty="0"/>
              <a:t> </a:t>
            </a:r>
            <a:r>
              <a:rPr kumimoji="1" lang="zh-CN" altLang="en-US" sz="3600" kern="1200" dirty="0">
                <a:solidFill>
                  <a:srgbClr val="0000FF"/>
                </a:solidFill>
                <a:latin typeface="方正粗倩_GBK" panose="03000509000000000000" pitchFamily="65" charset="-122"/>
                <a:ea typeface="方正粗倩_GBK" panose="03000509000000000000" pitchFamily="65" charset="-122"/>
              </a:rPr>
              <a:t>最实战的面试问题</a:t>
            </a:r>
            <a:br>
              <a:rPr kumimoji="1" lang="en-US" altLang="zh-CN" sz="3600" kern="1200" dirty="0">
                <a:solidFill>
                  <a:srgbClr val="0000FF"/>
                </a:solidFill>
                <a:latin typeface="方正粗倩_GBK" panose="03000509000000000000" pitchFamily="65" charset="-122"/>
                <a:ea typeface="方正粗倩_GBK" panose="03000509000000000000" pitchFamily="65" charset="-122"/>
              </a:rPr>
            </a:br>
            <a:r>
              <a:rPr lang="zh-CN" altLang="en-US" sz="4800" dirty="0">
                <a:latin typeface="方正粗圆简体" panose="02010601030101010101" pitchFamily="2" charset="-122"/>
                <a:ea typeface="方正粗圆简体" panose="02010601030101010101" pitchFamily="2" charset="-122"/>
              </a:rPr>
              <a:t>举例</a:t>
            </a:r>
            <a:r>
              <a:rPr lang="en-US" altLang="zh-CN" sz="4800" dirty="0">
                <a:latin typeface="方正粗圆简体" panose="02010601030101010101" pitchFamily="2" charset="-122"/>
                <a:ea typeface="方正粗圆简体" panose="02010601030101010101" pitchFamily="2" charset="-122"/>
              </a:rPr>
              <a:t>+</a:t>
            </a:r>
            <a:r>
              <a:rPr lang="zh-CN" altLang="en-US" sz="4800" dirty="0">
                <a:latin typeface="方正粗圆简体" panose="02010601030101010101" pitchFamily="2" charset="-122"/>
                <a:ea typeface="方正粗圆简体" panose="02010601030101010101" pitchFamily="2" charset="-122"/>
              </a:rPr>
              <a:t>模拟</a:t>
            </a:r>
            <a:br>
              <a:rPr lang="en-US" altLang="zh-CN" sz="4800" dirty="0"/>
            </a:br>
            <a:r>
              <a:rPr lang="zh-CN" altLang="en-US" b="1" dirty="0">
                <a:solidFill>
                  <a:schemeClr val="tx1"/>
                </a:solidFill>
              </a:rPr>
              <a:t>行为式问题   </a:t>
            </a:r>
            <a:r>
              <a:rPr lang="en-US" altLang="zh-CN" b="1" dirty="0">
                <a:solidFill>
                  <a:schemeClr val="tx1"/>
                </a:solidFill>
              </a:rPr>
              <a:t>+  </a:t>
            </a:r>
            <a:r>
              <a:rPr lang="zh-CN" altLang="en-US" b="1" dirty="0">
                <a:solidFill>
                  <a:schemeClr val="tx1"/>
                </a:solidFill>
              </a:rPr>
              <a:t>虚拟情境式问题</a:t>
            </a:r>
            <a:endParaRPr lang="zh-CN" altLang="en-US" sz="917" dirty="0">
              <a:solidFill>
                <a:schemeClr val="tx1"/>
              </a:solidFill>
            </a:endParaRPr>
          </a:p>
        </p:txBody>
      </p:sp>
    </p:spTree>
    <p:extLst>
      <p:ext uri="{BB962C8B-B14F-4D97-AF65-F5344CB8AC3E}">
        <p14:creationId xmlns:p14="http://schemas.microsoft.com/office/powerpoint/2010/main" val="2266491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0E46BC-A1DC-45A3-9369-F671F9B8C06C}" type="slidenum">
              <a:rPr lang="zh-CN" altLang="en-US" smtClean="0"/>
              <a:pPr/>
              <a:t>16</a:t>
            </a:fld>
            <a:endParaRPr lang="en-US" altLang="zh-CN"/>
          </a:p>
        </p:txBody>
      </p:sp>
      <p:sp>
        <p:nvSpPr>
          <p:cNvPr id="5" name="Rectangle 4"/>
          <p:cNvSpPr>
            <a:spLocks noChangeArrowheads="1"/>
          </p:cNvSpPr>
          <p:nvPr/>
        </p:nvSpPr>
        <p:spPr bwMode="auto">
          <a:xfrm>
            <a:off x="1691680" y="1489348"/>
            <a:ext cx="6360583" cy="3480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5739" indent="-285739">
              <a:lnSpc>
                <a:spcPct val="185000"/>
              </a:lnSpc>
              <a:buClr>
                <a:srgbClr val="00FFFF"/>
              </a:buClr>
              <a:buSzPct val="75000"/>
              <a:buFont typeface="Wingdings" pitchFamily="2" charset="2"/>
              <a:buChar char="n"/>
            </a:pPr>
            <a:r>
              <a:rPr lang="zh-CN" altLang="en-US" sz="2000" dirty="0">
                <a:solidFill>
                  <a:srgbClr val="000000"/>
                </a:solidFill>
                <a:ea typeface="宋体" pitchFamily="2" charset="-122"/>
              </a:rPr>
              <a:t>定义 </a:t>
            </a:r>
            <a:r>
              <a:rPr lang="en-US" altLang="zh-CN" sz="2000" dirty="0">
                <a:solidFill>
                  <a:srgbClr val="000000"/>
                </a:solidFill>
                <a:ea typeface="宋体" pitchFamily="2" charset="-122"/>
              </a:rPr>
              <a:t>:</a:t>
            </a:r>
            <a:r>
              <a:rPr lang="zh-CN" altLang="en-US" sz="2000" dirty="0">
                <a:solidFill>
                  <a:srgbClr val="000000"/>
                </a:solidFill>
                <a:ea typeface="宋体" pitchFamily="2" charset="-122"/>
              </a:rPr>
              <a:t>通过对应聘者实际工作事例或参与活动的询问和挖掘，了解其行为特征、能力水平及素质状况。</a:t>
            </a:r>
          </a:p>
          <a:p>
            <a:pPr marL="285739" indent="-285739">
              <a:lnSpc>
                <a:spcPct val="185000"/>
              </a:lnSpc>
              <a:buClr>
                <a:srgbClr val="00FFFF"/>
              </a:buClr>
              <a:buSzPct val="75000"/>
              <a:buFont typeface="Wingdings" pitchFamily="2" charset="2"/>
              <a:buChar char="n"/>
            </a:pPr>
            <a:r>
              <a:rPr lang="zh-CN" altLang="en-US" sz="2000" dirty="0">
                <a:solidFill>
                  <a:srgbClr val="000000"/>
                </a:solidFill>
                <a:ea typeface="宋体" pitchFamily="2" charset="-122"/>
              </a:rPr>
              <a:t>目的：通过过去的行为表现，判断其是否具备相应的工作经验与工作能力，以及相关的分析问题、处理问题的综合能力。据此判定与目标岗位要求的匹配度。</a:t>
            </a:r>
          </a:p>
        </p:txBody>
      </p:sp>
      <p:pic>
        <p:nvPicPr>
          <p:cNvPr id="7" name="图片 6">
            <a:hlinkClick r:id="rId2" action="ppaction://hlinkfile"/>
          </p:cNvPr>
          <p:cNvPicPr>
            <a:picLocks noChangeAspect="1"/>
          </p:cNvPicPr>
          <p:nvPr/>
        </p:nvPicPr>
        <p:blipFill>
          <a:blip r:embed="rId3"/>
          <a:stretch>
            <a:fillRect/>
          </a:stretch>
        </p:blipFill>
        <p:spPr>
          <a:xfrm>
            <a:off x="756814" y="412397"/>
            <a:ext cx="8230313" cy="926672"/>
          </a:xfrm>
          <a:prstGeom prst="rect">
            <a:avLst/>
          </a:prstGeom>
        </p:spPr>
      </p:pic>
    </p:spTree>
    <p:extLst>
      <p:ext uri="{BB962C8B-B14F-4D97-AF65-F5344CB8AC3E}">
        <p14:creationId xmlns:p14="http://schemas.microsoft.com/office/powerpoint/2010/main" val="446207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99592" y="1267082"/>
            <a:ext cx="7773988" cy="383513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vert="horz" wrap="square" lIns="76729" tIns="38365" rIns="76729" bIns="38365" numCol="1" anchor="ctr" anchorCtr="0" compatLnSpc="1">
            <a:prstTxWarp prst="textNoShape">
              <a:avLst/>
            </a:prstTxWarp>
          </a:bodyPr>
          <a:lstStyle/>
          <a:p>
            <a:pPr marL="0" indent="0" algn="ctr">
              <a:spcBef>
                <a:spcPct val="0"/>
              </a:spcBef>
              <a:buNone/>
            </a:pPr>
            <a:r>
              <a:rPr kumimoji="1" lang="zh-CN" altLang="en-US" kern="1200" dirty="0">
                <a:solidFill>
                  <a:srgbClr val="0000FF"/>
                </a:solidFill>
                <a:latin typeface="方正粗倩_GBK" panose="03000509000000000000" pitchFamily="65" charset="-122"/>
                <a:ea typeface="方正粗倩_GBK" panose="03000509000000000000" pitchFamily="65" charset="-122"/>
                <a:cs typeface="+mj-cs"/>
              </a:rPr>
              <a:t>考官提问的比较</a:t>
            </a:r>
          </a:p>
        </p:txBody>
      </p:sp>
      <p:graphicFrame>
        <p:nvGraphicFramePr>
          <p:cNvPr id="3" name="表格 2"/>
          <p:cNvGraphicFramePr>
            <a:graphicFrameLocks noGrp="1"/>
          </p:cNvGraphicFramePr>
          <p:nvPr>
            <p:extLst>
              <p:ext uri="{D42A27DB-BD31-4B8C-83A1-F6EECF244321}">
                <p14:modId xmlns:p14="http://schemas.microsoft.com/office/powerpoint/2010/main" val="1846045495"/>
              </p:ext>
            </p:extLst>
          </p:nvPr>
        </p:nvGraphicFramePr>
        <p:xfrm>
          <a:off x="1744712" y="1417340"/>
          <a:ext cx="6139656" cy="2400168"/>
        </p:xfrm>
        <a:graphic>
          <a:graphicData uri="http://schemas.openxmlformats.org/drawingml/2006/table">
            <a:tbl>
              <a:tblPr firstRow="1" bandRow="1">
                <a:tableStyleId>{5C22544A-7EE6-4342-B048-85BDC9FD1C3A}</a:tableStyleId>
              </a:tblPr>
              <a:tblGrid>
                <a:gridCol w="582481">
                  <a:extLst>
                    <a:ext uri="{9D8B030D-6E8A-4147-A177-3AD203B41FA5}">
                      <a16:colId xmlns:a16="http://schemas.microsoft.com/office/drawing/2014/main" val="20000"/>
                    </a:ext>
                  </a:extLst>
                </a:gridCol>
                <a:gridCol w="5557175">
                  <a:extLst>
                    <a:ext uri="{9D8B030D-6E8A-4147-A177-3AD203B41FA5}">
                      <a16:colId xmlns:a16="http://schemas.microsoft.com/office/drawing/2014/main" val="20001"/>
                    </a:ext>
                  </a:extLst>
                </a:gridCol>
              </a:tblGrid>
              <a:tr h="419055">
                <a:tc>
                  <a:txBody>
                    <a:bodyPr/>
                    <a:lstStyle/>
                    <a:p>
                      <a:pPr algn="ctr">
                        <a:lnSpc>
                          <a:spcPct val="150000"/>
                        </a:lnSpc>
                      </a:pPr>
                      <a:r>
                        <a:rPr lang="zh-CN" altLang="en-US" sz="1500" dirty="0">
                          <a:solidFill>
                            <a:schemeClr val="tx1"/>
                          </a:solidFill>
                        </a:rPr>
                        <a:t>序</a:t>
                      </a:r>
                    </a:p>
                  </a:txBody>
                  <a:tcPr marL="76191" marR="76191" marT="38078" marB="380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pPr>
                      <a:r>
                        <a:rPr lang="zh-CN" altLang="en-US" sz="1500" dirty="0">
                          <a:solidFill>
                            <a:schemeClr val="tx1"/>
                          </a:solidFill>
                        </a:rPr>
                        <a:t>提                  问</a:t>
                      </a:r>
                    </a:p>
                  </a:txBody>
                  <a:tcPr marL="76191" marR="76191" marT="38078" marB="380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990555">
                <a:tc>
                  <a:txBody>
                    <a:bodyPr/>
                    <a:lstStyle/>
                    <a:p>
                      <a:pPr algn="ctr">
                        <a:lnSpc>
                          <a:spcPct val="150000"/>
                        </a:lnSpc>
                      </a:pPr>
                      <a:r>
                        <a:rPr lang="en-US" altLang="zh-CN" sz="1800" dirty="0">
                          <a:solidFill>
                            <a:schemeClr val="tx1"/>
                          </a:solidFill>
                        </a:rPr>
                        <a:t>1</a:t>
                      </a:r>
                      <a:endParaRPr lang="zh-CN" altLang="en-US" sz="1800" dirty="0">
                        <a:solidFill>
                          <a:schemeClr val="tx1"/>
                        </a:solidFill>
                      </a:endParaRPr>
                    </a:p>
                  </a:txBody>
                  <a:tcPr marL="76191" marR="76191" marT="38078" marB="380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pPr>
                      <a:r>
                        <a:rPr lang="zh-CN" altLang="en-US" sz="2000" dirty="0">
                          <a:solidFill>
                            <a:schemeClr val="tx1"/>
                          </a:solidFill>
                        </a:rPr>
                        <a:t>你在丽江拍摄过程中发现了</a:t>
                      </a:r>
                      <a:r>
                        <a:rPr lang="zh-CN" altLang="en-US" sz="2000" b="1" dirty="0">
                          <a:solidFill>
                            <a:srgbClr val="FF0000"/>
                          </a:solidFill>
                        </a:rPr>
                        <a:t>什么样</a:t>
                      </a:r>
                      <a:r>
                        <a:rPr lang="zh-CN" altLang="en-US" sz="2000" dirty="0">
                          <a:solidFill>
                            <a:schemeClr val="tx1"/>
                          </a:solidFill>
                        </a:rPr>
                        <a:t>的细节，而</a:t>
                      </a:r>
                      <a:r>
                        <a:rPr lang="zh-CN" altLang="en-US" sz="2000" b="1" kern="1200" dirty="0">
                          <a:solidFill>
                            <a:srgbClr val="FF0000"/>
                          </a:solidFill>
                          <a:latin typeface="+mn-lt"/>
                          <a:ea typeface="+mn-ea"/>
                          <a:cs typeface="+mn-cs"/>
                        </a:rPr>
                        <a:t>这些</a:t>
                      </a:r>
                      <a:r>
                        <a:rPr lang="zh-CN" altLang="en-US" sz="2000" dirty="0">
                          <a:solidFill>
                            <a:schemeClr val="tx1"/>
                          </a:solidFill>
                        </a:rPr>
                        <a:t>细节，给了你</a:t>
                      </a:r>
                      <a:r>
                        <a:rPr lang="zh-CN" altLang="en-US" sz="2000" b="1" kern="1200" dirty="0">
                          <a:solidFill>
                            <a:srgbClr val="FF0000"/>
                          </a:solidFill>
                          <a:latin typeface="+mn-lt"/>
                          <a:ea typeface="+mn-ea"/>
                          <a:cs typeface="+mn-cs"/>
                        </a:rPr>
                        <a:t>什么样</a:t>
                      </a:r>
                      <a:r>
                        <a:rPr lang="zh-CN" altLang="en-US" sz="2000" dirty="0">
                          <a:solidFill>
                            <a:schemeClr val="tx1"/>
                          </a:solidFill>
                        </a:rPr>
                        <a:t>的感受？</a:t>
                      </a:r>
                    </a:p>
                  </a:txBody>
                  <a:tcPr marL="76191" marR="76191" marT="38078" marB="380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990555">
                <a:tc>
                  <a:txBody>
                    <a:bodyPr/>
                    <a:lstStyle/>
                    <a:p>
                      <a:pPr marL="0" algn="ctr" defTabSz="914400" rtl="0" eaLnBrk="1" latinLnBrk="0" hangingPunct="1">
                        <a:lnSpc>
                          <a:spcPct val="150000"/>
                        </a:lnSpc>
                      </a:pPr>
                      <a:r>
                        <a:rPr lang="en-US" altLang="zh-CN" sz="1800" kern="1200" dirty="0">
                          <a:solidFill>
                            <a:schemeClr val="tx1"/>
                          </a:solidFill>
                          <a:latin typeface="+mn-lt"/>
                          <a:ea typeface="+mn-ea"/>
                          <a:cs typeface="+mn-cs"/>
                        </a:rPr>
                        <a:t>2</a:t>
                      </a:r>
                      <a:endParaRPr lang="zh-CN" altLang="en-US" sz="1800" kern="1200" dirty="0">
                        <a:solidFill>
                          <a:schemeClr val="tx1"/>
                        </a:solidFill>
                        <a:latin typeface="+mn-lt"/>
                        <a:ea typeface="+mn-ea"/>
                        <a:cs typeface="+mn-cs"/>
                      </a:endParaRPr>
                    </a:p>
                  </a:txBody>
                  <a:tcPr marL="76191" marR="76191" marT="38078" marB="380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lnSpc>
                          <a:spcPct val="150000"/>
                        </a:lnSpc>
                      </a:pPr>
                      <a:r>
                        <a:rPr lang="zh-CN" altLang="en-US" sz="2000" kern="1200" dirty="0">
                          <a:solidFill>
                            <a:schemeClr val="tx1"/>
                          </a:solidFill>
                          <a:latin typeface="+mn-lt"/>
                          <a:ea typeface="+mn-ea"/>
                          <a:cs typeface="+mn-cs"/>
                        </a:rPr>
                        <a:t>你在纳西拍摄过程中，有没有碰到哪一个人、他做的哪一个细节或某一件事情，让你很有感触？</a:t>
                      </a:r>
                    </a:p>
                  </a:txBody>
                  <a:tcPr marL="76191" marR="76191" marT="38078" marB="380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3300279626"/>
              </p:ext>
            </p:extLst>
          </p:nvPr>
        </p:nvGraphicFramePr>
        <p:xfrm>
          <a:off x="1744712" y="3817112"/>
          <a:ext cx="6139656" cy="990864"/>
        </p:xfrm>
        <a:graphic>
          <a:graphicData uri="http://schemas.openxmlformats.org/drawingml/2006/table">
            <a:tbl>
              <a:tblPr firstRow="1" bandRow="1">
                <a:tableStyleId>{5C22544A-7EE6-4342-B048-85BDC9FD1C3A}</a:tableStyleId>
              </a:tblPr>
              <a:tblGrid>
                <a:gridCol w="582481">
                  <a:extLst>
                    <a:ext uri="{9D8B030D-6E8A-4147-A177-3AD203B41FA5}">
                      <a16:colId xmlns:a16="http://schemas.microsoft.com/office/drawing/2014/main" val="20000"/>
                    </a:ext>
                  </a:extLst>
                </a:gridCol>
                <a:gridCol w="5557175">
                  <a:extLst>
                    <a:ext uri="{9D8B030D-6E8A-4147-A177-3AD203B41FA5}">
                      <a16:colId xmlns:a16="http://schemas.microsoft.com/office/drawing/2014/main" val="20001"/>
                    </a:ext>
                  </a:extLst>
                </a:gridCol>
              </a:tblGrid>
              <a:tr h="990864">
                <a:tc>
                  <a:txBody>
                    <a:bodyPr/>
                    <a:lstStyle/>
                    <a:p>
                      <a:pPr algn="ctr">
                        <a:lnSpc>
                          <a:spcPct val="150000"/>
                        </a:lnSpc>
                      </a:pPr>
                      <a:r>
                        <a:rPr lang="en-US" altLang="zh-CN" sz="1500" dirty="0">
                          <a:solidFill>
                            <a:schemeClr val="tx1"/>
                          </a:solidFill>
                        </a:rPr>
                        <a:t>3</a:t>
                      </a:r>
                      <a:endParaRPr lang="zh-CN" altLang="en-US" sz="1500" dirty="0">
                        <a:solidFill>
                          <a:schemeClr val="tx1"/>
                        </a:solidFill>
                      </a:endParaRPr>
                    </a:p>
                  </a:txBody>
                  <a:tcPr marL="76191" marR="76191" marT="38096" marB="380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pPr>
                      <a:r>
                        <a:rPr lang="zh-CN" altLang="en-US" sz="2000" dirty="0">
                          <a:solidFill>
                            <a:schemeClr val="tx1"/>
                          </a:solidFill>
                        </a:rPr>
                        <a:t>你在丽江拍摄过程中，有哪</a:t>
                      </a:r>
                      <a:r>
                        <a:rPr lang="zh-CN" altLang="en-US" sz="2000" b="1" dirty="0">
                          <a:solidFill>
                            <a:schemeClr val="tx1"/>
                          </a:solidFill>
                        </a:rPr>
                        <a:t>一个</a:t>
                      </a:r>
                      <a:r>
                        <a:rPr lang="zh-CN" altLang="en-US" sz="2000" dirty="0">
                          <a:solidFill>
                            <a:schemeClr val="tx1"/>
                          </a:solidFill>
                        </a:rPr>
                        <a:t>人的哪</a:t>
                      </a:r>
                      <a:r>
                        <a:rPr lang="zh-CN" altLang="en-US" sz="2000" b="1" kern="1200" dirty="0">
                          <a:solidFill>
                            <a:schemeClr val="tx1"/>
                          </a:solidFill>
                          <a:latin typeface="+mn-lt"/>
                          <a:ea typeface="+mn-ea"/>
                          <a:cs typeface="+mn-cs"/>
                        </a:rPr>
                        <a:t>一个</a:t>
                      </a:r>
                      <a:r>
                        <a:rPr lang="zh-CN" altLang="en-US" sz="2000" dirty="0">
                          <a:solidFill>
                            <a:schemeClr val="tx1"/>
                          </a:solidFill>
                        </a:rPr>
                        <a:t>细节，让你</a:t>
                      </a:r>
                      <a:r>
                        <a:rPr lang="zh-CN" altLang="en-US" sz="2000" b="1" kern="1200" dirty="0">
                          <a:solidFill>
                            <a:schemeClr val="tx1"/>
                          </a:solidFill>
                          <a:latin typeface="+mn-lt"/>
                          <a:ea typeface="+mn-ea"/>
                          <a:cs typeface="+mn-cs"/>
                        </a:rPr>
                        <a:t>最</a:t>
                      </a:r>
                      <a:r>
                        <a:rPr lang="zh-CN" altLang="en-US" sz="2000" dirty="0">
                          <a:solidFill>
                            <a:schemeClr val="tx1"/>
                          </a:solidFill>
                        </a:rPr>
                        <a:t>有感触？</a:t>
                      </a:r>
                    </a:p>
                  </a:txBody>
                  <a:tcPr marL="76191" marR="76191" marT="38096" marB="38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pic>
        <p:nvPicPr>
          <p:cNvPr id="7" name="图片 6"/>
          <p:cNvPicPr>
            <a:picLocks noChangeAspect="1"/>
          </p:cNvPicPr>
          <p:nvPr/>
        </p:nvPicPr>
        <p:blipFill>
          <a:blip r:embed="rId2"/>
          <a:stretch>
            <a:fillRect/>
          </a:stretch>
        </p:blipFill>
        <p:spPr>
          <a:xfrm>
            <a:off x="1512095" y="298610"/>
            <a:ext cx="6480610" cy="951058"/>
          </a:xfrm>
          <a:prstGeom prst="rect">
            <a:avLst/>
          </a:prstGeom>
        </p:spPr>
      </p:pic>
    </p:spTree>
    <p:extLst>
      <p:ext uri="{BB962C8B-B14F-4D97-AF65-F5344CB8AC3E}">
        <p14:creationId xmlns:p14="http://schemas.microsoft.com/office/powerpoint/2010/main" val="331860748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234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3118" y="3426747"/>
            <a:ext cx="2428875" cy="1651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234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6007" y="1441569"/>
            <a:ext cx="2428875" cy="1651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234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8140" y="3426747"/>
            <a:ext cx="2434167" cy="1651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23429" name="Picture 5">
            <a:hlinkClick r:id="rId6" action="ppaction://hlinkfile"/>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43425" y="1441235"/>
            <a:ext cx="2428875" cy="165629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12935" name="Rectangle 7"/>
          <p:cNvSpPr>
            <a:spLocks noChangeArrowheads="1"/>
          </p:cNvSpPr>
          <p:nvPr/>
        </p:nvSpPr>
        <p:spPr bwMode="auto">
          <a:xfrm>
            <a:off x="5052509" y="1793102"/>
            <a:ext cx="1980054" cy="92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285739" indent="-285739" defTabSz="656140">
              <a:lnSpc>
                <a:spcPct val="150000"/>
              </a:lnSpc>
              <a:spcBef>
                <a:spcPct val="20000"/>
              </a:spcBef>
              <a:buClr>
                <a:srgbClr val="000000"/>
              </a:buClr>
              <a:buFont typeface="+mj-lt"/>
              <a:buAutoNum type="arabicPeriod"/>
            </a:pPr>
            <a:r>
              <a:rPr lang="zh-CN" altLang="en-US" sz="1333" dirty="0">
                <a:solidFill>
                  <a:srgbClr val="000000"/>
                </a:solidFill>
              </a:rPr>
              <a:t>提出一个开放式的问题，询问应聘者过去经历的一种情形处理</a:t>
            </a:r>
          </a:p>
        </p:txBody>
      </p:sp>
      <p:grpSp>
        <p:nvGrpSpPr>
          <p:cNvPr id="2812936" name="Group 8"/>
          <p:cNvGrpSpPr>
            <a:grpSpLocks/>
          </p:cNvGrpSpPr>
          <p:nvPr/>
        </p:nvGrpSpPr>
        <p:grpSpPr bwMode="auto">
          <a:xfrm>
            <a:off x="3780402" y="2458701"/>
            <a:ext cx="1801813" cy="1611313"/>
            <a:chOff x="2244" y="1767"/>
            <a:chExt cx="2029" cy="2029"/>
          </a:xfrm>
          <a:solidFill>
            <a:srgbClr val="7F3533"/>
          </a:solidFill>
        </p:grpSpPr>
        <p:sp>
          <p:nvSpPr>
            <p:cNvPr id="2812937" name="Freeform 9"/>
            <p:cNvSpPr>
              <a:spLocks/>
            </p:cNvSpPr>
            <p:nvPr/>
          </p:nvSpPr>
          <p:spPr bwMode="blackWhite">
            <a:xfrm>
              <a:off x="2366" y="1767"/>
              <a:ext cx="1057" cy="900"/>
            </a:xfrm>
            <a:custGeom>
              <a:avLst/>
              <a:gdLst>
                <a:gd name="T0" fmla="*/ 455 w 1057"/>
                <a:gd name="T1" fmla="*/ 879 h 900"/>
                <a:gd name="T2" fmla="*/ 471 w 1057"/>
                <a:gd name="T3" fmla="*/ 838 h 900"/>
                <a:gd name="T4" fmla="*/ 490 w 1057"/>
                <a:gd name="T5" fmla="*/ 799 h 900"/>
                <a:gd name="T6" fmla="*/ 514 w 1057"/>
                <a:gd name="T7" fmla="*/ 762 h 900"/>
                <a:gd name="T8" fmla="*/ 541 w 1057"/>
                <a:gd name="T9" fmla="*/ 728 h 900"/>
                <a:gd name="T10" fmla="*/ 570 w 1057"/>
                <a:gd name="T11" fmla="*/ 696 h 900"/>
                <a:gd name="T12" fmla="*/ 603 w 1057"/>
                <a:gd name="T13" fmla="*/ 667 h 900"/>
                <a:gd name="T14" fmla="*/ 639 w 1057"/>
                <a:gd name="T15" fmla="*/ 642 h 900"/>
                <a:gd name="T16" fmla="*/ 676 w 1057"/>
                <a:gd name="T17" fmla="*/ 621 h 900"/>
                <a:gd name="T18" fmla="*/ 713 w 1057"/>
                <a:gd name="T19" fmla="*/ 605 h 900"/>
                <a:gd name="T20" fmla="*/ 753 w 1057"/>
                <a:gd name="T21" fmla="*/ 591 h 900"/>
                <a:gd name="T22" fmla="*/ 793 w 1057"/>
                <a:gd name="T23" fmla="*/ 581 h 900"/>
                <a:gd name="T24" fmla="*/ 834 w 1057"/>
                <a:gd name="T25" fmla="*/ 575 h 900"/>
                <a:gd name="T26" fmla="*/ 833 w 1057"/>
                <a:gd name="T27" fmla="*/ 711 h 900"/>
                <a:gd name="T28" fmla="*/ 1056 w 1057"/>
                <a:gd name="T29" fmla="*/ 374 h 900"/>
                <a:gd name="T30" fmla="*/ 818 w 1057"/>
                <a:gd name="T31" fmla="*/ 0 h 900"/>
                <a:gd name="T32" fmla="*/ 819 w 1057"/>
                <a:gd name="T33" fmla="*/ 137 h 900"/>
                <a:gd name="T34" fmla="*/ 757 w 1057"/>
                <a:gd name="T35" fmla="*/ 143 h 900"/>
                <a:gd name="T36" fmla="*/ 694 w 1057"/>
                <a:gd name="T37" fmla="*/ 154 h 900"/>
                <a:gd name="T38" fmla="*/ 634 w 1057"/>
                <a:gd name="T39" fmla="*/ 168 h 900"/>
                <a:gd name="T40" fmla="*/ 574 w 1057"/>
                <a:gd name="T41" fmla="*/ 188 h 900"/>
                <a:gd name="T42" fmla="*/ 516 w 1057"/>
                <a:gd name="T43" fmla="*/ 211 h 900"/>
                <a:gd name="T44" fmla="*/ 460 w 1057"/>
                <a:gd name="T45" fmla="*/ 238 h 900"/>
                <a:gd name="T46" fmla="*/ 405 w 1057"/>
                <a:gd name="T47" fmla="*/ 270 h 900"/>
                <a:gd name="T48" fmla="*/ 352 w 1057"/>
                <a:gd name="T49" fmla="*/ 306 h 900"/>
                <a:gd name="T50" fmla="*/ 302 w 1057"/>
                <a:gd name="T51" fmla="*/ 346 h 900"/>
                <a:gd name="T52" fmla="*/ 255 w 1057"/>
                <a:gd name="T53" fmla="*/ 390 h 900"/>
                <a:gd name="T54" fmla="*/ 211 w 1057"/>
                <a:gd name="T55" fmla="*/ 437 h 900"/>
                <a:gd name="T56" fmla="*/ 170 w 1057"/>
                <a:gd name="T57" fmla="*/ 486 h 900"/>
                <a:gd name="T58" fmla="*/ 134 w 1057"/>
                <a:gd name="T59" fmla="*/ 539 h 900"/>
                <a:gd name="T60" fmla="*/ 101 w 1057"/>
                <a:gd name="T61" fmla="*/ 595 h 900"/>
                <a:gd name="T62" fmla="*/ 72 w 1057"/>
                <a:gd name="T63" fmla="*/ 653 h 900"/>
                <a:gd name="T64" fmla="*/ 47 w 1057"/>
                <a:gd name="T65" fmla="*/ 711 h 900"/>
                <a:gd name="T66" fmla="*/ 27 w 1057"/>
                <a:gd name="T67" fmla="*/ 773 h 900"/>
                <a:gd name="T68" fmla="*/ 11 w 1057"/>
                <a:gd name="T69" fmla="*/ 835 h 900"/>
                <a:gd name="T70" fmla="*/ 0 w 1057"/>
                <a:gd name="T71" fmla="*/ 899 h 900"/>
                <a:gd name="T72" fmla="*/ 238 w 1057"/>
                <a:gd name="T73" fmla="*/ 741 h 900"/>
                <a:gd name="T74" fmla="*/ 455 w 1057"/>
                <a:gd name="T75" fmla="*/ 879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7" h="900">
                  <a:moveTo>
                    <a:pt x="455" y="879"/>
                  </a:moveTo>
                  <a:lnTo>
                    <a:pt x="471" y="838"/>
                  </a:lnTo>
                  <a:lnTo>
                    <a:pt x="490" y="799"/>
                  </a:lnTo>
                  <a:lnTo>
                    <a:pt x="514" y="762"/>
                  </a:lnTo>
                  <a:lnTo>
                    <a:pt x="541" y="728"/>
                  </a:lnTo>
                  <a:lnTo>
                    <a:pt x="570" y="696"/>
                  </a:lnTo>
                  <a:lnTo>
                    <a:pt x="603" y="667"/>
                  </a:lnTo>
                  <a:lnTo>
                    <a:pt x="639" y="642"/>
                  </a:lnTo>
                  <a:lnTo>
                    <a:pt x="676" y="621"/>
                  </a:lnTo>
                  <a:lnTo>
                    <a:pt x="713" y="605"/>
                  </a:lnTo>
                  <a:lnTo>
                    <a:pt x="753" y="591"/>
                  </a:lnTo>
                  <a:lnTo>
                    <a:pt x="793" y="581"/>
                  </a:lnTo>
                  <a:lnTo>
                    <a:pt x="834" y="575"/>
                  </a:lnTo>
                  <a:lnTo>
                    <a:pt x="833" y="711"/>
                  </a:lnTo>
                  <a:lnTo>
                    <a:pt x="1056" y="374"/>
                  </a:lnTo>
                  <a:lnTo>
                    <a:pt x="818" y="0"/>
                  </a:lnTo>
                  <a:lnTo>
                    <a:pt x="819" y="137"/>
                  </a:lnTo>
                  <a:lnTo>
                    <a:pt x="757" y="143"/>
                  </a:lnTo>
                  <a:lnTo>
                    <a:pt x="694" y="154"/>
                  </a:lnTo>
                  <a:lnTo>
                    <a:pt x="634" y="168"/>
                  </a:lnTo>
                  <a:lnTo>
                    <a:pt x="574" y="188"/>
                  </a:lnTo>
                  <a:lnTo>
                    <a:pt x="516" y="211"/>
                  </a:lnTo>
                  <a:lnTo>
                    <a:pt x="460" y="238"/>
                  </a:lnTo>
                  <a:lnTo>
                    <a:pt x="405" y="270"/>
                  </a:lnTo>
                  <a:lnTo>
                    <a:pt x="352" y="306"/>
                  </a:lnTo>
                  <a:lnTo>
                    <a:pt x="302" y="346"/>
                  </a:lnTo>
                  <a:lnTo>
                    <a:pt x="255" y="390"/>
                  </a:lnTo>
                  <a:lnTo>
                    <a:pt x="211" y="437"/>
                  </a:lnTo>
                  <a:lnTo>
                    <a:pt x="170" y="486"/>
                  </a:lnTo>
                  <a:lnTo>
                    <a:pt x="134" y="539"/>
                  </a:lnTo>
                  <a:lnTo>
                    <a:pt x="101" y="595"/>
                  </a:lnTo>
                  <a:lnTo>
                    <a:pt x="72" y="653"/>
                  </a:lnTo>
                  <a:lnTo>
                    <a:pt x="47" y="711"/>
                  </a:lnTo>
                  <a:lnTo>
                    <a:pt x="27" y="773"/>
                  </a:lnTo>
                  <a:lnTo>
                    <a:pt x="11" y="835"/>
                  </a:lnTo>
                  <a:lnTo>
                    <a:pt x="0" y="899"/>
                  </a:lnTo>
                  <a:lnTo>
                    <a:pt x="238" y="741"/>
                  </a:lnTo>
                  <a:lnTo>
                    <a:pt x="455" y="879"/>
                  </a:lnTo>
                </a:path>
              </a:pathLst>
            </a:custGeom>
            <a:grpFill/>
            <a:ln w="12700" cap="rnd" cmpd="sng">
              <a:solidFill>
                <a:schemeClr val="tx1"/>
              </a:solidFill>
              <a:prstDash val="solid"/>
              <a:round/>
              <a:headEnd/>
              <a:tailEnd/>
            </a:ln>
            <a:effectLst>
              <a:outerShdw dist="35921" dir="2700000" algn="ctr" rotWithShape="0">
                <a:schemeClr val="bg2"/>
              </a:outerShdw>
            </a:effectLst>
          </p:spPr>
          <p:txBody>
            <a:bodyPr/>
            <a:lstStyle/>
            <a:p>
              <a:endParaRPr kumimoji="1" lang="zh-CN" altLang="en-US" sz="833">
                <a:solidFill>
                  <a:srgbClr val="00FFFF"/>
                </a:solidFill>
                <a:effectLst>
                  <a:outerShdw blurRad="38100" dist="38100" dir="2700000" algn="tl">
                    <a:srgbClr val="000000">
                      <a:alpha val="43137"/>
                    </a:srgbClr>
                  </a:outerShdw>
                </a:effectLst>
              </a:endParaRPr>
            </a:p>
          </p:txBody>
        </p:sp>
        <p:sp>
          <p:nvSpPr>
            <p:cNvPr id="2812938" name="Freeform 10"/>
            <p:cNvSpPr>
              <a:spLocks/>
            </p:cNvSpPr>
            <p:nvPr/>
          </p:nvSpPr>
          <p:spPr bwMode="blackWhite">
            <a:xfrm>
              <a:off x="3073" y="2892"/>
              <a:ext cx="1033" cy="904"/>
            </a:xfrm>
            <a:custGeom>
              <a:avLst/>
              <a:gdLst>
                <a:gd name="T0" fmla="*/ 585 w 1033"/>
                <a:gd name="T1" fmla="*/ 1 h 904"/>
                <a:gd name="T2" fmla="*/ 573 w 1033"/>
                <a:gd name="T3" fmla="*/ 41 h 904"/>
                <a:gd name="T4" fmla="*/ 556 w 1033"/>
                <a:gd name="T5" fmla="*/ 78 h 904"/>
                <a:gd name="T6" fmla="*/ 537 w 1033"/>
                <a:gd name="T7" fmla="*/ 116 h 904"/>
                <a:gd name="T8" fmla="*/ 514 w 1033"/>
                <a:gd name="T9" fmla="*/ 150 h 904"/>
                <a:gd name="T10" fmla="*/ 488 w 1033"/>
                <a:gd name="T11" fmla="*/ 182 h 904"/>
                <a:gd name="T12" fmla="*/ 459 w 1033"/>
                <a:gd name="T13" fmla="*/ 212 h 904"/>
                <a:gd name="T14" fmla="*/ 427 w 1033"/>
                <a:gd name="T15" fmla="*/ 239 h 904"/>
                <a:gd name="T16" fmla="*/ 393 w 1033"/>
                <a:gd name="T17" fmla="*/ 262 h 904"/>
                <a:gd name="T18" fmla="*/ 356 w 1033"/>
                <a:gd name="T19" fmla="*/ 283 h 904"/>
                <a:gd name="T20" fmla="*/ 317 w 1033"/>
                <a:gd name="T21" fmla="*/ 301 h 904"/>
                <a:gd name="T22" fmla="*/ 277 w 1033"/>
                <a:gd name="T23" fmla="*/ 314 h 904"/>
                <a:gd name="T24" fmla="*/ 236 w 1033"/>
                <a:gd name="T25" fmla="*/ 323 h 904"/>
                <a:gd name="T26" fmla="*/ 235 w 1033"/>
                <a:gd name="T27" fmla="*/ 187 h 904"/>
                <a:gd name="T28" fmla="*/ 159 w 1033"/>
                <a:gd name="T29" fmla="*/ 298 h 904"/>
                <a:gd name="T30" fmla="*/ 80 w 1033"/>
                <a:gd name="T31" fmla="*/ 409 h 904"/>
                <a:gd name="T32" fmla="*/ 0 w 1033"/>
                <a:gd name="T33" fmla="*/ 517 h 904"/>
                <a:gd name="T34" fmla="*/ 236 w 1033"/>
                <a:gd name="T35" fmla="*/ 903 h 904"/>
                <a:gd name="T36" fmla="*/ 236 w 1033"/>
                <a:gd name="T37" fmla="*/ 766 h 904"/>
                <a:gd name="T38" fmla="*/ 295 w 1033"/>
                <a:gd name="T39" fmla="*/ 759 h 904"/>
                <a:gd name="T40" fmla="*/ 353 w 1033"/>
                <a:gd name="T41" fmla="*/ 747 h 904"/>
                <a:gd name="T42" fmla="*/ 411 w 1033"/>
                <a:gd name="T43" fmla="*/ 733 h 904"/>
                <a:gd name="T44" fmla="*/ 467 w 1033"/>
                <a:gd name="T45" fmla="*/ 713 h 904"/>
                <a:gd name="T46" fmla="*/ 522 w 1033"/>
                <a:gd name="T47" fmla="*/ 691 h 904"/>
                <a:gd name="T48" fmla="*/ 575 w 1033"/>
                <a:gd name="T49" fmla="*/ 665 h 904"/>
                <a:gd name="T50" fmla="*/ 626 w 1033"/>
                <a:gd name="T51" fmla="*/ 635 h 904"/>
                <a:gd name="T52" fmla="*/ 676 w 1033"/>
                <a:gd name="T53" fmla="*/ 601 h 904"/>
                <a:gd name="T54" fmla="*/ 724 w 1033"/>
                <a:gd name="T55" fmla="*/ 564 h 904"/>
                <a:gd name="T56" fmla="*/ 768 w 1033"/>
                <a:gd name="T57" fmla="*/ 525 h 904"/>
                <a:gd name="T58" fmla="*/ 811 w 1033"/>
                <a:gd name="T59" fmla="*/ 481 h 904"/>
                <a:gd name="T60" fmla="*/ 849 w 1033"/>
                <a:gd name="T61" fmla="*/ 435 h 904"/>
                <a:gd name="T62" fmla="*/ 884 w 1033"/>
                <a:gd name="T63" fmla="*/ 387 h 904"/>
                <a:gd name="T64" fmla="*/ 916 w 1033"/>
                <a:gd name="T65" fmla="*/ 337 h 904"/>
                <a:gd name="T66" fmla="*/ 945 w 1033"/>
                <a:gd name="T67" fmla="*/ 284 h 904"/>
                <a:gd name="T68" fmla="*/ 970 w 1033"/>
                <a:gd name="T69" fmla="*/ 231 h 904"/>
                <a:gd name="T70" fmla="*/ 991 w 1033"/>
                <a:gd name="T71" fmla="*/ 174 h 904"/>
                <a:gd name="T72" fmla="*/ 1009 w 1033"/>
                <a:gd name="T73" fmla="*/ 117 h 904"/>
                <a:gd name="T74" fmla="*/ 1023 w 1033"/>
                <a:gd name="T75" fmla="*/ 58 h 904"/>
                <a:gd name="T76" fmla="*/ 1032 w 1033"/>
                <a:gd name="T77" fmla="*/ 0 h 904"/>
                <a:gd name="T78" fmla="*/ 812 w 1033"/>
                <a:gd name="T79" fmla="*/ 132 h 904"/>
                <a:gd name="T80" fmla="*/ 585 w 1033"/>
                <a:gd name="T81" fmla="*/ 1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33" h="904">
                  <a:moveTo>
                    <a:pt x="585" y="1"/>
                  </a:moveTo>
                  <a:lnTo>
                    <a:pt x="573" y="41"/>
                  </a:lnTo>
                  <a:lnTo>
                    <a:pt x="556" y="78"/>
                  </a:lnTo>
                  <a:lnTo>
                    <a:pt x="537" y="116"/>
                  </a:lnTo>
                  <a:lnTo>
                    <a:pt x="514" y="150"/>
                  </a:lnTo>
                  <a:lnTo>
                    <a:pt x="488" y="182"/>
                  </a:lnTo>
                  <a:lnTo>
                    <a:pt x="459" y="212"/>
                  </a:lnTo>
                  <a:lnTo>
                    <a:pt x="427" y="239"/>
                  </a:lnTo>
                  <a:lnTo>
                    <a:pt x="393" y="262"/>
                  </a:lnTo>
                  <a:lnTo>
                    <a:pt x="356" y="283"/>
                  </a:lnTo>
                  <a:lnTo>
                    <a:pt x="317" y="301"/>
                  </a:lnTo>
                  <a:lnTo>
                    <a:pt x="277" y="314"/>
                  </a:lnTo>
                  <a:lnTo>
                    <a:pt x="236" y="323"/>
                  </a:lnTo>
                  <a:lnTo>
                    <a:pt x="235" y="187"/>
                  </a:lnTo>
                  <a:lnTo>
                    <a:pt x="159" y="298"/>
                  </a:lnTo>
                  <a:lnTo>
                    <a:pt x="80" y="409"/>
                  </a:lnTo>
                  <a:lnTo>
                    <a:pt x="0" y="517"/>
                  </a:lnTo>
                  <a:lnTo>
                    <a:pt x="236" y="903"/>
                  </a:lnTo>
                  <a:lnTo>
                    <a:pt x="236" y="766"/>
                  </a:lnTo>
                  <a:lnTo>
                    <a:pt x="295" y="759"/>
                  </a:lnTo>
                  <a:lnTo>
                    <a:pt x="353" y="747"/>
                  </a:lnTo>
                  <a:lnTo>
                    <a:pt x="411" y="733"/>
                  </a:lnTo>
                  <a:lnTo>
                    <a:pt x="467" y="713"/>
                  </a:lnTo>
                  <a:lnTo>
                    <a:pt x="522" y="691"/>
                  </a:lnTo>
                  <a:lnTo>
                    <a:pt x="575" y="665"/>
                  </a:lnTo>
                  <a:lnTo>
                    <a:pt x="626" y="635"/>
                  </a:lnTo>
                  <a:lnTo>
                    <a:pt x="676" y="601"/>
                  </a:lnTo>
                  <a:lnTo>
                    <a:pt x="724" y="564"/>
                  </a:lnTo>
                  <a:lnTo>
                    <a:pt x="768" y="525"/>
                  </a:lnTo>
                  <a:lnTo>
                    <a:pt x="811" y="481"/>
                  </a:lnTo>
                  <a:lnTo>
                    <a:pt x="849" y="435"/>
                  </a:lnTo>
                  <a:lnTo>
                    <a:pt x="884" y="387"/>
                  </a:lnTo>
                  <a:lnTo>
                    <a:pt x="916" y="337"/>
                  </a:lnTo>
                  <a:lnTo>
                    <a:pt x="945" y="284"/>
                  </a:lnTo>
                  <a:lnTo>
                    <a:pt x="970" y="231"/>
                  </a:lnTo>
                  <a:lnTo>
                    <a:pt x="991" y="174"/>
                  </a:lnTo>
                  <a:lnTo>
                    <a:pt x="1009" y="117"/>
                  </a:lnTo>
                  <a:lnTo>
                    <a:pt x="1023" y="58"/>
                  </a:lnTo>
                  <a:lnTo>
                    <a:pt x="1032" y="0"/>
                  </a:lnTo>
                  <a:lnTo>
                    <a:pt x="812" y="132"/>
                  </a:lnTo>
                  <a:lnTo>
                    <a:pt x="585" y="1"/>
                  </a:lnTo>
                </a:path>
              </a:pathLst>
            </a:custGeom>
            <a:grpFill/>
            <a:ln w="12700" cap="rnd" cmpd="sng">
              <a:solidFill>
                <a:schemeClr val="tx1"/>
              </a:solidFill>
              <a:prstDash val="solid"/>
              <a:round/>
              <a:headEnd/>
              <a:tailEnd/>
            </a:ln>
            <a:effectLst>
              <a:outerShdw dist="35921" dir="2700000" algn="ctr" rotWithShape="0">
                <a:schemeClr val="bg2"/>
              </a:outerShdw>
            </a:effectLst>
          </p:spPr>
          <p:txBody>
            <a:bodyPr/>
            <a:lstStyle/>
            <a:p>
              <a:endParaRPr kumimoji="1" lang="zh-CN" altLang="en-US" sz="833">
                <a:solidFill>
                  <a:srgbClr val="00FFFF"/>
                </a:solidFill>
                <a:effectLst>
                  <a:outerShdw blurRad="38100" dist="38100" dir="2700000" algn="tl">
                    <a:srgbClr val="000000">
                      <a:alpha val="43137"/>
                    </a:srgbClr>
                  </a:outerShdw>
                </a:effectLst>
              </a:endParaRPr>
            </a:p>
          </p:txBody>
        </p:sp>
        <p:sp>
          <p:nvSpPr>
            <p:cNvPr id="2812939" name="Freeform 11"/>
            <p:cNvSpPr>
              <a:spLocks/>
            </p:cNvSpPr>
            <p:nvPr/>
          </p:nvSpPr>
          <p:spPr bwMode="blackWhite">
            <a:xfrm>
              <a:off x="2244" y="2563"/>
              <a:ext cx="930" cy="1075"/>
            </a:xfrm>
            <a:custGeom>
              <a:avLst/>
              <a:gdLst>
                <a:gd name="T0" fmla="*/ 929 w 930"/>
                <a:gd name="T1" fmla="*/ 645 h 1075"/>
                <a:gd name="T2" fmla="*/ 887 w 930"/>
                <a:gd name="T3" fmla="*/ 634 h 1075"/>
                <a:gd name="T4" fmla="*/ 847 w 930"/>
                <a:gd name="T5" fmla="*/ 620 h 1075"/>
                <a:gd name="T6" fmla="*/ 807 w 930"/>
                <a:gd name="T7" fmla="*/ 603 h 1075"/>
                <a:gd name="T8" fmla="*/ 771 w 930"/>
                <a:gd name="T9" fmla="*/ 582 h 1075"/>
                <a:gd name="T10" fmla="*/ 735 w 930"/>
                <a:gd name="T11" fmla="*/ 557 h 1075"/>
                <a:gd name="T12" fmla="*/ 703 w 930"/>
                <a:gd name="T13" fmla="*/ 529 h 1075"/>
                <a:gd name="T14" fmla="*/ 673 w 930"/>
                <a:gd name="T15" fmla="*/ 497 h 1075"/>
                <a:gd name="T16" fmla="*/ 648 w 930"/>
                <a:gd name="T17" fmla="*/ 465 h 1075"/>
                <a:gd name="T18" fmla="*/ 624 w 930"/>
                <a:gd name="T19" fmla="*/ 428 h 1075"/>
                <a:gd name="T20" fmla="*/ 607 w 930"/>
                <a:gd name="T21" fmla="*/ 398 h 1075"/>
                <a:gd name="T22" fmla="*/ 594 w 930"/>
                <a:gd name="T23" fmla="*/ 366 h 1075"/>
                <a:gd name="T24" fmla="*/ 583 w 930"/>
                <a:gd name="T25" fmla="*/ 332 h 1075"/>
                <a:gd name="T26" fmla="*/ 577 w 930"/>
                <a:gd name="T27" fmla="*/ 298 h 1075"/>
                <a:gd name="T28" fmla="*/ 575 w 930"/>
                <a:gd name="T29" fmla="*/ 264 h 1075"/>
                <a:gd name="T30" fmla="*/ 576 w 930"/>
                <a:gd name="T31" fmla="*/ 229 h 1075"/>
                <a:gd name="T32" fmla="*/ 748 w 930"/>
                <a:gd name="T33" fmla="*/ 229 h 1075"/>
                <a:gd name="T34" fmla="*/ 360 w 930"/>
                <a:gd name="T35" fmla="*/ 0 h 1075"/>
                <a:gd name="T36" fmla="*/ 0 w 930"/>
                <a:gd name="T37" fmla="*/ 236 h 1075"/>
                <a:gd name="T38" fmla="*/ 136 w 930"/>
                <a:gd name="T39" fmla="*/ 237 h 1075"/>
                <a:gd name="T40" fmla="*/ 141 w 930"/>
                <a:gd name="T41" fmla="*/ 299 h 1075"/>
                <a:gd name="T42" fmla="*/ 150 w 930"/>
                <a:gd name="T43" fmla="*/ 362 h 1075"/>
                <a:gd name="T44" fmla="*/ 165 w 930"/>
                <a:gd name="T45" fmla="*/ 422 h 1075"/>
                <a:gd name="T46" fmla="*/ 182 w 930"/>
                <a:gd name="T47" fmla="*/ 483 h 1075"/>
                <a:gd name="T48" fmla="*/ 204 w 930"/>
                <a:gd name="T49" fmla="*/ 541 h 1075"/>
                <a:gd name="T50" fmla="*/ 231 w 930"/>
                <a:gd name="T51" fmla="*/ 598 h 1075"/>
                <a:gd name="T52" fmla="*/ 262 w 930"/>
                <a:gd name="T53" fmla="*/ 653 h 1075"/>
                <a:gd name="T54" fmla="*/ 296 w 930"/>
                <a:gd name="T55" fmla="*/ 704 h 1075"/>
                <a:gd name="T56" fmla="*/ 333 w 930"/>
                <a:gd name="T57" fmla="*/ 752 h 1075"/>
                <a:gd name="T58" fmla="*/ 374 w 930"/>
                <a:gd name="T59" fmla="*/ 797 h 1075"/>
                <a:gd name="T60" fmla="*/ 419 w 930"/>
                <a:gd name="T61" fmla="*/ 841 h 1075"/>
                <a:gd name="T62" fmla="*/ 465 w 930"/>
                <a:gd name="T63" fmla="*/ 880 h 1075"/>
                <a:gd name="T64" fmla="*/ 514 w 930"/>
                <a:gd name="T65" fmla="*/ 917 h 1075"/>
                <a:gd name="T66" fmla="*/ 566 w 930"/>
                <a:gd name="T67" fmla="*/ 951 h 1075"/>
                <a:gd name="T68" fmla="*/ 620 w 930"/>
                <a:gd name="T69" fmla="*/ 980 h 1075"/>
                <a:gd name="T70" fmla="*/ 675 w 930"/>
                <a:gd name="T71" fmla="*/ 1007 h 1075"/>
                <a:gd name="T72" fmla="*/ 732 w 930"/>
                <a:gd name="T73" fmla="*/ 1029 h 1075"/>
                <a:gd name="T74" fmla="*/ 790 w 930"/>
                <a:gd name="T75" fmla="*/ 1048 h 1075"/>
                <a:gd name="T76" fmla="*/ 849 w 930"/>
                <a:gd name="T77" fmla="*/ 1062 h 1075"/>
                <a:gd name="T78" fmla="*/ 910 w 930"/>
                <a:gd name="T79" fmla="*/ 1074 h 1075"/>
                <a:gd name="T80" fmla="*/ 772 w 930"/>
                <a:gd name="T81" fmla="*/ 845 h 1075"/>
                <a:gd name="T82" fmla="*/ 929 w 930"/>
                <a:gd name="T83" fmla="*/ 645 h 10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30" h="1075">
                  <a:moveTo>
                    <a:pt x="929" y="645"/>
                  </a:moveTo>
                  <a:lnTo>
                    <a:pt x="887" y="634"/>
                  </a:lnTo>
                  <a:lnTo>
                    <a:pt x="847" y="620"/>
                  </a:lnTo>
                  <a:lnTo>
                    <a:pt x="807" y="603"/>
                  </a:lnTo>
                  <a:lnTo>
                    <a:pt x="771" y="582"/>
                  </a:lnTo>
                  <a:lnTo>
                    <a:pt x="735" y="557"/>
                  </a:lnTo>
                  <a:lnTo>
                    <a:pt x="703" y="529"/>
                  </a:lnTo>
                  <a:lnTo>
                    <a:pt x="673" y="497"/>
                  </a:lnTo>
                  <a:lnTo>
                    <a:pt x="648" y="465"/>
                  </a:lnTo>
                  <a:lnTo>
                    <a:pt x="624" y="428"/>
                  </a:lnTo>
                  <a:lnTo>
                    <a:pt x="607" y="398"/>
                  </a:lnTo>
                  <a:lnTo>
                    <a:pt x="594" y="366"/>
                  </a:lnTo>
                  <a:lnTo>
                    <a:pt x="583" y="332"/>
                  </a:lnTo>
                  <a:lnTo>
                    <a:pt x="577" y="298"/>
                  </a:lnTo>
                  <a:lnTo>
                    <a:pt x="575" y="264"/>
                  </a:lnTo>
                  <a:lnTo>
                    <a:pt x="576" y="229"/>
                  </a:lnTo>
                  <a:lnTo>
                    <a:pt x="748" y="229"/>
                  </a:lnTo>
                  <a:lnTo>
                    <a:pt x="360" y="0"/>
                  </a:lnTo>
                  <a:lnTo>
                    <a:pt x="0" y="236"/>
                  </a:lnTo>
                  <a:lnTo>
                    <a:pt x="136" y="237"/>
                  </a:lnTo>
                  <a:lnTo>
                    <a:pt x="141" y="299"/>
                  </a:lnTo>
                  <a:lnTo>
                    <a:pt x="150" y="362"/>
                  </a:lnTo>
                  <a:lnTo>
                    <a:pt x="165" y="422"/>
                  </a:lnTo>
                  <a:lnTo>
                    <a:pt x="182" y="483"/>
                  </a:lnTo>
                  <a:lnTo>
                    <a:pt x="204" y="541"/>
                  </a:lnTo>
                  <a:lnTo>
                    <a:pt x="231" y="598"/>
                  </a:lnTo>
                  <a:lnTo>
                    <a:pt x="262" y="653"/>
                  </a:lnTo>
                  <a:lnTo>
                    <a:pt x="296" y="704"/>
                  </a:lnTo>
                  <a:lnTo>
                    <a:pt x="333" y="752"/>
                  </a:lnTo>
                  <a:lnTo>
                    <a:pt x="374" y="797"/>
                  </a:lnTo>
                  <a:lnTo>
                    <a:pt x="419" y="841"/>
                  </a:lnTo>
                  <a:lnTo>
                    <a:pt x="465" y="880"/>
                  </a:lnTo>
                  <a:lnTo>
                    <a:pt x="514" y="917"/>
                  </a:lnTo>
                  <a:lnTo>
                    <a:pt x="566" y="951"/>
                  </a:lnTo>
                  <a:lnTo>
                    <a:pt x="620" y="980"/>
                  </a:lnTo>
                  <a:lnTo>
                    <a:pt x="675" y="1007"/>
                  </a:lnTo>
                  <a:lnTo>
                    <a:pt x="732" y="1029"/>
                  </a:lnTo>
                  <a:lnTo>
                    <a:pt x="790" y="1048"/>
                  </a:lnTo>
                  <a:lnTo>
                    <a:pt x="849" y="1062"/>
                  </a:lnTo>
                  <a:lnTo>
                    <a:pt x="910" y="1074"/>
                  </a:lnTo>
                  <a:lnTo>
                    <a:pt x="772" y="845"/>
                  </a:lnTo>
                  <a:lnTo>
                    <a:pt x="929" y="645"/>
                  </a:lnTo>
                </a:path>
              </a:pathLst>
            </a:custGeom>
            <a:grpFill/>
            <a:ln w="12700" cap="rnd" cmpd="sng">
              <a:solidFill>
                <a:schemeClr val="tx1"/>
              </a:solidFill>
              <a:prstDash val="solid"/>
              <a:round/>
              <a:headEnd/>
              <a:tailEnd/>
            </a:ln>
            <a:effectLst>
              <a:outerShdw dist="35921" dir="2700000" algn="ctr" rotWithShape="0">
                <a:schemeClr val="bg2"/>
              </a:outerShdw>
            </a:effectLst>
          </p:spPr>
          <p:txBody>
            <a:bodyPr/>
            <a:lstStyle/>
            <a:p>
              <a:endParaRPr kumimoji="1" lang="zh-CN" altLang="en-US" sz="833">
                <a:solidFill>
                  <a:srgbClr val="00FFFF"/>
                </a:solidFill>
                <a:effectLst>
                  <a:outerShdw blurRad="38100" dist="38100" dir="2700000" algn="tl">
                    <a:srgbClr val="000000">
                      <a:alpha val="43137"/>
                    </a:srgbClr>
                  </a:outerShdw>
                </a:effectLst>
              </a:endParaRPr>
            </a:p>
          </p:txBody>
        </p:sp>
        <p:sp>
          <p:nvSpPr>
            <p:cNvPr id="2812940" name="Freeform 12"/>
            <p:cNvSpPr>
              <a:spLocks/>
            </p:cNvSpPr>
            <p:nvPr/>
          </p:nvSpPr>
          <p:spPr bwMode="blackWhite">
            <a:xfrm>
              <a:off x="3330" y="1909"/>
              <a:ext cx="943" cy="1065"/>
            </a:xfrm>
            <a:custGeom>
              <a:avLst/>
              <a:gdLst>
                <a:gd name="T0" fmla="*/ 554 w 943"/>
                <a:gd name="T1" fmla="*/ 1064 h 1065"/>
                <a:gd name="T2" fmla="*/ 942 w 943"/>
                <a:gd name="T3" fmla="*/ 840 h 1065"/>
                <a:gd name="T4" fmla="*/ 781 w 943"/>
                <a:gd name="T5" fmla="*/ 840 h 1065"/>
                <a:gd name="T6" fmla="*/ 776 w 943"/>
                <a:gd name="T7" fmla="*/ 778 h 1065"/>
                <a:gd name="T8" fmla="*/ 767 w 943"/>
                <a:gd name="T9" fmla="*/ 716 h 1065"/>
                <a:gd name="T10" fmla="*/ 754 w 943"/>
                <a:gd name="T11" fmla="*/ 655 h 1065"/>
                <a:gd name="T12" fmla="*/ 737 w 943"/>
                <a:gd name="T13" fmla="*/ 595 h 1065"/>
                <a:gd name="T14" fmla="*/ 714 w 943"/>
                <a:gd name="T15" fmla="*/ 536 h 1065"/>
                <a:gd name="T16" fmla="*/ 688 w 943"/>
                <a:gd name="T17" fmla="*/ 480 h 1065"/>
                <a:gd name="T18" fmla="*/ 658 w 943"/>
                <a:gd name="T19" fmla="*/ 425 h 1065"/>
                <a:gd name="T20" fmla="*/ 624 w 943"/>
                <a:gd name="T21" fmla="*/ 372 h 1065"/>
                <a:gd name="T22" fmla="*/ 586 w 943"/>
                <a:gd name="T23" fmla="*/ 323 h 1065"/>
                <a:gd name="T24" fmla="*/ 547 w 943"/>
                <a:gd name="T25" fmla="*/ 275 h 1065"/>
                <a:gd name="T26" fmla="*/ 502 w 943"/>
                <a:gd name="T27" fmla="*/ 232 h 1065"/>
                <a:gd name="T28" fmla="*/ 455 w 943"/>
                <a:gd name="T29" fmla="*/ 191 h 1065"/>
                <a:gd name="T30" fmla="*/ 405 w 943"/>
                <a:gd name="T31" fmla="*/ 153 h 1065"/>
                <a:gd name="T32" fmla="*/ 352 w 943"/>
                <a:gd name="T33" fmla="*/ 120 h 1065"/>
                <a:gd name="T34" fmla="*/ 298 w 943"/>
                <a:gd name="T35" fmla="*/ 89 h 1065"/>
                <a:gd name="T36" fmla="*/ 241 w 943"/>
                <a:gd name="T37" fmla="*/ 63 h 1065"/>
                <a:gd name="T38" fmla="*/ 182 w 943"/>
                <a:gd name="T39" fmla="*/ 41 h 1065"/>
                <a:gd name="T40" fmla="*/ 122 w 943"/>
                <a:gd name="T41" fmla="*/ 23 h 1065"/>
                <a:gd name="T42" fmla="*/ 61 w 943"/>
                <a:gd name="T43" fmla="*/ 9 h 1065"/>
                <a:gd name="T44" fmla="*/ 0 w 943"/>
                <a:gd name="T45" fmla="*/ 0 h 1065"/>
                <a:gd name="T46" fmla="*/ 137 w 943"/>
                <a:gd name="T47" fmla="*/ 226 h 1065"/>
                <a:gd name="T48" fmla="*/ 5 w 943"/>
                <a:gd name="T49" fmla="*/ 451 h 1065"/>
                <a:gd name="T50" fmla="*/ 48 w 943"/>
                <a:gd name="T51" fmla="*/ 465 h 1065"/>
                <a:gd name="T52" fmla="*/ 90 w 943"/>
                <a:gd name="T53" fmla="*/ 483 h 1065"/>
                <a:gd name="T54" fmla="*/ 130 w 943"/>
                <a:gd name="T55" fmla="*/ 505 h 1065"/>
                <a:gd name="T56" fmla="*/ 168 w 943"/>
                <a:gd name="T57" fmla="*/ 531 h 1065"/>
                <a:gd name="T58" fmla="*/ 202 w 943"/>
                <a:gd name="T59" fmla="*/ 561 h 1065"/>
                <a:gd name="T60" fmla="*/ 233 w 943"/>
                <a:gd name="T61" fmla="*/ 594 h 1065"/>
                <a:gd name="T62" fmla="*/ 262 w 943"/>
                <a:gd name="T63" fmla="*/ 629 h 1065"/>
                <a:gd name="T64" fmla="*/ 285 w 943"/>
                <a:gd name="T65" fmla="*/ 668 h 1065"/>
                <a:gd name="T66" fmla="*/ 305 w 943"/>
                <a:gd name="T67" fmla="*/ 709 h 1065"/>
                <a:gd name="T68" fmla="*/ 321 w 943"/>
                <a:gd name="T69" fmla="*/ 751 h 1065"/>
                <a:gd name="T70" fmla="*/ 333 w 943"/>
                <a:gd name="T71" fmla="*/ 795 h 1065"/>
                <a:gd name="T72" fmla="*/ 340 w 943"/>
                <a:gd name="T73" fmla="*/ 840 h 1065"/>
                <a:gd name="T74" fmla="*/ 188 w 943"/>
                <a:gd name="T75" fmla="*/ 841 h 1065"/>
                <a:gd name="T76" fmla="*/ 554 w 943"/>
                <a:gd name="T77" fmla="*/ 1064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43" h="1065">
                  <a:moveTo>
                    <a:pt x="554" y="1064"/>
                  </a:moveTo>
                  <a:lnTo>
                    <a:pt x="942" y="840"/>
                  </a:lnTo>
                  <a:lnTo>
                    <a:pt x="781" y="840"/>
                  </a:lnTo>
                  <a:lnTo>
                    <a:pt x="776" y="778"/>
                  </a:lnTo>
                  <a:lnTo>
                    <a:pt x="767" y="716"/>
                  </a:lnTo>
                  <a:lnTo>
                    <a:pt x="754" y="655"/>
                  </a:lnTo>
                  <a:lnTo>
                    <a:pt x="737" y="595"/>
                  </a:lnTo>
                  <a:lnTo>
                    <a:pt x="714" y="536"/>
                  </a:lnTo>
                  <a:lnTo>
                    <a:pt x="688" y="480"/>
                  </a:lnTo>
                  <a:lnTo>
                    <a:pt x="658" y="425"/>
                  </a:lnTo>
                  <a:lnTo>
                    <a:pt x="624" y="372"/>
                  </a:lnTo>
                  <a:lnTo>
                    <a:pt x="586" y="323"/>
                  </a:lnTo>
                  <a:lnTo>
                    <a:pt x="547" y="275"/>
                  </a:lnTo>
                  <a:lnTo>
                    <a:pt x="502" y="232"/>
                  </a:lnTo>
                  <a:lnTo>
                    <a:pt x="455" y="191"/>
                  </a:lnTo>
                  <a:lnTo>
                    <a:pt x="405" y="153"/>
                  </a:lnTo>
                  <a:lnTo>
                    <a:pt x="352" y="120"/>
                  </a:lnTo>
                  <a:lnTo>
                    <a:pt x="298" y="89"/>
                  </a:lnTo>
                  <a:lnTo>
                    <a:pt x="241" y="63"/>
                  </a:lnTo>
                  <a:lnTo>
                    <a:pt x="182" y="41"/>
                  </a:lnTo>
                  <a:lnTo>
                    <a:pt x="122" y="23"/>
                  </a:lnTo>
                  <a:lnTo>
                    <a:pt x="61" y="9"/>
                  </a:lnTo>
                  <a:lnTo>
                    <a:pt x="0" y="0"/>
                  </a:lnTo>
                  <a:lnTo>
                    <a:pt x="137" y="226"/>
                  </a:lnTo>
                  <a:lnTo>
                    <a:pt x="5" y="451"/>
                  </a:lnTo>
                  <a:lnTo>
                    <a:pt x="48" y="465"/>
                  </a:lnTo>
                  <a:lnTo>
                    <a:pt x="90" y="483"/>
                  </a:lnTo>
                  <a:lnTo>
                    <a:pt x="130" y="505"/>
                  </a:lnTo>
                  <a:lnTo>
                    <a:pt x="168" y="531"/>
                  </a:lnTo>
                  <a:lnTo>
                    <a:pt x="202" y="561"/>
                  </a:lnTo>
                  <a:lnTo>
                    <a:pt x="233" y="594"/>
                  </a:lnTo>
                  <a:lnTo>
                    <a:pt x="262" y="629"/>
                  </a:lnTo>
                  <a:lnTo>
                    <a:pt x="285" y="668"/>
                  </a:lnTo>
                  <a:lnTo>
                    <a:pt x="305" y="709"/>
                  </a:lnTo>
                  <a:lnTo>
                    <a:pt x="321" y="751"/>
                  </a:lnTo>
                  <a:lnTo>
                    <a:pt x="333" y="795"/>
                  </a:lnTo>
                  <a:lnTo>
                    <a:pt x="340" y="840"/>
                  </a:lnTo>
                  <a:lnTo>
                    <a:pt x="188" y="841"/>
                  </a:lnTo>
                  <a:lnTo>
                    <a:pt x="554" y="1064"/>
                  </a:lnTo>
                </a:path>
              </a:pathLst>
            </a:custGeom>
            <a:grpFill/>
            <a:ln w="12700" cap="rnd" cmpd="sng">
              <a:solidFill>
                <a:schemeClr val="tx1"/>
              </a:solidFill>
              <a:prstDash val="solid"/>
              <a:round/>
              <a:headEnd/>
              <a:tailEnd/>
            </a:ln>
            <a:effectLst>
              <a:outerShdw dist="35921" dir="2700000" algn="ctr" rotWithShape="0">
                <a:schemeClr val="bg2"/>
              </a:outerShdw>
            </a:effectLst>
          </p:spPr>
          <p:txBody>
            <a:bodyPr/>
            <a:lstStyle/>
            <a:p>
              <a:endParaRPr kumimoji="1" lang="zh-CN" altLang="en-US" sz="833">
                <a:solidFill>
                  <a:srgbClr val="00FFFF"/>
                </a:solidFill>
                <a:effectLst>
                  <a:outerShdw blurRad="38100" dist="38100" dir="2700000" algn="tl">
                    <a:srgbClr val="000000">
                      <a:alpha val="43137"/>
                    </a:srgbClr>
                  </a:outerShdw>
                </a:effectLst>
              </a:endParaRPr>
            </a:p>
          </p:txBody>
        </p:sp>
      </p:grpSp>
      <p:sp>
        <p:nvSpPr>
          <p:cNvPr id="2812941" name="Rectangle 13"/>
          <p:cNvSpPr>
            <a:spLocks noChangeArrowheads="1"/>
          </p:cNvSpPr>
          <p:nvPr/>
        </p:nvSpPr>
        <p:spPr bwMode="auto">
          <a:xfrm>
            <a:off x="2891814" y="697260"/>
            <a:ext cx="3720413" cy="549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vert="horz" wrap="square" lIns="76729" tIns="38365" rIns="76729" bIns="38365" numCol="1" anchor="ctr" anchorCtr="0" compatLnSpc="1">
            <a:prstTxWarp prst="textNoShape">
              <a:avLst/>
            </a:prstTxWarp>
          </a:bodyPr>
          <a:lstStyle/>
          <a:p>
            <a:pPr algn="ctr"/>
            <a:r>
              <a:rPr kumimoji="1" lang="zh-CN" altLang="en-US" sz="2667" dirty="0">
                <a:solidFill>
                  <a:srgbClr val="0000FF"/>
                </a:solidFill>
                <a:latin typeface="方正粗倩_GBK" panose="03000509000000000000" pitchFamily="65" charset="-122"/>
                <a:ea typeface="方正粗倩_GBK" panose="03000509000000000000" pitchFamily="65" charset="-122"/>
              </a:rPr>
              <a:t>行为式问题的步骤</a:t>
            </a:r>
          </a:p>
        </p:txBody>
      </p:sp>
      <p:sp>
        <p:nvSpPr>
          <p:cNvPr id="2812942" name="Rectangle 14"/>
          <p:cNvSpPr>
            <a:spLocks noChangeArrowheads="1"/>
          </p:cNvSpPr>
          <p:nvPr/>
        </p:nvSpPr>
        <p:spPr bwMode="auto">
          <a:xfrm>
            <a:off x="5052053" y="3877614"/>
            <a:ext cx="1860207" cy="92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285739" indent="-285739" defTabSz="656140">
              <a:lnSpc>
                <a:spcPct val="150000"/>
              </a:lnSpc>
              <a:spcBef>
                <a:spcPct val="20000"/>
              </a:spcBef>
              <a:buClr>
                <a:srgbClr val="000000"/>
              </a:buClr>
              <a:buFont typeface="+mj-lt"/>
              <a:buAutoNum type="arabicPeriod" startAt="2"/>
            </a:pPr>
            <a:r>
              <a:rPr lang="zh-CN" altLang="en-US" sz="1333" dirty="0">
                <a:solidFill>
                  <a:srgbClr val="000000"/>
                </a:solidFill>
              </a:rPr>
              <a:t>按照</a:t>
            </a:r>
            <a:r>
              <a:rPr lang="en-US" altLang="zh-CN" sz="1333" dirty="0">
                <a:solidFill>
                  <a:srgbClr val="000000"/>
                </a:solidFill>
              </a:rPr>
              <a:t>STAR</a:t>
            </a:r>
            <a:r>
              <a:rPr lang="zh-CN" altLang="en-US" sz="1333" dirty="0">
                <a:solidFill>
                  <a:srgbClr val="000000"/>
                </a:solidFill>
              </a:rPr>
              <a:t>的结构逐步深入地挖掘细节，获取信息</a:t>
            </a:r>
          </a:p>
        </p:txBody>
      </p:sp>
      <p:sp>
        <p:nvSpPr>
          <p:cNvPr id="2812943" name="Rectangle 15"/>
          <p:cNvSpPr>
            <a:spLocks noChangeArrowheads="1"/>
          </p:cNvSpPr>
          <p:nvPr/>
        </p:nvSpPr>
        <p:spPr bwMode="auto">
          <a:xfrm>
            <a:off x="2346940" y="3854384"/>
            <a:ext cx="1810676" cy="92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285739" indent="-285739" defTabSz="656140">
              <a:lnSpc>
                <a:spcPct val="150000"/>
              </a:lnSpc>
              <a:spcBef>
                <a:spcPct val="20000"/>
              </a:spcBef>
              <a:buClr>
                <a:srgbClr val="000000"/>
              </a:buClr>
              <a:buFont typeface="+mj-lt"/>
              <a:buAutoNum type="arabicPeriod" startAt="3"/>
            </a:pPr>
            <a:r>
              <a:rPr lang="zh-CN" altLang="en-US" sz="1333" dirty="0">
                <a:solidFill>
                  <a:srgbClr val="000000"/>
                </a:solidFill>
              </a:rPr>
              <a:t>通过多个行为式问题进一步了解其经验的丰富性</a:t>
            </a:r>
          </a:p>
        </p:txBody>
      </p:sp>
      <p:sp>
        <p:nvSpPr>
          <p:cNvPr id="2812944" name="Rectangle 16"/>
          <p:cNvSpPr>
            <a:spLocks noChangeArrowheads="1"/>
          </p:cNvSpPr>
          <p:nvPr/>
        </p:nvSpPr>
        <p:spPr bwMode="auto">
          <a:xfrm>
            <a:off x="2344834" y="1836788"/>
            <a:ext cx="1925028" cy="92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220919" indent="-220919" defTabSz="656140">
              <a:lnSpc>
                <a:spcPct val="150000"/>
              </a:lnSpc>
              <a:spcBef>
                <a:spcPct val="20000"/>
              </a:spcBef>
              <a:buClr>
                <a:srgbClr val="000000"/>
              </a:buClr>
              <a:buFont typeface="Wingdings" pitchFamily="2" charset="2"/>
              <a:buAutoNum type="arabicPeriod" startAt="4"/>
            </a:pPr>
            <a:r>
              <a:rPr lang="zh-CN" altLang="en-US" sz="1333" dirty="0">
                <a:solidFill>
                  <a:srgbClr val="000000"/>
                </a:solidFill>
              </a:rPr>
              <a:t>对应聘者回答过程中反映出的一些潜在问题进行求证</a:t>
            </a:r>
          </a:p>
        </p:txBody>
      </p:sp>
    </p:spTree>
    <p:extLst>
      <p:ext uri="{BB962C8B-B14F-4D97-AF65-F5344CB8AC3E}">
        <p14:creationId xmlns:p14="http://schemas.microsoft.com/office/powerpoint/2010/main" val="416325339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500"/>
                                  </p:stCondLst>
                                  <p:childTnLst>
                                    <p:set>
                                      <p:cBhvr>
                                        <p:cTn id="6" dur="1" fill="hold">
                                          <p:stCondLst>
                                            <p:cond delay="0"/>
                                          </p:stCondLst>
                                        </p:cTn>
                                        <p:tgtEl>
                                          <p:spTgt spid="2812936"/>
                                        </p:tgtEl>
                                        <p:attrNameLst>
                                          <p:attrName>style.visibility</p:attrName>
                                        </p:attrNameLst>
                                      </p:cBhvr>
                                      <p:to>
                                        <p:strVal val="visible"/>
                                      </p:to>
                                    </p:set>
                                    <p:animEffect transition="in" filter="wheel(1)">
                                      <p:cBhvr>
                                        <p:cTn id="7" dur="2000"/>
                                        <p:tgtEl>
                                          <p:spTgt spid="28129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17078" name="Group 54"/>
          <p:cNvGraphicFramePr>
            <a:graphicFrameLocks noGrp="1"/>
          </p:cNvGraphicFramePr>
          <p:nvPr>
            <p:ph/>
            <p:extLst>
              <p:ext uri="{D42A27DB-BD31-4B8C-83A1-F6EECF244321}">
                <p14:modId xmlns:p14="http://schemas.microsoft.com/office/powerpoint/2010/main" val="578459964"/>
              </p:ext>
            </p:extLst>
          </p:nvPr>
        </p:nvGraphicFramePr>
        <p:xfrm>
          <a:off x="1391708" y="1057011"/>
          <a:ext cx="6499490" cy="3865564"/>
        </p:xfrm>
        <a:graphic>
          <a:graphicData uri="http://schemas.openxmlformats.org/drawingml/2006/table">
            <a:tbl>
              <a:tblPr/>
              <a:tblGrid>
                <a:gridCol w="3720042">
                  <a:extLst>
                    <a:ext uri="{9D8B030D-6E8A-4147-A177-3AD203B41FA5}">
                      <a16:colId xmlns:a16="http://schemas.microsoft.com/office/drawing/2014/main" val="20000"/>
                    </a:ext>
                  </a:extLst>
                </a:gridCol>
                <a:gridCol w="2779448">
                  <a:extLst>
                    <a:ext uri="{9D8B030D-6E8A-4147-A177-3AD203B41FA5}">
                      <a16:colId xmlns:a16="http://schemas.microsoft.com/office/drawing/2014/main" val="20001"/>
                    </a:ext>
                  </a:extLst>
                </a:gridCol>
              </a:tblGrid>
              <a:tr h="54901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charset="-122"/>
                        </a:rPr>
                        <a:t>原来的提问</a:t>
                      </a:r>
                    </a:p>
                  </a:txBody>
                  <a:tcPr marL="76200" marR="762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charset="-122"/>
                        </a:rPr>
                        <a:t>修改后的提问</a:t>
                      </a:r>
                    </a:p>
                  </a:txBody>
                  <a:tcPr marL="76200" marR="762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134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charset="-122"/>
                        </a:rPr>
                        <a:t>你能适应在较大压力下工作吗？</a:t>
                      </a:r>
                    </a:p>
                  </a:txBody>
                  <a:tcPr marL="76200" marR="762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zh-CN" sz="2000" b="0" i="0" u="none" strike="noStrike" cap="none" normalizeH="0" baseline="0" dirty="0">
                        <a:ln>
                          <a:noFill/>
                        </a:ln>
                        <a:solidFill>
                          <a:schemeClr val="tx1"/>
                        </a:solidFill>
                        <a:effectLst/>
                        <a:latin typeface="Times New Roman" pitchFamily="18" charset="0"/>
                        <a:ea typeface="宋体" charset="-122"/>
                      </a:endParaRPr>
                    </a:p>
                  </a:txBody>
                  <a:tcPr marL="76200" marR="762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0752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charset="-122"/>
                        </a:rPr>
                        <a:t>你的团队沟通能力好不好？</a:t>
                      </a:r>
                    </a:p>
                  </a:txBody>
                  <a:tcPr marL="76200" marR="762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zh-CN" sz="2000" b="0" i="0" u="none" strike="noStrike" cap="none" normalizeH="0" baseline="0" dirty="0">
                        <a:ln>
                          <a:noFill/>
                        </a:ln>
                        <a:solidFill>
                          <a:schemeClr val="tx1"/>
                        </a:solidFill>
                        <a:effectLst/>
                        <a:latin typeface="Times New Roman" pitchFamily="18" charset="0"/>
                        <a:ea typeface="宋体" charset="-122"/>
                      </a:endParaRPr>
                    </a:p>
                  </a:txBody>
                  <a:tcPr marL="76200" marR="762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0884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charset="-122"/>
                        </a:rPr>
                        <a:t>你在面临工作挑战时是自己想办法多还是寻求支持多？</a:t>
                      </a:r>
                    </a:p>
                  </a:txBody>
                  <a:tcPr marL="76200" marR="762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zh-CN" sz="2000" b="0" i="0" u="none" strike="noStrike" cap="none" normalizeH="0" baseline="0" dirty="0">
                        <a:ln>
                          <a:noFill/>
                        </a:ln>
                        <a:solidFill>
                          <a:schemeClr val="tx1"/>
                        </a:solidFill>
                        <a:effectLst/>
                        <a:latin typeface="Times New Roman" pitchFamily="18" charset="0"/>
                        <a:ea typeface="宋体" charset="-122"/>
                      </a:endParaRPr>
                    </a:p>
                  </a:txBody>
                  <a:tcPr marL="76200" marR="762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0884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charset="-122"/>
                        </a:rPr>
                        <a:t>你有处理客户投诉的技巧吗？</a:t>
                      </a:r>
                    </a:p>
                  </a:txBody>
                  <a:tcPr marL="76200" marR="762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zh-CN" sz="2000" b="0" i="0" u="none" strike="noStrike" cap="none" normalizeH="0" baseline="0" dirty="0">
                        <a:ln>
                          <a:noFill/>
                        </a:ln>
                        <a:solidFill>
                          <a:schemeClr val="tx1"/>
                        </a:solidFill>
                        <a:effectLst/>
                        <a:latin typeface="Times New Roman" pitchFamily="18" charset="0"/>
                        <a:ea typeface="宋体" charset="-122"/>
                      </a:endParaRPr>
                    </a:p>
                  </a:txBody>
                  <a:tcPr marL="76200" marR="762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 name="Rectangle 13"/>
          <p:cNvSpPr>
            <a:spLocks noChangeArrowheads="1"/>
          </p:cNvSpPr>
          <p:nvPr/>
        </p:nvSpPr>
        <p:spPr bwMode="auto">
          <a:xfrm>
            <a:off x="2781246" y="337220"/>
            <a:ext cx="3720413" cy="549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vert="horz" wrap="square" lIns="76729" tIns="38365" rIns="76729" bIns="38365" numCol="1" anchor="ctr" anchorCtr="0" compatLnSpc="1">
            <a:prstTxWarp prst="textNoShape">
              <a:avLst/>
            </a:prstTxWarp>
          </a:bodyPr>
          <a:lstStyle/>
          <a:p>
            <a:pPr algn="ctr"/>
            <a:r>
              <a:rPr kumimoji="1" lang="zh-CN" altLang="en-US" sz="2667" dirty="0">
                <a:solidFill>
                  <a:srgbClr val="0000FF"/>
                </a:solidFill>
                <a:latin typeface="方正粗倩_GBK" panose="03000509000000000000" pitchFamily="65" charset="-122"/>
                <a:ea typeface="方正粗倩_GBK" panose="03000509000000000000" pitchFamily="65" charset="-122"/>
              </a:rPr>
              <a:t>实战演练</a:t>
            </a:r>
          </a:p>
        </p:txBody>
      </p:sp>
    </p:spTree>
    <p:extLst>
      <p:ext uri="{BB962C8B-B14F-4D97-AF65-F5344CB8AC3E}">
        <p14:creationId xmlns:p14="http://schemas.microsoft.com/office/powerpoint/2010/main" val="141142310"/>
      </p:ext>
    </p:extLst>
  </p:cSld>
  <p:clrMapOvr>
    <a:masterClrMapping/>
  </p:clrMapOvr>
  <mc:AlternateContent xmlns:mc="http://schemas.openxmlformats.org/markup-compatibility/2006" xmlns:p14="http://schemas.microsoft.com/office/powerpoint/2010/main">
    <mc:Choice Requires="p14">
      <p:transition spd="slow" p14:dur="1250">
        <p14:prism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7624" y="841276"/>
            <a:ext cx="7141104" cy="1427684"/>
          </a:xfrm>
        </p:spPr>
        <p:txBody>
          <a:bodyPr/>
          <a:lstStyle/>
          <a:p>
            <a:pPr algn="ctr">
              <a:lnSpc>
                <a:spcPct val="150000"/>
              </a:lnSpc>
            </a:pPr>
            <a:r>
              <a:rPr lang="zh-CN" altLang="en-US" sz="2833" dirty="0">
                <a:solidFill>
                  <a:schemeClr val="tx1"/>
                </a:solidFill>
                <a:latin typeface="方正正大黑简体" panose="02000000000000000000" pitchFamily="2" charset="-122"/>
                <a:ea typeface="方正正大黑简体" panose="02000000000000000000" pitchFamily="2" charset="-122"/>
              </a:rPr>
              <a:t>当今商界唯一重要的问题：招聘失败</a:t>
            </a:r>
            <a:br>
              <a:rPr lang="en-US" altLang="zh-CN" sz="2833" dirty="0">
                <a:solidFill>
                  <a:schemeClr val="tx1"/>
                </a:solidFill>
              </a:rPr>
            </a:br>
            <a:r>
              <a:rPr lang="en-US" altLang="zh-CN" sz="2667" dirty="0">
                <a:solidFill>
                  <a:schemeClr val="tx1"/>
                </a:solidFill>
              </a:rPr>
              <a:t>         </a:t>
            </a:r>
            <a:r>
              <a:rPr lang="en-US" altLang="zh-CN" sz="2333" dirty="0">
                <a:solidFill>
                  <a:schemeClr val="tx1"/>
                </a:solidFill>
                <a:latin typeface="方正北魏楷书简体" panose="03000509000000000000" pitchFamily="65" charset="-122"/>
                <a:ea typeface="方正北魏楷书简体" panose="03000509000000000000" pitchFamily="65" charset="-122"/>
              </a:rPr>
              <a:t>—</a:t>
            </a:r>
            <a:r>
              <a:rPr lang="zh-CN" altLang="en-US" sz="2333" dirty="0">
                <a:solidFill>
                  <a:schemeClr val="tx1"/>
                </a:solidFill>
                <a:latin typeface="方正北魏楷书简体" panose="03000509000000000000" pitchFamily="65" charset="-122"/>
                <a:ea typeface="方正北魏楷书简体" panose="03000509000000000000" pitchFamily="65" charset="-122"/>
              </a:rPr>
              <a:t>美国</a:t>
            </a:r>
            <a:r>
              <a:rPr lang="en-US" altLang="zh-CN" sz="2333" dirty="0">
                <a:solidFill>
                  <a:schemeClr val="tx1"/>
                </a:solidFill>
                <a:latin typeface="方正北魏楷书简体" panose="03000509000000000000" pitchFamily="65" charset="-122"/>
                <a:ea typeface="方正北魏楷书简体" panose="03000509000000000000" pitchFamily="65" charset="-122"/>
              </a:rPr>
              <a:t>《</a:t>
            </a:r>
            <a:r>
              <a:rPr lang="zh-CN" altLang="en-US" sz="2333" dirty="0">
                <a:solidFill>
                  <a:schemeClr val="tx1"/>
                </a:solidFill>
                <a:latin typeface="方正北魏楷书简体" panose="03000509000000000000" pitchFamily="65" charset="-122"/>
                <a:ea typeface="方正北魏楷书简体" panose="03000509000000000000" pitchFamily="65" charset="-122"/>
              </a:rPr>
              <a:t>时代周刊</a:t>
            </a:r>
            <a:r>
              <a:rPr lang="en-US" altLang="zh-CN" sz="2333" dirty="0">
                <a:solidFill>
                  <a:schemeClr val="tx1"/>
                </a:solidFill>
                <a:latin typeface="方正北魏楷书简体" panose="03000509000000000000" pitchFamily="65" charset="-122"/>
                <a:ea typeface="方正北魏楷书简体" panose="03000509000000000000" pitchFamily="65" charset="-122"/>
              </a:rPr>
              <a:t>》</a:t>
            </a:r>
            <a:r>
              <a:rPr lang="zh-CN" altLang="en-US" sz="2333" dirty="0">
                <a:solidFill>
                  <a:schemeClr val="tx1"/>
                </a:solidFill>
                <a:latin typeface="方正北魏楷书简体" panose="03000509000000000000" pitchFamily="65" charset="-122"/>
                <a:ea typeface="方正北魏楷书简体" panose="03000509000000000000" pitchFamily="65" charset="-122"/>
              </a:rPr>
              <a:t>（</a:t>
            </a:r>
            <a:r>
              <a:rPr lang="en-US" altLang="zh-CN" sz="2333" dirty="0">
                <a:solidFill>
                  <a:schemeClr val="tx1"/>
                </a:solidFill>
                <a:latin typeface="方正北魏楷书简体" panose="03000509000000000000" pitchFamily="65" charset="-122"/>
                <a:ea typeface="方正北魏楷书简体" panose="03000509000000000000" pitchFamily="65" charset="-122"/>
              </a:rPr>
              <a:t>2006.7</a:t>
            </a:r>
            <a:r>
              <a:rPr lang="zh-CN" altLang="en-US" sz="2333" dirty="0">
                <a:solidFill>
                  <a:schemeClr val="tx1"/>
                </a:solidFill>
                <a:latin typeface="方正北魏楷书简体" panose="03000509000000000000" pitchFamily="65" charset="-122"/>
                <a:ea typeface="方正北魏楷书简体" panose="03000509000000000000" pitchFamily="65" charset="-122"/>
              </a:rPr>
              <a:t>）</a:t>
            </a:r>
          </a:p>
        </p:txBody>
      </p:sp>
      <p:sp>
        <p:nvSpPr>
          <p:cNvPr id="3" name="标题 1"/>
          <p:cNvSpPr txBox="1">
            <a:spLocks/>
          </p:cNvSpPr>
          <p:nvPr/>
        </p:nvSpPr>
        <p:spPr bwMode="auto">
          <a:xfrm>
            <a:off x="1259632" y="2641476"/>
            <a:ext cx="7141104" cy="2099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729" tIns="38365" rIns="76729" bIns="38365" anchor="ctr"/>
          <a:lstStyle>
            <a:lvl1pPr eaLnBrk="0" hangingPunct="0">
              <a:defRPr sz="3600" b="1">
                <a:solidFill>
                  <a:schemeClr val="tx2"/>
                </a:solidFill>
                <a:latin typeface="Times New Roman" pitchFamily="18" charset="0"/>
                <a:ea typeface="宋体" charset="-122"/>
              </a:defRPr>
            </a:lvl1pPr>
            <a:lvl2pPr marL="742950" indent="-285750" eaLnBrk="0" hangingPunct="0">
              <a:defRPr sz="3600" b="1">
                <a:solidFill>
                  <a:schemeClr val="tx2"/>
                </a:solidFill>
                <a:latin typeface="Times New Roman" pitchFamily="18" charset="0"/>
                <a:ea typeface="宋体" charset="-122"/>
              </a:defRPr>
            </a:lvl2pPr>
            <a:lvl3pPr marL="1143000" indent="-228600" eaLnBrk="0" hangingPunct="0">
              <a:defRPr sz="3600" b="1">
                <a:solidFill>
                  <a:schemeClr val="tx2"/>
                </a:solidFill>
                <a:latin typeface="Times New Roman" pitchFamily="18" charset="0"/>
                <a:ea typeface="宋体" charset="-122"/>
              </a:defRPr>
            </a:lvl3pPr>
            <a:lvl4pPr marL="1600200" indent="-228600" eaLnBrk="0" hangingPunct="0">
              <a:defRPr sz="3600" b="1">
                <a:solidFill>
                  <a:schemeClr val="tx2"/>
                </a:solidFill>
                <a:latin typeface="Times New Roman" pitchFamily="18" charset="0"/>
                <a:ea typeface="宋体" charset="-122"/>
              </a:defRPr>
            </a:lvl4pPr>
            <a:lvl5pPr marL="2057400" indent="-228600" eaLnBrk="0" hangingPunct="0">
              <a:defRPr sz="3600" b="1">
                <a:solidFill>
                  <a:schemeClr val="tx2"/>
                </a:solidFill>
                <a:latin typeface="Times New Roman" pitchFamily="18" charset="0"/>
                <a:ea typeface="宋体" charset="-122"/>
              </a:defRPr>
            </a:lvl5pPr>
            <a:lvl6pPr marL="2514600" indent="-228600" algn="ctr" eaLnBrk="0" fontAlgn="base" hangingPunct="0">
              <a:spcBef>
                <a:spcPct val="0"/>
              </a:spcBef>
              <a:spcAft>
                <a:spcPct val="0"/>
              </a:spcAft>
              <a:defRPr sz="3600" b="1">
                <a:solidFill>
                  <a:schemeClr val="tx2"/>
                </a:solidFill>
                <a:latin typeface="Times New Roman" pitchFamily="18" charset="0"/>
                <a:ea typeface="宋体" charset="-122"/>
              </a:defRPr>
            </a:lvl6pPr>
            <a:lvl7pPr marL="2971800" indent="-228600" algn="ctr" eaLnBrk="0" fontAlgn="base" hangingPunct="0">
              <a:spcBef>
                <a:spcPct val="0"/>
              </a:spcBef>
              <a:spcAft>
                <a:spcPct val="0"/>
              </a:spcAft>
              <a:defRPr sz="3600" b="1">
                <a:solidFill>
                  <a:schemeClr val="tx2"/>
                </a:solidFill>
                <a:latin typeface="Times New Roman" pitchFamily="18" charset="0"/>
                <a:ea typeface="宋体" charset="-122"/>
              </a:defRPr>
            </a:lvl7pPr>
            <a:lvl8pPr marL="3429000" indent="-228600" algn="ctr" eaLnBrk="0" fontAlgn="base" hangingPunct="0">
              <a:spcBef>
                <a:spcPct val="0"/>
              </a:spcBef>
              <a:spcAft>
                <a:spcPct val="0"/>
              </a:spcAft>
              <a:defRPr sz="3600" b="1">
                <a:solidFill>
                  <a:schemeClr val="tx2"/>
                </a:solidFill>
                <a:latin typeface="Times New Roman" pitchFamily="18" charset="0"/>
                <a:ea typeface="宋体" charset="-122"/>
              </a:defRPr>
            </a:lvl8pPr>
            <a:lvl9pPr marL="3886200" indent="-228600" algn="ctr" eaLnBrk="0" fontAlgn="base" hangingPunct="0">
              <a:spcBef>
                <a:spcPct val="0"/>
              </a:spcBef>
              <a:spcAft>
                <a:spcPct val="0"/>
              </a:spcAft>
              <a:defRPr sz="3600" b="1">
                <a:solidFill>
                  <a:schemeClr val="tx2"/>
                </a:solidFill>
                <a:latin typeface="Times New Roman" pitchFamily="18" charset="0"/>
                <a:ea typeface="宋体" charset="-122"/>
              </a:defRPr>
            </a:lvl9pPr>
          </a:lstStyle>
          <a:p>
            <a:pPr algn="ctr">
              <a:lnSpc>
                <a:spcPct val="150000"/>
              </a:lnSpc>
            </a:pPr>
            <a:r>
              <a:rPr lang="zh-CN" altLang="en-US" sz="2333" b="0" dirty="0">
                <a:solidFill>
                  <a:schemeClr val="tx1"/>
                </a:solidFill>
                <a:latin typeface="方正正大黑简体" panose="02000000000000000000" pitchFamily="2" charset="-122"/>
                <a:ea typeface="方正正大黑简体" panose="02000000000000000000" pitchFamily="2" charset="-122"/>
              </a:rPr>
              <a:t>哈佛大学研究显示，</a:t>
            </a:r>
            <a:r>
              <a:rPr lang="en-US" altLang="zh-CN" sz="2333" b="0" dirty="0">
                <a:solidFill>
                  <a:schemeClr val="tx1"/>
                </a:solidFill>
                <a:latin typeface="方正正大黑简体" panose="02000000000000000000" pitchFamily="2" charset="-122"/>
                <a:ea typeface="方正正大黑简体" panose="02000000000000000000" pitchFamily="2" charset="-122"/>
              </a:rPr>
              <a:t>80%</a:t>
            </a:r>
            <a:r>
              <a:rPr lang="zh-CN" altLang="en-US" sz="2333" b="0" dirty="0">
                <a:solidFill>
                  <a:schemeClr val="tx1"/>
                </a:solidFill>
                <a:latin typeface="方正正大黑简体" panose="02000000000000000000" pitchFamily="2" charset="-122"/>
                <a:ea typeface="方正正大黑简体" panose="02000000000000000000" pitchFamily="2" charset="-122"/>
              </a:rPr>
              <a:t>的人才流失源于选才失误</a:t>
            </a:r>
            <a:br>
              <a:rPr lang="en-US" altLang="zh-CN" sz="2333" dirty="0">
                <a:solidFill>
                  <a:schemeClr val="tx1"/>
                </a:solidFill>
                <a:latin typeface="方正正大黑简体" panose="02000000000000000000" pitchFamily="2" charset="-122"/>
                <a:ea typeface="方正正大黑简体" panose="02000000000000000000" pitchFamily="2" charset="-122"/>
              </a:rPr>
            </a:br>
            <a:r>
              <a:rPr lang="en-US" altLang="zh-CN" sz="2333" dirty="0">
                <a:solidFill>
                  <a:schemeClr val="tx1"/>
                </a:solidFill>
                <a:latin typeface="方正北魏楷书简体" panose="03000509000000000000" pitchFamily="65" charset="-122"/>
                <a:ea typeface="方正北魏楷书简体" panose="03000509000000000000" pitchFamily="65" charset="-122"/>
              </a:rPr>
              <a:t>          —《</a:t>
            </a:r>
            <a:r>
              <a:rPr lang="zh-CN" altLang="en-US" sz="2333" dirty="0">
                <a:solidFill>
                  <a:schemeClr val="tx1"/>
                </a:solidFill>
                <a:latin typeface="方正北魏楷书简体" panose="03000509000000000000" pitchFamily="65" charset="-122"/>
                <a:ea typeface="方正北魏楷书简体" panose="03000509000000000000" pitchFamily="65" charset="-122"/>
              </a:rPr>
              <a:t>中欧商业评论</a:t>
            </a:r>
            <a:r>
              <a:rPr lang="en-US" altLang="zh-CN" sz="2333" dirty="0">
                <a:solidFill>
                  <a:schemeClr val="tx1"/>
                </a:solidFill>
                <a:latin typeface="方正北魏楷书简体" panose="03000509000000000000" pitchFamily="65" charset="-122"/>
                <a:ea typeface="方正北魏楷书简体" panose="03000509000000000000" pitchFamily="65" charset="-122"/>
              </a:rPr>
              <a:t>》</a:t>
            </a:r>
            <a:r>
              <a:rPr lang="zh-CN" altLang="en-US" sz="2333" dirty="0">
                <a:solidFill>
                  <a:schemeClr val="tx1"/>
                </a:solidFill>
                <a:latin typeface="方正北魏楷书简体" panose="03000509000000000000" pitchFamily="65" charset="-122"/>
                <a:ea typeface="方正北魏楷书简体" panose="03000509000000000000" pitchFamily="65" charset="-122"/>
              </a:rPr>
              <a:t>（</a:t>
            </a:r>
            <a:r>
              <a:rPr lang="en-US" altLang="zh-CN" sz="2333" dirty="0">
                <a:solidFill>
                  <a:schemeClr val="tx1"/>
                </a:solidFill>
                <a:latin typeface="方正北魏楷书简体" panose="03000509000000000000" pitchFamily="65" charset="-122"/>
                <a:ea typeface="方正北魏楷书简体" panose="03000509000000000000" pitchFamily="65" charset="-122"/>
              </a:rPr>
              <a:t>2012.6</a:t>
            </a:r>
            <a:r>
              <a:rPr lang="zh-CN" altLang="en-US" sz="2333" dirty="0">
                <a:solidFill>
                  <a:schemeClr val="tx1"/>
                </a:solidFill>
                <a:latin typeface="方正北魏楷书简体" panose="03000509000000000000" pitchFamily="65" charset="-122"/>
                <a:ea typeface="方正北魏楷书简体" panose="03000509000000000000" pitchFamily="65" charset="-122"/>
              </a:rPr>
              <a:t>）</a:t>
            </a:r>
          </a:p>
        </p:txBody>
      </p:sp>
    </p:spTree>
    <p:extLst>
      <p:ext uri="{BB962C8B-B14F-4D97-AF65-F5344CB8AC3E}">
        <p14:creationId xmlns:p14="http://schemas.microsoft.com/office/powerpoint/2010/main" val="906393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23427" name="Picture 3" descr="C:\Users\prm\Desktop\50fe4db23fb8d(1).png">
            <a:hlinkClick r:id="rId3" action="ppaction://hlinkfil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5717"/>
            <a:ext cx="9144000" cy="5750718"/>
          </a:xfrm>
          <a:prstGeom prst="rect">
            <a:avLst/>
          </a:prstGeom>
          <a:noFill/>
          <a:extLst>
            <a:ext uri="{909E8E84-426E-40DD-AFC4-6F175D3DCCD1}">
              <a14:hiddenFill xmlns:a14="http://schemas.microsoft.com/office/drawing/2010/main">
                <a:solidFill>
                  <a:srgbClr val="FFFFFF"/>
                </a:solidFill>
              </a14:hiddenFill>
            </a:ext>
          </a:extLst>
        </p:spPr>
      </p:pic>
      <p:sp>
        <p:nvSpPr>
          <p:cNvPr id="2819075" name="Rectangle 3"/>
          <p:cNvSpPr>
            <a:spLocks noGrp="1" noChangeArrowheads="1"/>
          </p:cNvSpPr>
          <p:nvPr>
            <p:ph type="body" idx="1"/>
          </p:nvPr>
        </p:nvSpPr>
        <p:spPr>
          <a:xfrm>
            <a:off x="3347580" y="1297326"/>
            <a:ext cx="5256868" cy="3864429"/>
          </a:xfrm>
        </p:spPr>
        <p:txBody>
          <a:bodyPr/>
          <a:lstStyle/>
          <a:p>
            <a:pPr>
              <a:lnSpc>
                <a:spcPct val="150000"/>
              </a:lnSpc>
              <a:spcBef>
                <a:spcPts val="1500"/>
              </a:spcBef>
              <a:buClr>
                <a:schemeClr val="bg1"/>
              </a:buClr>
            </a:pPr>
            <a:r>
              <a:rPr lang="en-US" altLang="zh-CN" b="1" dirty="0">
                <a:solidFill>
                  <a:srgbClr val="FF0000"/>
                </a:solidFill>
              </a:rPr>
              <a:t>S</a:t>
            </a:r>
            <a:r>
              <a:rPr lang="en-US" altLang="zh-CN" sz="1750" b="1" dirty="0"/>
              <a:t>ituation</a:t>
            </a:r>
            <a:r>
              <a:rPr lang="en-US" altLang="zh-CN" sz="1750" dirty="0"/>
              <a:t>: </a:t>
            </a:r>
            <a:r>
              <a:rPr lang="zh-CN" altLang="en-US" sz="1750" dirty="0"/>
              <a:t>情景，当时的情况</a:t>
            </a:r>
          </a:p>
          <a:p>
            <a:pPr>
              <a:lnSpc>
                <a:spcPct val="150000"/>
              </a:lnSpc>
              <a:spcBef>
                <a:spcPts val="1500"/>
              </a:spcBef>
              <a:buClr>
                <a:schemeClr val="bg1"/>
              </a:buClr>
            </a:pPr>
            <a:r>
              <a:rPr lang="en-US" altLang="zh-CN" b="1" dirty="0">
                <a:solidFill>
                  <a:srgbClr val="FF0000"/>
                </a:solidFill>
              </a:rPr>
              <a:t>T</a:t>
            </a:r>
            <a:r>
              <a:rPr lang="en-US" altLang="zh-CN" sz="1750" b="1" dirty="0"/>
              <a:t>arget</a:t>
            </a:r>
            <a:r>
              <a:rPr lang="en-US" altLang="zh-CN" sz="1750" dirty="0"/>
              <a:t>:</a:t>
            </a:r>
            <a:r>
              <a:rPr lang="zh-CN" altLang="en-US" sz="1750" dirty="0"/>
              <a:t>目标 ，当时的工作要干什么</a:t>
            </a:r>
          </a:p>
          <a:p>
            <a:pPr>
              <a:lnSpc>
                <a:spcPct val="150000"/>
              </a:lnSpc>
              <a:spcBef>
                <a:spcPts val="1500"/>
              </a:spcBef>
              <a:buClr>
                <a:schemeClr val="bg1"/>
              </a:buClr>
            </a:pPr>
            <a:r>
              <a:rPr lang="en-US" altLang="zh-CN" b="1" dirty="0">
                <a:solidFill>
                  <a:srgbClr val="FF0000"/>
                </a:solidFill>
              </a:rPr>
              <a:t>A</a:t>
            </a:r>
            <a:r>
              <a:rPr lang="en-US" altLang="zh-CN" sz="1750" b="1" dirty="0"/>
              <a:t>ction/Actor</a:t>
            </a:r>
            <a:r>
              <a:rPr lang="en-US" altLang="zh-CN" sz="1750" dirty="0"/>
              <a:t>:</a:t>
            </a:r>
            <a:r>
              <a:rPr lang="zh-CN" altLang="en-US" sz="1750" dirty="0"/>
              <a:t>行动，为达到目标采取什么行动</a:t>
            </a:r>
          </a:p>
          <a:p>
            <a:pPr>
              <a:lnSpc>
                <a:spcPct val="150000"/>
              </a:lnSpc>
              <a:spcBef>
                <a:spcPts val="1500"/>
              </a:spcBef>
              <a:buClr>
                <a:schemeClr val="bg1"/>
              </a:buClr>
            </a:pPr>
            <a:r>
              <a:rPr lang="en-US" altLang="zh-CN" b="1" dirty="0">
                <a:solidFill>
                  <a:srgbClr val="FF0000"/>
                </a:solidFill>
              </a:rPr>
              <a:t>R</a:t>
            </a:r>
            <a:r>
              <a:rPr lang="en-US" altLang="zh-CN" sz="1750" b="1" dirty="0"/>
              <a:t>esult</a:t>
            </a:r>
            <a:r>
              <a:rPr lang="en-US" altLang="zh-CN" sz="1750" dirty="0"/>
              <a:t>:</a:t>
            </a:r>
            <a:r>
              <a:rPr lang="zh-CN" altLang="en-US" sz="1750" dirty="0"/>
              <a:t>结果，完成的目标，最后的结果如何</a:t>
            </a:r>
          </a:p>
          <a:p>
            <a:pPr>
              <a:lnSpc>
                <a:spcPct val="150000"/>
              </a:lnSpc>
              <a:spcBef>
                <a:spcPts val="1500"/>
              </a:spcBef>
            </a:pPr>
            <a:endParaRPr lang="en-US" altLang="zh-CN" sz="1750" dirty="0"/>
          </a:p>
        </p:txBody>
      </p:sp>
      <p:pic>
        <p:nvPicPr>
          <p:cNvPr id="3" name="图片 2">
            <a:hlinkClick r:id="rId5" action="ppaction://hlinkfile"/>
          </p:cNvPr>
          <p:cNvPicPr>
            <a:picLocks noChangeAspect="1"/>
          </p:cNvPicPr>
          <p:nvPr/>
        </p:nvPicPr>
        <p:blipFill>
          <a:blip r:embed="rId6"/>
          <a:stretch>
            <a:fillRect/>
          </a:stretch>
        </p:blipFill>
        <p:spPr>
          <a:xfrm>
            <a:off x="2688851" y="217207"/>
            <a:ext cx="6456717" cy="1016088"/>
          </a:xfrm>
          <a:prstGeom prst="rect">
            <a:avLst/>
          </a:prstGeom>
        </p:spPr>
      </p:pic>
    </p:spTree>
    <p:extLst>
      <p:ext uri="{BB962C8B-B14F-4D97-AF65-F5344CB8AC3E}">
        <p14:creationId xmlns:p14="http://schemas.microsoft.com/office/powerpoint/2010/main" val="1334176819"/>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hlinkClick r:id="rId3" action="ppaction://hlinkfile"/>
          </p:cNvPr>
          <p:cNvPicPr>
            <a:picLocks noChangeAspect="1"/>
          </p:cNvPicPr>
          <p:nvPr/>
        </p:nvPicPr>
        <p:blipFill>
          <a:blip r:embed="rId4"/>
          <a:stretch>
            <a:fillRect/>
          </a:stretch>
        </p:blipFill>
        <p:spPr>
          <a:xfrm>
            <a:off x="1043608" y="1489348"/>
            <a:ext cx="8341392" cy="1224136"/>
          </a:xfrm>
          <a:prstGeom prst="rect">
            <a:avLst/>
          </a:prstGeom>
        </p:spPr>
      </p:pic>
    </p:spTree>
    <p:extLst>
      <p:ext uri="{BB962C8B-B14F-4D97-AF65-F5344CB8AC3E}">
        <p14:creationId xmlns:p14="http://schemas.microsoft.com/office/powerpoint/2010/main" val="829467001"/>
      </p:ext>
    </p:extLst>
  </p:cSld>
  <p:clrMapOvr>
    <a:masterClrMapping/>
  </p:clrMapOvr>
  <mc:AlternateContent xmlns:mc="http://schemas.openxmlformats.org/markup-compatibility/2006" xmlns:p14="http://schemas.microsoft.com/office/powerpoint/2010/main">
    <mc:Choice Requires="p14">
      <p:transition spd="slow" p14:dur="1250">
        <p14:prism isInverted="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body" idx="1"/>
          </p:nvPr>
        </p:nvSpPr>
        <p:spPr>
          <a:xfrm>
            <a:off x="1043608" y="1345332"/>
            <a:ext cx="7200800" cy="3539938"/>
          </a:xfrm>
        </p:spPr>
        <p:txBody>
          <a:bodyPr/>
          <a:lstStyle/>
          <a:p>
            <a:pPr marL="298967" indent="-298967" eaLnBrk="1" hangingPunct="1">
              <a:lnSpc>
                <a:spcPct val="120000"/>
              </a:lnSpc>
            </a:pPr>
            <a:r>
              <a:rPr lang="zh-CN" altLang="en-US" sz="1800" b="1" dirty="0">
                <a:latin typeface="楷体" panose="02010609060101010101" pitchFamily="49" charset="-122"/>
                <a:ea typeface="楷体" panose="02010609060101010101" pitchFamily="49" charset="-122"/>
              </a:rPr>
              <a:t>第一，请你举一个具体的例子，说明你是如何设定一个目标然后达到它。</a:t>
            </a:r>
          </a:p>
          <a:p>
            <a:pPr marL="298967" indent="-298967" eaLnBrk="1" hangingPunct="1">
              <a:lnSpc>
                <a:spcPct val="120000"/>
              </a:lnSpc>
            </a:pPr>
            <a:r>
              <a:rPr lang="zh-CN" altLang="en-US" sz="1800" b="1" dirty="0">
                <a:latin typeface="楷体" panose="02010609060101010101" pitchFamily="49" charset="-122"/>
                <a:ea typeface="楷体" panose="02010609060101010101" pitchFamily="49" charset="-122"/>
              </a:rPr>
              <a:t>第二，请举例说明你在一项团队活动中如何采取主动性，并且起到领导者的作用，最终获得你所希望的结果。</a:t>
            </a:r>
          </a:p>
          <a:p>
            <a:pPr marL="298967" indent="-298967" eaLnBrk="1" hangingPunct="1">
              <a:lnSpc>
                <a:spcPct val="120000"/>
              </a:lnSpc>
            </a:pPr>
            <a:r>
              <a:rPr lang="zh-CN" altLang="en-US" sz="1800" b="1" dirty="0">
                <a:latin typeface="楷体" panose="02010609060101010101" pitchFamily="49" charset="-122"/>
                <a:ea typeface="楷体" panose="02010609060101010101" pitchFamily="49" charset="-122"/>
              </a:rPr>
              <a:t>第三，请你描述一种情形，在这种情形中你必须去寻找相关的信息，发现关键的问题并且自己决定依照一些步骤来获得期望的结果。</a:t>
            </a:r>
          </a:p>
          <a:p>
            <a:pPr marL="298967" indent="-298967" eaLnBrk="1" hangingPunct="1">
              <a:lnSpc>
                <a:spcPct val="120000"/>
              </a:lnSpc>
            </a:pPr>
            <a:r>
              <a:rPr lang="zh-CN" altLang="en-US" sz="1800" b="1" dirty="0">
                <a:latin typeface="楷体" panose="02010609060101010101" pitchFamily="49" charset="-122"/>
                <a:ea typeface="楷体" panose="02010609060101010101" pitchFamily="49" charset="-122"/>
              </a:rPr>
              <a:t>第四，请你举一个例子说明你是怎样通过事实来履行你对他人的承诺的。</a:t>
            </a:r>
          </a:p>
        </p:txBody>
      </p:sp>
      <p:sp>
        <p:nvSpPr>
          <p:cNvPr id="93187" name="Rectangle 3"/>
          <p:cNvSpPr>
            <a:spLocks noChangeArrowheads="1"/>
          </p:cNvSpPr>
          <p:nvPr/>
        </p:nvSpPr>
        <p:spPr bwMode="auto">
          <a:xfrm>
            <a:off x="1403648" y="697260"/>
            <a:ext cx="6660886" cy="541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vert="horz" wrap="square" lIns="76729" tIns="38365" rIns="76729" bIns="38365" numCol="1" anchor="ctr" anchorCtr="0" compatLnSpc="1">
            <a:prstTxWarp prst="textNoShape">
              <a:avLst/>
            </a:prstTxWarp>
          </a:bodyPr>
          <a:lstStyle/>
          <a:p>
            <a:pPr eaLnBrk="0" hangingPunct="0"/>
            <a:r>
              <a:rPr kumimoji="1" lang="en-US" altLang="zh-CN" sz="2667" dirty="0">
                <a:solidFill>
                  <a:srgbClr val="0000FF"/>
                </a:solidFill>
                <a:latin typeface="方正粗倩_GBK" panose="03000509000000000000" pitchFamily="65" charset="-122"/>
                <a:ea typeface="方正粗倩_GBK" panose="03000509000000000000" pitchFamily="65" charset="-122"/>
                <a:sym typeface="Wingdings 2" pitchFamily="18" charset="2"/>
              </a:rPr>
              <a:t></a:t>
            </a:r>
            <a:r>
              <a:rPr kumimoji="1" lang="zh-CN" altLang="en-US" sz="2667" dirty="0">
                <a:solidFill>
                  <a:srgbClr val="0000FF"/>
                </a:solidFill>
                <a:latin typeface="方正粗倩_GBK" panose="03000509000000000000" pitchFamily="65" charset="-122"/>
                <a:ea typeface="方正粗倩_GBK" panose="03000509000000000000" pitchFamily="65" charset="-122"/>
                <a:sym typeface="Wingdings 2" pitchFamily="18" charset="2"/>
              </a:rPr>
              <a:t>分享：</a:t>
            </a:r>
            <a:r>
              <a:rPr kumimoji="1" lang="zh-CN" altLang="en-US" sz="2667" dirty="0">
                <a:solidFill>
                  <a:srgbClr val="0000FF"/>
                </a:solidFill>
                <a:latin typeface="方正粗倩_GBK" panose="03000509000000000000" pitchFamily="65" charset="-122"/>
                <a:ea typeface="方正粗倩_GBK" panose="03000509000000000000" pitchFamily="65" charset="-122"/>
              </a:rPr>
              <a:t>宝洁公司对应聘毕业生的面试八问</a:t>
            </a:r>
          </a:p>
        </p:txBody>
      </p:sp>
    </p:spTree>
    <p:extLst>
      <p:ext uri="{BB962C8B-B14F-4D97-AF65-F5344CB8AC3E}">
        <p14:creationId xmlns:p14="http://schemas.microsoft.com/office/powerpoint/2010/main" val="705304615"/>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body" idx="1"/>
          </p:nvPr>
        </p:nvSpPr>
        <p:spPr>
          <a:xfrm>
            <a:off x="1271323" y="1370492"/>
            <a:ext cx="6477000" cy="3575240"/>
          </a:xfrm>
          <a:noFill/>
          <a:ln w="12700">
            <a:noFill/>
            <a:miter lim="800000"/>
            <a:headEnd/>
            <a:tailEnd/>
          </a:ln>
        </p:spPr>
        <p:txBody>
          <a:bodyPr vert="horz" wrap="square" lIns="0" tIns="0" rIns="0" bIns="0" numCol="1" anchor="t" anchorCtr="0" compatLnSpc="1">
            <a:prstTxWarp prst="textNoShape">
              <a:avLst/>
            </a:prstTxWarp>
          </a:bodyPr>
          <a:lstStyle/>
          <a:p>
            <a:pPr marL="298967" indent="-298967" eaLnBrk="1" hangingPunct="1">
              <a:lnSpc>
                <a:spcPct val="120000"/>
              </a:lnSpc>
            </a:pPr>
            <a:r>
              <a:rPr lang="zh-CN" altLang="en-US" sz="1800" b="1" dirty="0">
                <a:latin typeface="楷体" panose="02010609060101010101" pitchFamily="49" charset="-122"/>
                <a:ea typeface="楷体" panose="02010609060101010101" pitchFamily="49" charset="-122"/>
              </a:rPr>
              <a:t>第五，请你举一个例子，说明在完成一项重要任务时，你是怎样和他人进行有效合作的。</a:t>
            </a:r>
          </a:p>
          <a:p>
            <a:pPr marL="298967" indent="-298967" eaLnBrk="1" hangingPunct="1">
              <a:lnSpc>
                <a:spcPct val="120000"/>
              </a:lnSpc>
            </a:pPr>
            <a:r>
              <a:rPr lang="zh-CN" altLang="en-US" sz="1800" b="1" dirty="0">
                <a:latin typeface="楷体" panose="02010609060101010101" pitchFamily="49" charset="-122"/>
                <a:ea typeface="楷体" panose="02010609060101010101" pitchFamily="49" charset="-122"/>
              </a:rPr>
              <a:t>第六，请你举一个例子，说明你的一个有创意的建议曾经对一项计划的成功起到了重要的作用。</a:t>
            </a:r>
          </a:p>
          <a:p>
            <a:pPr marL="298967" indent="-298967" eaLnBrk="1" hangingPunct="1">
              <a:lnSpc>
                <a:spcPct val="120000"/>
              </a:lnSpc>
            </a:pPr>
            <a:r>
              <a:rPr lang="zh-CN" altLang="en-US" sz="1800" b="1" dirty="0">
                <a:latin typeface="楷体" panose="02010609060101010101" pitchFamily="49" charset="-122"/>
                <a:ea typeface="楷体" panose="02010609060101010101" pitchFamily="49" charset="-122"/>
              </a:rPr>
              <a:t>第七，请你举一个具体的例子，说明你是怎样对你所处的环境进行一个评估，并且能将注意力集中于最重要的事情上以便获得你所期望的结果。</a:t>
            </a:r>
          </a:p>
          <a:p>
            <a:pPr marL="298967" indent="-298967" eaLnBrk="1" hangingPunct="1">
              <a:lnSpc>
                <a:spcPct val="120000"/>
              </a:lnSpc>
            </a:pPr>
            <a:r>
              <a:rPr lang="zh-CN" altLang="en-US" sz="1800" b="1" dirty="0">
                <a:latin typeface="楷体" panose="02010609060101010101" pitchFamily="49" charset="-122"/>
                <a:ea typeface="楷体" panose="02010609060101010101" pitchFamily="49" charset="-122"/>
              </a:rPr>
              <a:t>第八，请你举一个具体的例子，说明你是怎样学习一门技术并且怎样将它用于实际工作中。</a:t>
            </a:r>
            <a:br>
              <a:rPr lang="zh-CN" altLang="en-US" sz="1800" b="1" dirty="0">
                <a:latin typeface="楷体" panose="02010609060101010101" pitchFamily="49" charset="-122"/>
                <a:ea typeface="楷体" panose="02010609060101010101" pitchFamily="49" charset="-122"/>
              </a:rPr>
            </a:br>
            <a:endParaRPr lang="zh-CN" altLang="en-US" sz="1800" b="1" dirty="0">
              <a:latin typeface="楷体" panose="02010609060101010101" pitchFamily="49" charset="-122"/>
              <a:ea typeface="楷体" panose="02010609060101010101" pitchFamily="49" charset="-122"/>
            </a:endParaRPr>
          </a:p>
        </p:txBody>
      </p:sp>
      <p:sp>
        <p:nvSpPr>
          <p:cNvPr id="3" name="Rectangle 3"/>
          <p:cNvSpPr>
            <a:spLocks noChangeArrowheads="1"/>
          </p:cNvSpPr>
          <p:nvPr/>
        </p:nvSpPr>
        <p:spPr bwMode="auto">
          <a:xfrm>
            <a:off x="1403648" y="553244"/>
            <a:ext cx="6660886" cy="541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vert="horz" wrap="square" lIns="76729" tIns="38365" rIns="76729" bIns="38365" numCol="1" anchor="ctr" anchorCtr="0" compatLnSpc="1">
            <a:prstTxWarp prst="textNoShape">
              <a:avLst/>
            </a:prstTxWarp>
          </a:bodyPr>
          <a:lstStyle/>
          <a:p>
            <a:pPr eaLnBrk="0" hangingPunct="0"/>
            <a:r>
              <a:rPr kumimoji="1" lang="en-US" altLang="zh-CN" sz="2667" dirty="0">
                <a:solidFill>
                  <a:srgbClr val="0000FF"/>
                </a:solidFill>
                <a:latin typeface="方正粗倩_GBK" panose="03000509000000000000" pitchFamily="65" charset="-122"/>
                <a:ea typeface="方正粗倩_GBK" panose="03000509000000000000" pitchFamily="65" charset="-122"/>
                <a:sym typeface="Wingdings 2" pitchFamily="18" charset="2"/>
              </a:rPr>
              <a:t></a:t>
            </a:r>
            <a:r>
              <a:rPr kumimoji="1" lang="zh-CN" altLang="en-US" sz="2667" dirty="0">
                <a:solidFill>
                  <a:srgbClr val="0000FF"/>
                </a:solidFill>
                <a:latin typeface="方正粗倩_GBK" panose="03000509000000000000" pitchFamily="65" charset="-122"/>
                <a:ea typeface="方正粗倩_GBK" panose="03000509000000000000" pitchFamily="65" charset="-122"/>
                <a:sym typeface="Wingdings 2" pitchFamily="18" charset="2"/>
              </a:rPr>
              <a:t>分享：</a:t>
            </a:r>
            <a:r>
              <a:rPr kumimoji="1" lang="zh-CN" altLang="en-US" sz="2667" dirty="0">
                <a:solidFill>
                  <a:srgbClr val="0000FF"/>
                </a:solidFill>
                <a:latin typeface="方正粗倩_GBK" panose="03000509000000000000" pitchFamily="65" charset="-122"/>
                <a:ea typeface="方正粗倩_GBK" panose="03000509000000000000" pitchFamily="65" charset="-122"/>
              </a:rPr>
              <a:t>宝洁公司对应聘毕业生的面试八问</a:t>
            </a:r>
          </a:p>
        </p:txBody>
      </p:sp>
    </p:spTree>
    <p:extLst>
      <p:ext uri="{BB962C8B-B14F-4D97-AF65-F5344CB8AC3E}">
        <p14:creationId xmlns:p14="http://schemas.microsoft.com/office/powerpoint/2010/main" val="237416666"/>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500" y="2353445"/>
            <a:ext cx="4191000" cy="648072"/>
          </a:xfrm>
        </p:spPr>
        <p:txBody>
          <a:bodyPr/>
          <a:lstStyle/>
          <a:p>
            <a:pPr algn="ctr">
              <a:buNone/>
            </a:pPr>
            <a:r>
              <a:rPr lang="zh-CN" altLang="en-US" sz="3600" dirty="0"/>
              <a:t>谢谢各位！</a:t>
            </a:r>
          </a:p>
        </p:txBody>
      </p:sp>
      <p:sp>
        <p:nvSpPr>
          <p:cNvPr id="4" name="灯片编号占位符 3"/>
          <p:cNvSpPr>
            <a:spLocks noGrp="1"/>
          </p:cNvSpPr>
          <p:nvPr>
            <p:ph type="sldNum" sz="quarter" idx="10"/>
          </p:nvPr>
        </p:nvSpPr>
        <p:spPr/>
        <p:txBody>
          <a:bodyPr/>
          <a:lstStyle/>
          <a:p>
            <a:fld id="{760E46BC-A1DC-45A3-9369-F671F9B8C06C}" type="slidenum">
              <a:rPr lang="zh-CN" altLang="en-US" smtClean="0"/>
              <a:pPr/>
              <a:t>24</a:t>
            </a:fld>
            <a:endParaRPr lang="en-US" altLang="zh-CN"/>
          </a:p>
        </p:txBody>
      </p:sp>
      <p:sp>
        <p:nvSpPr>
          <p:cNvPr id="6" name="直角三角形 5"/>
          <p:cNvSpPr/>
          <p:nvPr/>
        </p:nvSpPr>
        <p:spPr bwMode="auto">
          <a:xfrm>
            <a:off x="0" y="4838700"/>
            <a:ext cx="1981200" cy="876300"/>
          </a:xfrm>
          <a:prstGeom prst="rtTriangle">
            <a:avLst/>
          </a:prstGeom>
          <a:solidFill>
            <a:schemeClr val="accent6">
              <a:lumMod val="50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zh-CN" altLang="en-US" sz="1000" b="0" i="0" u="none" strike="noStrike" cap="none" normalizeH="0" baseline="0" dirty="0">
              <a:ln>
                <a:noFill/>
              </a:ln>
              <a:solidFill>
                <a:schemeClr val="tx1"/>
              </a:solidFill>
              <a:effectLst/>
              <a:latin typeface="Arial" charset="0"/>
              <a:ea typeface="方正细倩简体" pitchFamily="65" charset="-122"/>
            </a:endParaRPr>
          </a:p>
        </p:txBody>
      </p:sp>
      <p:pic>
        <p:nvPicPr>
          <p:cNvPr id="7" name="Picture 2" descr="C:\Users\www.C4-PC\Desktop\未标题-1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5217075"/>
            <a:ext cx="872185" cy="383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9180512" cy="5715000"/>
          </a:xfrm>
          <a:prstGeom prst="rect">
            <a:avLst/>
          </a:prstGeom>
        </p:spPr>
      </p:pic>
      <p:sp>
        <p:nvSpPr>
          <p:cNvPr id="3" name="圆角矩形 2"/>
          <p:cNvSpPr/>
          <p:nvPr/>
        </p:nvSpPr>
        <p:spPr bwMode="auto">
          <a:xfrm>
            <a:off x="1931707" y="997293"/>
            <a:ext cx="4260473" cy="1620180"/>
          </a:xfrm>
          <a:prstGeom prst="roundRect">
            <a:avLst/>
          </a:prstGeom>
          <a:solidFill>
            <a:schemeClr val="accent5">
              <a:lumMod val="60000"/>
              <a:lumOff val="40000"/>
              <a:alpha val="82000"/>
            </a:schemeClr>
          </a:solidFill>
          <a:ln w="9525" cap="flat" cmpd="sng" algn="ctr">
            <a:solidFill>
              <a:schemeClr val="tx1"/>
            </a:solidFill>
            <a:prstDash val="solid"/>
            <a:round/>
            <a:headEnd type="none" w="med" len="med"/>
            <a:tailEnd type="none" w="med" len="med"/>
          </a:ln>
          <a:effectLst/>
          <a:extLst/>
        </p:spPr>
        <p:txBody>
          <a:bodyPr vert="horz" wrap="none" lIns="76200" tIns="38100" rIns="76200" bIns="38100" numCol="1" rtlCol="0" anchor="ctr" anchorCtr="0" compatLnSpc="1">
            <a:prstTxWarp prst="textNoShape">
              <a:avLst/>
            </a:prstTxWarp>
          </a:bodyPr>
          <a:lstStyle/>
          <a:p>
            <a:pPr algn="ctr" defTabSz="761970"/>
            <a:r>
              <a:rPr lang="zh-CN" altLang="en-US" sz="3667" b="1" dirty="0">
                <a:solidFill>
                  <a:srgbClr val="FF0000"/>
                </a:solidFill>
                <a:latin typeface="方正粗圆_GBK" panose="03000509000000000000" pitchFamily="65" charset="-122"/>
                <a:ea typeface="方正粗圆_GBK" panose="03000509000000000000" pitchFamily="65" charset="-122"/>
              </a:rPr>
              <a:t>结构化的优最可靠</a:t>
            </a:r>
          </a:p>
        </p:txBody>
      </p:sp>
    </p:spTree>
    <p:extLst>
      <p:ext uri="{BB962C8B-B14F-4D97-AF65-F5344CB8AC3E}">
        <p14:creationId xmlns:p14="http://schemas.microsoft.com/office/powerpoint/2010/main" val="60484528"/>
      </p:ext>
    </p:extLst>
  </p:cSld>
  <p:clrMapOvr>
    <a:masterClrMapping/>
  </p:clrMapOvr>
  <mc:AlternateContent xmlns:mc="http://schemas.openxmlformats.org/markup-compatibility/2006" xmlns:p14="http://schemas.microsoft.com/office/powerpoint/2010/main">
    <mc:Choice Requires="p14">
      <p:transition spd="slow" p14:dur="1750">
        <p14:honeycomb/>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26499" name="Picture 3" descr="C:\Users\prm\Desktop\69939.jpg">
            <a:hlinkClick r:id="rId3" action="ppaction://hlinkfil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900"/>
            <a:ext cx="9144000" cy="5835013"/>
          </a:xfrm>
          <a:prstGeom prst="rect">
            <a:avLst/>
          </a:prstGeom>
          <a:noFill/>
          <a:extLst>
            <a:ext uri="{909E8E84-426E-40DD-AFC4-6F175D3DCCD1}">
              <a14:hiddenFill xmlns:a14="http://schemas.microsoft.com/office/drawing/2010/main">
                <a:solidFill>
                  <a:srgbClr val="FFFFFF"/>
                </a:solidFill>
              </a14:hiddenFill>
            </a:ext>
          </a:extLst>
        </p:spPr>
      </p:pic>
      <p:sp>
        <p:nvSpPr>
          <p:cNvPr id="2800642" name="Rectangle 2"/>
          <p:cNvSpPr>
            <a:spLocks noGrp="1" noChangeArrowheads="1"/>
          </p:cNvSpPr>
          <p:nvPr>
            <p:ph type="title"/>
          </p:nvPr>
        </p:nvSpPr>
        <p:spPr>
          <a:xfrm>
            <a:off x="3444149" y="278000"/>
            <a:ext cx="2267978" cy="599281"/>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vert="horz" wrap="square" lIns="76729" tIns="38365" rIns="76729" bIns="38365" numCol="1" anchor="ctr" anchorCtr="0" compatLnSpc="1">
            <a:prstTxWarp prst="textNoShape">
              <a:avLst/>
            </a:prstTxWarp>
          </a:bodyPr>
          <a:lstStyle/>
          <a:p>
            <a:r>
              <a:rPr kumimoji="1" lang="zh-CN" altLang="en-US" sz="2667" b="0" kern="1200" dirty="0">
                <a:solidFill>
                  <a:srgbClr val="0000FF"/>
                </a:solidFill>
                <a:latin typeface="方正粗倩_GBK" panose="03000509000000000000" pitchFamily="65" charset="-122"/>
                <a:ea typeface="方正粗倩_GBK" panose="03000509000000000000" pitchFamily="65" charset="-122"/>
              </a:rPr>
              <a:t>结构化面试</a:t>
            </a:r>
          </a:p>
        </p:txBody>
      </p:sp>
      <p:sp>
        <p:nvSpPr>
          <p:cNvPr id="2800643" name="Rectangle 3"/>
          <p:cNvSpPr>
            <a:spLocks noGrp="1" noChangeArrowheads="1"/>
          </p:cNvSpPr>
          <p:nvPr>
            <p:ph type="body" idx="1"/>
          </p:nvPr>
        </p:nvSpPr>
        <p:spPr>
          <a:xfrm>
            <a:off x="1043608" y="1489672"/>
            <a:ext cx="1379554" cy="587388"/>
          </a:xfrm>
        </p:spPr>
        <p:txBody>
          <a:bodyPr/>
          <a:lstStyle/>
          <a:p>
            <a:pPr marL="0" indent="0" algn="ctr">
              <a:spcBef>
                <a:spcPct val="20000"/>
              </a:spcBef>
              <a:spcAft>
                <a:spcPct val="0"/>
              </a:spcAft>
              <a:buClr>
                <a:srgbClr val="FF0000"/>
              </a:buClr>
              <a:buNone/>
            </a:pPr>
            <a:r>
              <a:rPr kumimoji="1" lang="zh-CN" altLang="en-US" sz="1583" kern="1200" dirty="0">
                <a:solidFill>
                  <a:srgbClr val="000000"/>
                </a:solidFill>
                <a:latin typeface="+mn-lt"/>
                <a:ea typeface="+mn-ea"/>
              </a:rPr>
              <a:t>操作流程、</a:t>
            </a:r>
            <a:endParaRPr kumimoji="1" lang="en-US" altLang="zh-CN" sz="1583" kern="1200" dirty="0">
              <a:solidFill>
                <a:srgbClr val="000000"/>
              </a:solidFill>
              <a:latin typeface="+mn-lt"/>
              <a:ea typeface="+mn-ea"/>
            </a:endParaRPr>
          </a:p>
          <a:p>
            <a:pPr marL="0" indent="0" algn="ctr">
              <a:spcBef>
                <a:spcPct val="20000"/>
              </a:spcBef>
              <a:spcAft>
                <a:spcPct val="0"/>
              </a:spcAft>
              <a:buClr>
                <a:srgbClr val="FF0000"/>
              </a:buClr>
              <a:buNone/>
            </a:pPr>
            <a:r>
              <a:rPr kumimoji="1" lang="zh-CN" altLang="en-US" sz="1583" kern="1200" dirty="0">
                <a:solidFill>
                  <a:srgbClr val="000000"/>
                </a:solidFill>
                <a:latin typeface="+mn-lt"/>
                <a:ea typeface="+mn-ea"/>
              </a:rPr>
              <a:t>步骤结构化</a:t>
            </a:r>
          </a:p>
        </p:txBody>
      </p:sp>
      <p:sp>
        <p:nvSpPr>
          <p:cNvPr id="6" name="Rectangle 3"/>
          <p:cNvSpPr txBox="1">
            <a:spLocks noChangeArrowheads="1"/>
          </p:cNvSpPr>
          <p:nvPr/>
        </p:nvSpPr>
        <p:spPr bwMode="auto">
          <a:xfrm>
            <a:off x="4139952" y="1529787"/>
            <a:ext cx="1140127" cy="630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6200" tIns="38100" rIns="76200" bIns="38100" numCol="1" anchor="t" anchorCtr="0" compatLnSpc="1">
            <a:prstTxWarp prst="textNoShape">
              <a:avLst/>
            </a:prstTxWarp>
          </a:bodyPr>
          <a:lstStyle>
            <a:lvl1pPr marL="0" indent="0">
              <a:spcBef>
                <a:spcPct val="20000"/>
              </a:spcBef>
              <a:buClr>
                <a:srgbClr val="FF0000"/>
              </a:buClr>
              <a:buFont typeface="Wingdings" pitchFamily="2" charset="2"/>
              <a:buNone/>
              <a:defRPr sz="1900">
                <a:solidFill>
                  <a:schemeClr val="bg2"/>
                </a:solidFill>
                <a:effectLst/>
                <a:latin typeface="+mn-lt"/>
                <a:ea typeface="+mn-ea"/>
              </a:defRPr>
            </a:lvl1pPr>
            <a:lvl2pPr marL="742950" indent="-285750" algn="l">
              <a:spcBef>
                <a:spcPct val="20000"/>
              </a:spcBef>
              <a:buClr>
                <a:schemeClr val="bg2"/>
              </a:buClr>
              <a:buSzPct val="95000"/>
              <a:buFont typeface="Wingdings" pitchFamily="2" charset="2"/>
              <a:buChar char="u"/>
              <a:defRPr sz="3200">
                <a:solidFill>
                  <a:schemeClr val="bg2"/>
                </a:solidFill>
                <a:effectLst>
                  <a:outerShdw blurRad="38100" dist="38100" dir="2700000" algn="tl">
                    <a:srgbClr val="C0C0C0"/>
                  </a:outerShdw>
                </a:effectLst>
                <a:latin typeface="+mn-lt"/>
                <a:ea typeface="+mn-ea"/>
              </a:defRPr>
            </a:lvl2pPr>
            <a:lvl3pPr marL="1143000" indent="-228600" algn="l">
              <a:spcBef>
                <a:spcPct val="20000"/>
              </a:spcBef>
              <a:buClr>
                <a:schemeClr val="tx2"/>
              </a:buClr>
              <a:buSzPct val="60000"/>
              <a:buFont typeface="Wingdings" pitchFamily="2" charset="2"/>
              <a:buChar char="t"/>
              <a:defRPr sz="3200">
                <a:solidFill>
                  <a:schemeClr val="bg2"/>
                </a:solidFill>
                <a:effectLst>
                  <a:outerShdw blurRad="38100" dist="38100" dir="2700000" algn="tl">
                    <a:srgbClr val="C0C0C0"/>
                  </a:outerShdw>
                </a:effectLst>
                <a:latin typeface="+mn-lt"/>
                <a:ea typeface="+mn-ea"/>
              </a:defRPr>
            </a:lvl3pPr>
            <a:lvl4pPr marL="1600200" indent="-228600" algn="l">
              <a:spcBef>
                <a:spcPct val="20000"/>
              </a:spcBef>
              <a:buClr>
                <a:schemeClr val="tx1"/>
              </a:buClr>
              <a:buSzPct val="100000"/>
              <a:buChar char="•"/>
              <a:defRPr sz="3200">
                <a:solidFill>
                  <a:schemeClr val="bg2"/>
                </a:solidFill>
                <a:effectLst>
                  <a:outerShdw blurRad="38100" dist="38100" dir="2700000" algn="tl">
                    <a:srgbClr val="C0C0C0"/>
                  </a:outerShdw>
                </a:effectLst>
                <a:latin typeface="+mn-lt"/>
                <a:ea typeface="+mn-ea"/>
              </a:defRPr>
            </a:lvl4pPr>
            <a:lvl5pPr marL="2057400" indent="-228600" algn="l">
              <a:spcBef>
                <a:spcPct val="20000"/>
              </a:spcBef>
              <a:buClr>
                <a:schemeClr val="tx1"/>
              </a:buClr>
              <a:buSzPct val="100000"/>
              <a:buChar char="–"/>
              <a:defRPr sz="3200">
                <a:solidFill>
                  <a:schemeClr val="bg2"/>
                </a:solidFill>
                <a:effectLst>
                  <a:outerShdw blurRad="38100" dist="38100" dir="2700000" algn="tl">
                    <a:srgbClr val="C0C0C0"/>
                  </a:outerShdw>
                </a:effectLst>
                <a:latin typeface="+mn-lt"/>
                <a:ea typeface="+mn-ea"/>
              </a:defRPr>
            </a:lvl5pPr>
            <a:lvl6pPr marL="2514600" indent="-228600" fontAlgn="base">
              <a:spcBef>
                <a:spcPct val="20000"/>
              </a:spcBef>
              <a:spcAft>
                <a:spcPct val="0"/>
              </a:spcAft>
              <a:buClr>
                <a:schemeClr val="tx1"/>
              </a:buClr>
              <a:buSzPct val="100000"/>
              <a:buChar char="–"/>
              <a:defRPr sz="3200">
                <a:solidFill>
                  <a:schemeClr val="bg2"/>
                </a:solidFill>
                <a:effectLst>
                  <a:outerShdw blurRad="38100" dist="38100" dir="2700000" algn="tl">
                    <a:srgbClr val="C0C0C0"/>
                  </a:outerShdw>
                </a:effectLst>
                <a:latin typeface="+mn-lt"/>
                <a:ea typeface="+mn-ea"/>
              </a:defRPr>
            </a:lvl6pPr>
            <a:lvl7pPr marL="2971800" indent="-228600" fontAlgn="base">
              <a:spcBef>
                <a:spcPct val="20000"/>
              </a:spcBef>
              <a:spcAft>
                <a:spcPct val="0"/>
              </a:spcAft>
              <a:buClr>
                <a:schemeClr val="tx1"/>
              </a:buClr>
              <a:buSzPct val="100000"/>
              <a:buChar char="–"/>
              <a:defRPr sz="3200">
                <a:solidFill>
                  <a:schemeClr val="bg2"/>
                </a:solidFill>
                <a:effectLst>
                  <a:outerShdw blurRad="38100" dist="38100" dir="2700000" algn="tl">
                    <a:srgbClr val="C0C0C0"/>
                  </a:outerShdw>
                </a:effectLst>
                <a:latin typeface="+mn-lt"/>
                <a:ea typeface="+mn-ea"/>
              </a:defRPr>
            </a:lvl7pPr>
            <a:lvl8pPr marL="3429000" indent="-228600" fontAlgn="base">
              <a:spcBef>
                <a:spcPct val="20000"/>
              </a:spcBef>
              <a:spcAft>
                <a:spcPct val="0"/>
              </a:spcAft>
              <a:buClr>
                <a:schemeClr val="tx1"/>
              </a:buClr>
              <a:buSzPct val="100000"/>
              <a:buChar char="–"/>
              <a:defRPr sz="3200">
                <a:solidFill>
                  <a:schemeClr val="bg2"/>
                </a:solidFill>
                <a:effectLst>
                  <a:outerShdw blurRad="38100" dist="38100" dir="2700000" algn="tl">
                    <a:srgbClr val="C0C0C0"/>
                  </a:outerShdw>
                </a:effectLst>
                <a:latin typeface="+mn-lt"/>
                <a:ea typeface="+mn-ea"/>
              </a:defRPr>
            </a:lvl8pPr>
            <a:lvl9pPr marL="3886200" indent="-228600" fontAlgn="base">
              <a:spcBef>
                <a:spcPct val="20000"/>
              </a:spcBef>
              <a:spcAft>
                <a:spcPct val="0"/>
              </a:spcAft>
              <a:buClr>
                <a:schemeClr val="tx1"/>
              </a:buClr>
              <a:buSzPct val="100000"/>
              <a:buChar char="–"/>
              <a:defRPr sz="3200">
                <a:solidFill>
                  <a:schemeClr val="bg2"/>
                </a:solidFill>
                <a:effectLst>
                  <a:outerShdw blurRad="38100" dist="38100" dir="2700000" algn="tl">
                    <a:srgbClr val="C0C0C0"/>
                  </a:outerShdw>
                </a:effectLst>
                <a:latin typeface="+mn-lt"/>
                <a:ea typeface="+mn-ea"/>
              </a:defRPr>
            </a:lvl9pPr>
          </a:lstStyle>
          <a:p>
            <a:pPr algn="ctr"/>
            <a:r>
              <a:rPr kumimoji="1" lang="zh-CN" altLang="en-US" sz="1583" dirty="0">
                <a:solidFill>
                  <a:srgbClr val="000000"/>
                </a:solidFill>
              </a:rPr>
              <a:t>考核要素</a:t>
            </a:r>
            <a:endParaRPr kumimoji="1" lang="en-US" altLang="zh-CN" sz="1583" dirty="0">
              <a:solidFill>
                <a:srgbClr val="000000"/>
              </a:solidFill>
            </a:endParaRPr>
          </a:p>
          <a:p>
            <a:pPr algn="ctr"/>
            <a:r>
              <a:rPr kumimoji="1" lang="zh-CN" altLang="en-US" sz="1583" dirty="0">
                <a:solidFill>
                  <a:srgbClr val="000000"/>
                </a:solidFill>
              </a:rPr>
              <a:t>结构化</a:t>
            </a:r>
          </a:p>
        </p:txBody>
      </p:sp>
      <p:sp>
        <p:nvSpPr>
          <p:cNvPr id="7" name="Rectangle 3"/>
          <p:cNvSpPr txBox="1">
            <a:spLocks noChangeArrowheads="1"/>
          </p:cNvSpPr>
          <p:nvPr/>
        </p:nvSpPr>
        <p:spPr bwMode="auto">
          <a:xfrm>
            <a:off x="7020272" y="1507298"/>
            <a:ext cx="1140127" cy="675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6200" tIns="38100" rIns="76200" bIns="38100" numCol="1" anchor="t" anchorCtr="0" compatLnSpc="1">
            <a:prstTxWarp prst="textNoShape">
              <a:avLst/>
            </a:prstTxWarp>
          </a:bodyPr>
          <a:lstStyle>
            <a:defPPr>
              <a:defRPr lang="zh-CN"/>
            </a:defPPr>
            <a:lvl1pPr marL="0" indent="0">
              <a:spcBef>
                <a:spcPct val="20000"/>
              </a:spcBef>
              <a:buClr>
                <a:srgbClr val="FF0000"/>
              </a:buClr>
              <a:buFont typeface="Wingdings" pitchFamily="2" charset="2"/>
              <a:buNone/>
              <a:defRPr sz="1900">
                <a:solidFill>
                  <a:schemeClr val="bg2"/>
                </a:solidFill>
                <a:effectLst/>
                <a:latin typeface="+mn-lt"/>
                <a:ea typeface="+mn-ea"/>
              </a:defRPr>
            </a:lvl1pPr>
            <a:lvl2pPr marL="742950" indent="-285750" algn="l">
              <a:spcBef>
                <a:spcPct val="20000"/>
              </a:spcBef>
              <a:buClr>
                <a:schemeClr val="bg2"/>
              </a:buClr>
              <a:buSzPct val="95000"/>
              <a:buFont typeface="Wingdings" pitchFamily="2" charset="2"/>
              <a:buChar char="u"/>
              <a:defRPr sz="3200">
                <a:solidFill>
                  <a:schemeClr val="bg2"/>
                </a:solidFill>
                <a:effectLst>
                  <a:outerShdw blurRad="38100" dist="38100" dir="2700000" algn="tl">
                    <a:srgbClr val="C0C0C0"/>
                  </a:outerShdw>
                </a:effectLst>
                <a:latin typeface="+mn-lt"/>
                <a:ea typeface="+mn-ea"/>
              </a:defRPr>
            </a:lvl2pPr>
            <a:lvl3pPr marL="1143000" indent="-228600" algn="l">
              <a:spcBef>
                <a:spcPct val="20000"/>
              </a:spcBef>
              <a:buClr>
                <a:schemeClr val="tx2"/>
              </a:buClr>
              <a:buSzPct val="60000"/>
              <a:buFont typeface="Wingdings" pitchFamily="2" charset="2"/>
              <a:buChar char="t"/>
              <a:defRPr sz="3200">
                <a:solidFill>
                  <a:schemeClr val="bg2"/>
                </a:solidFill>
                <a:effectLst>
                  <a:outerShdw blurRad="38100" dist="38100" dir="2700000" algn="tl">
                    <a:srgbClr val="C0C0C0"/>
                  </a:outerShdw>
                </a:effectLst>
                <a:latin typeface="+mn-lt"/>
                <a:ea typeface="+mn-ea"/>
              </a:defRPr>
            </a:lvl3pPr>
            <a:lvl4pPr marL="1600200" indent="-228600" algn="l">
              <a:spcBef>
                <a:spcPct val="20000"/>
              </a:spcBef>
              <a:buClr>
                <a:schemeClr val="tx1"/>
              </a:buClr>
              <a:buSzPct val="100000"/>
              <a:buChar char="•"/>
              <a:defRPr sz="3200">
                <a:solidFill>
                  <a:schemeClr val="bg2"/>
                </a:solidFill>
                <a:effectLst>
                  <a:outerShdw blurRad="38100" dist="38100" dir="2700000" algn="tl">
                    <a:srgbClr val="C0C0C0"/>
                  </a:outerShdw>
                </a:effectLst>
                <a:latin typeface="+mn-lt"/>
                <a:ea typeface="+mn-ea"/>
              </a:defRPr>
            </a:lvl4pPr>
            <a:lvl5pPr marL="2057400" indent="-228600" algn="l">
              <a:spcBef>
                <a:spcPct val="20000"/>
              </a:spcBef>
              <a:buClr>
                <a:schemeClr val="tx1"/>
              </a:buClr>
              <a:buSzPct val="100000"/>
              <a:buChar char="–"/>
              <a:defRPr sz="3200">
                <a:solidFill>
                  <a:schemeClr val="bg2"/>
                </a:solidFill>
                <a:effectLst>
                  <a:outerShdw blurRad="38100" dist="38100" dir="2700000" algn="tl">
                    <a:srgbClr val="C0C0C0"/>
                  </a:outerShdw>
                </a:effectLst>
                <a:latin typeface="+mn-lt"/>
                <a:ea typeface="+mn-ea"/>
              </a:defRPr>
            </a:lvl5pPr>
            <a:lvl6pPr marL="2514600" indent="-228600" fontAlgn="base">
              <a:spcBef>
                <a:spcPct val="20000"/>
              </a:spcBef>
              <a:spcAft>
                <a:spcPct val="0"/>
              </a:spcAft>
              <a:buClr>
                <a:schemeClr val="tx1"/>
              </a:buClr>
              <a:buSzPct val="100000"/>
              <a:buChar char="–"/>
              <a:defRPr sz="3200">
                <a:solidFill>
                  <a:schemeClr val="bg2"/>
                </a:solidFill>
                <a:effectLst>
                  <a:outerShdw blurRad="38100" dist="38100" dir="2700000" algn="tl">
                    <a:srgbClr val="C0C0C0"/>
                  </a:outerShdw>
                </a:effectLst>
                <a:latin typeface="+mn-lt"/>
                <a:ea typeface="+mn-ea"/>
              </a:defRPr>
            </a:lvl6pPr>
            <a:lvl7pPr marL="2971800" indent="-228600" fontAlgn="base">
              <a:spcBef>
                <a:spcPct val="20000"/>
              </a:spcBef>
              <a:spcAft>
                <a:spcPct val="0"/>
              </a:spcAft>
              <a:buClr>
                <a:schemeClr val="tx1"/>
              </a:buClr>
              <a:buSzPct val="100000"/>
              <a:buChar char="–"/>
              <a:defRPr sz="3200">
                <a:solidFill>
                  <a:schemeClr val="bg2"/>
                </a:solidFill>
                <a:effectLst>
                  <a:outerShdw blurRad="38100" dist="38100" dir="2700000" algn="tl">
                    <a:srgbClr val="C0C0C0"/>
                  </a:outerShdw>
                </a:effectLst>
                <a:latin typeface="+mn-lt"/>
                <a:ea typeface="+mn-ea"/>
              </a:defRPr>
            </a:lvl7pPr>
            <a:lvl8pPr marL="3429000" indent="-228600" fontAlgn="base">
              <a:spcBef>
                <a:spcPct val="20000"/>
              </a:spcBef>
              <a:spcAft>
                <a:spcPct val="0"/>
              </a:spcAft>
              <a:buClr>
                <a:schemeClr val="tx1"/>
              </a:buClr>
              <a:buSzPct val="100000"/>
              <a:buChar char="–"/>
              <a:defRPr sz="3200">
                <a:solidFill>
                  <a:schemeClr val="bg2"/>
                </a:solidFill>
                <a:effectLst>
                  <a:outerShdw blurRad="38100" dist="38100" dir="2700000" algn="tl">
                    <a:srgbClr val="C0C0C0"/>
                  </a:outerShdw>
                </a:effectLst>
                <a:latin typeface="+mn-lt"/>
                <a:ea typeface="+mn-ea"/>
              </a:defRPr>
            </a:lvl8pPr>
            <a:lvl9pPr marL="3886200" indent="-228600" fontAlgn="base">
              <a:spcBef>
                <a:spcPct val="20000"/>
              </a:spcBef>
              <a:spcAft>
                <a:spcPct val="0"/>
              </a:spcAft>
              <a:buClr>
                <a:schemeClr val="tx1"/>
              </a:buClr>
              <a:buSzPct val="100000"/>
              <a:buChar char="–"/>
              <a:defRPr sz="3200">
                <a:solidFill>
                  <a:schemeClr val="bg2"/>
                </a:solidFill>
                <a:effectLst>
                  <a:outerShdw blurRad="38100" dist="38100" dir="2700000" algn="tl">
                    <a:srgbClr val="C0C0C0"/>
                  </a:outerShdw>
                </a:effectLst>
                <a:latin typeface="+mn-lt"/>
                <a:ea typeface="+mn-ea"/>
              </a:defRPr>
            </a:lvl9pPr>
          </a:lstStyle>
          <a:p>
            <a:pPr algn="ctr"/>
            <a:r>
              <a:rPr kumimoji="1" lang="zh-CN" altLang="en-US" sz="1583" dirty="0">
                <a:solidFill>
                  <a:srgbClr val="000000"/>
                </a:solidFill>
              </a:rPr>
              <a:t>面试题目</a:t>
            </a:r>
            <a:endParaRPr kumimoji="1" lang="en-US" altLang="zh-CN" sz="1583" dirty="0">
              <a:solidFill>
                <a:srgbClr val="000000"/>
              </a:solidFill>
            </a:endParaRPr>
          </a:p>
          <a:p>
            <a:pPr algn="ctr"/>
            <a:r>
              <a:rPr kumimoji="1" lang="zh-CN" altLang="en-US" sz="1583" dirty="0">
                <a:solidFill>
                  <a:srgbClr val="000000"/>
                </a:solidFill>
              </a:rPr>
              <a:t>结构化</a:t>
            </a:r>
          </a:p>
        </p:txBody>
      </p:sp>
      <p:sp>
        <p:nvSpPr>
          <p:cNvPr id="8" name="Rectangle 3"/>
          <p:cNvSpPr txBox="1">
            <a:spLocks noChangeArrowheads="1"/>
          </p:cNvSpPr>
          <p:nvPr/>
        </p:nvSpPr>
        <p:spPr bwMode="auto">
          <a:xfrm>
            <a:off x="4095395" y="4133375"/>
            <a:ext cx="1164033" cy="645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6200" tIns="38100" rIns="76200" bIns="38100" numCol="1" anchor="t" anchorCtr="0" compatLnSpc="1">
            <a:prstTxWarp prst="textNoShape">
              <a:avLst/>
            </a:prstTxWarp>
          </a:bodyPr>
          <a:lstStyle>
            <a:lvl1pPr marL="342900" indent="-342900" algn="l" rtl="0" fontAlgn="base">
              <a:spcBef>
                <a:spcPct val="20000"/>
              </a:spcBef>
              <a:spcAft>
                <a:spcPct val="0"/>
              </a:spcAft>
              <a:buClr>
                <a:schemeClr val="bg2"/>
              </a:buClr>
              <a:buFont typeface="Wingdings" pitchFamily="2" charset="2"/>
              <a:buChar char="n"/>
              <a:defRPr sz="3200">
                <a:solidFill>
                  <a:schemeClr val="bg2"/>
                </a:solidFill>
                <a:effectLst>
                  <a:outerShdw blurRad="38100" dist="38100" dir="2700000" algn="tl">
                    <a:srgbClr val="C0C0C0"/>
                  </a:outerShdw>
                </a:effectLst>
                <a:latin typeface="+mn-lt"/>
                <a:ea typeface="+mn-ea"/>
                <a:cs typeface="+mn-cs"/>
              </a:defRPr>
            </a:lvl1pPr>
            <a:lvl2pPr marL="742950" indent="-285750" algn="l" rtl="0" fontAlgn="base">
              <a:spcBef>
                <a:spcPct val="20000"/>
              </a:spcBef>
              <a:spcAft>
                <a:spcPct val="0"/>
              </a:spcAft>
              <a:buClr>
                <a:schemeClr val="bg2"/>
              </a:buClr>
              <a:buSzPct val="95000"/>
              <a:buFont typeface="Wingdings" pitchFamily="2" charset="2"/>
              <a:buChar char="u"/>
              <a:defRPr sz="3200">
                <a:solidFill>
                  <a:schemeClr val="bg2"/>
                </a:solidFill>
                <a:effectLst>
                  <a:outerShdw blurRad="38100" dist="38100" dir="2700000" algn="tl">
                    <a:srgbClr val="C0C0C0"/>
                  </a:outerShdw>
                </a:effectLst>
                <a:latin typeface="+mn-lt"/>
                <a:ea typeface="+mn-ea"/>
              </a:defRPr>
            </a:lvl2pPr>
            <a:lvl3pPr marL="1143000" indent="-228600" algn="l" rtl="0" fontAlgn="base">
              <a:spcBef>
                <a:spcPct val="20000"/>
              </a:spcBef>
              <a:spcAft>
                <a:spcPct val="0"/>
              </a:spcAft>
              <a:buClr>
                <a:schemeClr val="tx2"/>
              </a:buClr>
              <a:buSzPct val="60000"/>
              <a:buFont typeface="Wingdings" pitchFamily="2" charset="2"/>
              <a:buChar char="t"/>
              <a:defRPr sz="3200">
                <a:solidFill>
                  <a:schemeClr val="bg2"/>
                </a:solidFill>
                <a:effectLst>
                  <a:outerShdw blurRad="38100" dist="38100" dir="2700000" algn="tl">
                    <a:srgbClr val="C0C0C0"/>
                  </a:outerShdw>
                </a:effectLst>
                <a:latin typeface="+mn-lt"/>
                <a:ea typeface="+mn-ea"/>
              </a:defRPr>
            </a:lvl3pPr>
            <a:lvl4pPr marL="1600200" indent="-228600" algn="l" rtl="0" fontAlgn="base">
              <a:spcBef>
                <a:spcPct val="20000"/>
              </a:spcBef>
              <a:spcAft>
                <a:spcPct val="0"/>
              </a:spcAft>
              <a:buClr>
                <a:schemeClr val="tx1"/>
              </a:buClr>
              <a:buSzPct val="100000"/>
              <a:buChar char="•"/>
              <a:defRPr sz="3200">
                <a:solidFill>
                  <a:schemeClr val="bg2"/>
                </a:solidFill>
                <a:effectLst>
                  <a:outerShdw blurRad="38100" dist="38100" dir="2700000" algn="tl">
                    <a:srgbClr val="C0C0C0"/>
                  </a:outerShdw>
                </a:effectLst>
                <a:latin typeface="+mn-lt"/>
                <a:ea typeface="+mn-ea"/>
              </a:defRPr>
            </a:lvl4pPr>
            <a:lvl5pPr marL="2057400" indent="-228600" algn="l" rtl="0" fontAlgn="base">
              <a:spcBef>
                <a:spcPct val="20000"/>
              </a:spcBef>
              <a:spcAft>
                <a:spcPct val="0"/>
              </a:spcAft>
              <a:buClr>
                <a:schemeClr val="tx1"/>
              </a:buClr>
              <a:buSzPct val="100000"/>
              <a:buChar char="–"/>
              <a:defRPr sz="3200">
                <a:solidFill>
                  <a:schemeClr val="bg2"/>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lr>
                <a:schemeClr val="tx1"/>
              </a:buClr>
              <a:buSzPct val="100000"/>
              <a:buChar char="–"/>
              <a:defRPr sz="3200">
                <a:solidFill>
                  <a:schemeClr val="bg2"/>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chemeClr val="tx1"/>
              </a:buClr>
              <a:buSzPct val="100000"/>
              <a:buChar char="–"/>
              <a:defRPr sz="3200">
                <a:solidFill>
                  <a:schemeClr val="bg2"/>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chemeClr val="tx1"/>
              </a:buClr>
              <a:buSzPct val="100000"/>
              <a:buChar char="–"/>
              <a:defRPr sz="3200">
                <a:solidFill>
                  <a:schemeClr val="bg2"/>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chemeClr val="tx1"/>
              </a:buClr>
              <a:buSzPct val="100000"/>
              <a:buChar char="–"/>
              <a:defRPr sz="3200">
                <a:solidFill>
                  <a:schemeClr val="bg2"/>
                </a:solidFill>
                <a:effectLst>
                  <a:outerShdw blurRad="38100" dist="38100" dir="2700000" algn="tl">
                    <a:srgbClr val="C0C0C0"/>
                  </a:outerShdw>
                </a:effectLst>
                <a:latin typeface="+mn-lt"/>
                <a:ea typeface="+mn-ea"/>
              </a:defRPr>
            </a:lvl9pPr>
          </a:lstStyle>
          <a:p>
            <a:pPr marL="0" indent="0" algn="ctr">
              <a:buClr>
                <a:srgbClr val="FF0000"/>
              </a:buClr>
              <a:buNone/>
            </a:pPr>
            <a:r>
              <a:rPr lang="zh-CN" altLang="en-US" sz="1500" kern="0" dirty="0">
                <a:solidFill>
                  <a:srgbClr val="000000"/>
                </a:solidFill>
                <a:effectLst/>
              </a:rPr>
              <a:t>考官队伍</a:t>
            </a:r>
            <a:endParaRPr lang="en-US" altLang="zh-CN" sz="1500" kern="0" dirty="0">
              <a:solidFill>
                <a:srgbClr val="000000"/>
              </a:solidFill>
              <a:effectLst/>
            </a:endParaRPr>
          </a:p>
          <a:p>
            <a:pPr marL="0" indent="0" algn="ctr">
              <a:buClr>
                <a:srgbClr val="FF0000"/>
              </a:buClr>
              <a:buNone/>
            </a:pPr>
            <a:r>
              <a:rPr lang="zh-CN" altLang="en-US" sz="1500" kern="0" dirty="0">
                <a:solidFill>
                  <a:srgbClr val="000000"/>
                </a:solidFill>
                <a:effectLst/>
              </a:rPr>
              <a:t>结构化</a:t>
            </a:r>
            <a:endParaRPr lang="zh-CN" altLang="en-US" sz="2333" kern="0" dirty="0">
              <a:solidFill>
                <a:srgbClr val="000000"/>
              </a:solidFill>
              <a:effectLst/>
            </a:endParaRPr>
          </a:p>
        </p:txBody>
      </p:sp>
      <p:sp>
        <p:nvSpPr>
          <p:cNvPr id="9" name="Rectangle 3"/>
          <p:cNvSpPr txBox="1">
            <a:spLocks noChangeArrowheads="1"/>
          </p:cNvSpPr>
          <p:nvPr/>
        </p:nvSpPr>
        <p:spPr bwMode="auto">
          <a:xfrm>
            <a:off x="7020272" y="4165093"/>
            <a:ext cx="1320147" cy="571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6200" tIns="38100" rIns="76200" bIns="38100" numCol="1" anchor="t" anchorCtr="0" compatLnSpc="1">
            <a:prstTxWarp prst="textNoShape">
              <a:avLst/>
            </a:prstTxWarp>
          </a:bodyPr>
          <a:lstStyle>
            <a:defPPr>
              <a:defRPr lang="zh-CN"/>
            </a:defPPr>
            <a:lvl1pPr marL="0" indent="0">
              <a:spcBef>
                <a:spcPct val="20000"/>
              </a:spcBef>
              <a:buClr>
                <a:srgbClr val="FF0000"/>
              </a:buClr>
              <a:buFont typeface="Wingdings" pitchFamily="2" charset="2"/>
              <a:buNone/>
              <a:defRPr sz="1900">
                <a:solidFill>
                  <a:schemeClr val="bg2"/>
                </a:solidFill>
                <a:effectLst/>
                <a:latin typeface="+mn-lt"/>
                <a:ea typeface="+mn-ea"/>
              </a:defRPr>
            </a:lvl1pPr>
            <a:lvl2pPr marL="742950" indent="-285750" algn="l">
              <a:spcBef>
                <a:spcPct val="20000"/>
              </a:spcBef>
              <a:buClr>
                <a:schemeClr val="bg2"/>
              </a:buClr>
              <a:buSzPct val="95000"/>
              <a:buFont typeface="Wingdings" pitchFamily="2" charset="2"/>
              <a:buChar char="u"/>
              <a:defRPr sz="3200">
                <a:solidFill>
                  <a:schemeClr val="bg2"/>
                </a:solidFill>
                <a:effectLst>
                  <a:outerShdw blurRad="38100" dist="38100" dir="2700000" algn="tl">
                    <a:srgbClr val="C0C0C0"/>
                  </a:outerShdw>
                </a:effectLst>
                <a:latin typeface="+mn-lt"/>
                <a:ea typeface="+mn-ea"/>
              </a:defRPr>
            </a:lvl2pPr>
            <a:lvl3pPr marL="1143000" indent="-228600" algn="l">
              <a:spcBef>
                <a:spcPct val="20000"/>
              </a:spcBef>
              <a:buClr>
                <a:schemeClr val="tx2"/>
              </a:buClr>
              <a:buSzPct val="60000"/>
              <a:buFont typeface="Wingdings" pitchFamily="2" charset="2"/>
              <a:buChar char="t"/>
              <a:defRPr sz="3200">
                <a:solidFill>
                  <a:schemeClr val="bg2"/>
                </a:solidFill>
                <a:effectLst>
                  <a:outerShdw blurRad="38100" dist="38100" dir="2700000" algn="tl">
                    <a:srgbClr val="C0C0C0"/>
                  </a:outerShdw>
                </a:effectLst>
                <a:latin typeface="+mn-lt"/>
                <a:ea typeface="+mn-ea"/>
              </a:defRPr>
            </a:lvl3pPr>
            <a:lvl4pPr marL="1600200" indent="-228600" algn="l">
              <a:spcBef>
                <a:spcPct val="20000"/>
              </a:spcBef>
              <a:buClr>
                <a:schemeClr val="tx1"/>
              </a:buClr>
              <a:buSzPct val="100000"/>
              <a:buChar char="•"/>
              <a:defRPr sz="3200">
                <a:solidFill>
                  <a:schemeClr val="bg2"/>
                </a:solidFill>
                <a:effectLst>
                  <a:outerShdw blurRad="38100" dist="38100" dir="2700000" algn="tl">
                    <a:srgbClr val="C0C0C0"/>
                  </a:outerShdw>
                </a:effectLst>
                <a:latin typeface="+mn-lt"/>
                <a:ea typeface="+mn-ea"/>
              </a:defRPr>
            </a:lvl4pPr>
            <a:lvl5pPr marL="2057400" indent="-228600" algn="l">
              <a:spcBef>
                <a:spcPct val="20000"/>
              </a:spcBef>
              <a:buClr>
                <a:schemeClr val="tx1"/>
              </a:buClr>
              <a:buSzPct val="100000"/>
              <a:buChar char="–"/>
              <a:defRPr sz="3200">
                <a:solidFill>
                  <a:schemeClr val="bg2"/>
                </a:solidFill>
                <a:effectLst>
                  <a:outerShdw blurRad="38100" dist="38100" dir="2700000" algn="tl">
                    <a:srgbClr val="C0C0C0"/>
                  </a:outerShdw>
                </a:effectLst>
                <a:latin typeface="+mn-lt"/>
                <a:ea typeface="+mn-ea"/>
              </a:defRPr>
            </a:lvl5pPr>
            <a:lvl6pPr marL="2514600" indent="-228600" fontAlgn="base">
              <a:spcBef>
                <a:spcPct val="20000"/>
              </a:spcBef>
              <a:spcAft>
                <a:spcPct val="0"/>
              </a:spcAft>
              <a:buClr>
                <a:schemeClr val="tx1"/>
              </a:buClr>
              <a:buSzPct val="100000"/>
              <a:buChar char="–"/>
              <a:defRPr sz="3200">
                <a:solidFill>
                  <a:schemeClr val="bg2"/>
                </a:solidFill>
                <a:effectLst>
                  <a:outerShdw blurRad="38100" dist="38100" dir="2700000" algn="tl">
                    <a:srgbClr val="C0C0C0"/>
                  </a:outerShdw>
                </a:effectLst>
                <a:latin typeface="+mn-lt"/>
                <a:ea typeface="+mn-ea"/>
              </a:defRPr>
            </a:lvl6pPr>
            <a:lvl7pPr marL="2971800" indent="-228600" fontAlgn="base">
              <a:spcBef>
                <a:spcPct val="20000"/>
              </a:spcBef>
              <a:spcAft>
                <a:spcPct val="0"/>
              </a:spcAft>
              <a:buClr>
                <a:schemeClr val="tx1"/>
              </a:buClr>
              <a:buSzPct val="100000"/>
              <a:buChar char="–"/>
              <a:defRPr sz="3200">
                <a:solidFill>
                  <a:schemeClr val="bg2"/>
                </a:solidFill>
                <a:effectLst>
                  <a:outerShdw blurRad="38100" dist="38100" dir="2700000" algn="tl">
                    <a:srgbClr val="C0C0C0"/>
                  </a:outerShdw>
                </a:effectLst>
                <a:latin typeface="+mn-lt"/>
                <a:ea typeface="+mn-ea"/>
              </a:defRPr>
            </a:lvl7pPr>
            <a:lvl8pPr marL="3429000" indent="-228600" fontAlgn="base">
              <a:spcBef>
                <a:spcPct val="20000"/>
              </a:spcBef>
              <a:spcAft>
                <a:spcPct val="0"/>
              </a:spcAft>
              <a:buClr>
                <a:schemeClr val="tx1"/>
              </a:buClr>
              <a:buSzPct val="100000"/>
              <a:buChar char="–"/>
              <a:defRPr sz="3200">
                <a:solidFill>
                  <a:schemeClr val="bg2"/>
                </a:solidFill>
                <a:effectLst>
                  <a:outerShdw blurRad="38100" dist="38100" dir="2700000" algn="tl">
                    <a:srgbClr val="C0C0C0"/>
                  </a:outerShdw>
                </a:effectLst>
                <a:latin typeface="+mn-lt"/>
                <a:ea typeface="+mn-ea"/>
              </a:defRPr>
            </a:lvl8pPr>
            <a:lvl9pPr marL="3886200" indent="-228600" fontAlgn="base">
              <a:spcBef>
                <a:spcPct val="20000"/>
              </a:spcBef>
              <a:spcAft>
                <a:spcPct val="0"/>
              </a:spcAft>
              <a:buClr>
                <a:schemeClr val="tx1"/>
              </a:buClr>
              <a:buSzPct val="100000"/>
              <a:buChar char="–"/>
              <a:defRPr sz="3200">
                <a:solidFill>
                  <a:schemeClr val="bg2"/>
                </a:solidFill>
                <a:effectLst>
                  <a:outerShdw blurRad="38100" dist="38100" dir="2700000" algn="tl">
                    <a:srgbClr val="C0C0C0"/>
                  </a:outerShdw>
                </a:effectLst>
                <a:latin typeface="+mn-lt"/>
                <a:ea typeface="+mn-ea"/>
              </a:defRPr>
            </a:lvl9pPr>
          </a:lstStyle>
          <a:p>
            <a:pPr algn="ctr"/>
            <a:r>
              <a:rPr kumimoji="1" lang="zh-CN" altLang="en-US" sz="1583" dirty="0">
                <a:solidFill>
                  <a:srgbClr val="000000"/>
                </a:solidFill>
              </a:rPr>
              <a:t>考场位置</a:t>
            </a:r>
            <a:endParaRPr kumimoji="1" lang="en-US" altLang="zh-CN" sz="1583" dirty="0">
              <a:solidFill>
                <a:srgbClr val="000000"/>
              </a:solidFill>
            </a:endParaRPr>
          </a:p>
          <a:p>
            <a:pPr algn="ctr"/>
            <a:r>
              <a:rPr kumimoji="1" lang="zh-CN" altLang="en-US" sz="1583" dirty="0">
                <a:solidFill>
                  <a:srgbClr val="000000"/>
                </a:solidFill>
              </a:rPr>
              <a:t>结构化</a:t>
            </a:r>
          </a:p>
        </p:txBody>
      </p:sp>
      <p:sp>
        <p:nvSpPr>
          <p:cNvPr id="10" name="Rectangle 3"/>
          <p:cNvSpPr txBox="1">
            <a:spLocks noChangeArrowheads="1"/>
          </p:cNvSpPr>
          <p:nvPr/>
        </p:nvSpPr>
        <p:spPr bwMode="auto">
          <a:xfrm>
            <a:off x="1043608" y="4075238"/>
            <a:ext cx="1200133" cy="735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6200" tIns="38100" rIns="76200" bIns="38100" numCol="1" anchor="t" anchorCtr="0" compatLnSpc="1">
            <a:prstTxWarp prst="textNoShape">
              <a:avLst/>
            </a:prstTxWarp>
          </a:bodyPr>
          <a:lstStyle>
            <a:defPPr>
              <a:defRPr lang="zh-CN"/>
            </a:defPPr>
            <a:lvl1pPr marL="0" indent="0">
              <a:spcBef>
                <a:spcPct val="20000"/>
              </a:spcBef>
              <a:buClr>
                <a:srgbClr val="FF0000"/>
              </a:buClr>
              <a:buFont typeface="Wingdings" pitchFamily="2" charset="2"/>
              <a:buNone/>
              <a:defRPr sz="1900">
                <a:solidFill>
                  <a:schemeClr val="bg2"/>
                </a:solidFill>
                <a:effectLst/>
                <a:latin typeface="+mn-lt"/>
                <a:ea typeface="+mn-ea"/>
              </a:defRPr>
            </a:lvl1pPr>
            <a:lvl2pPr marL="742950" indent="-285750" algn="l">
              <a:spcBef>
                <a:spcPct val="20000"/>
              </a:spcBef>
              <a:buClr>
                <a:schemeClr val="bg2"/>
              </a:buClr>
              <a:buSzPct val="95000"/>
              <a:buFont typeface="Wingdings" pitchFamily="2" charset="2"/>
              <a:buChar char="u"/>
              <a:defRPr sz="3200">
                <a:solidFill>
                  <a:schemeClr val="bg2"/>
                </a:solidFill>
                <a:effectLst>
                  <a:outerShdw blurRad="38100" dist="38100" dir="2700000" algn="tl">
                    <a:srgbClr val="C0C0C0"/>
                  </a:outerShdw>
                </a:effectLst>
                <a:latin typeface="+mn-lt"/>
                <a:ea typeface="+mn-ea"/>
              </a:defRPr>
            </a:lvl2pPr>
            <a:lvl3pPr marL="1143000" indent="-228600" algn="l">
              <a:spcBef>
                <a:spcPct val="20000"/>
              </a:spcBef>
              <a:buClr>
                <a:schemeClr val="tx2"/>
              </a:buClr>
              <a:buSzPct val="60000"/>
              <a:buFont typeface="Wingdings" pitchFamily="2" charset="2"/>
              <a:buChar char="t"/>
              <a:defRPr sz="3200">
                <a:solidFill>
                  <a:schemeClr val="bg2"/>
                </a:solidFill>
                <a:effectLst>
                  <a:outerShdw blurRad="38100" dist="38100" dir="2700000" algn="tl">
                    <a:srgbClr val="C0C0C0"/>
                  </a:outerShdw>
                </a:effectLst>
                <a:latin typeface="+mn-lt"/>
                <a:ea typeface="+mn-ea"/>
              </a:defRPr>
            </a:lvl3pPr>
            <a:lvl4pPr marL="1600200" indent="-228600" algn="l">
              <a:spcBef>
                <a:spcPct val="20000"/>
              </a:spcBef>
              <a:buClr>
                <a:schemeClr val="tx1"/>
              </a:buClr>
              <a:buSzPct val="100000"/>
              <a:buChar char="•"/>
              <a:defRPr sz="3200">
                <a:solidFill>
                  <a:schemeClr val="bg2"/>
                </a:solidFill>
                <a:effectLst>
                  <a:outerShdw blurRad="38100" dist="38100" dir="2700000" algn="tl">
                    <a:srgbClr val="C0C0C0"/>
                  </a:outerShdw>
                </a:effectLst>
                <a:latin typeface="+mn-lt"/>
                <a:ea typeface="+mn-ea"/>
              </a:defRPr>
            </a:lvl4pPr>
            <a:lvl5pPr marL="2057400" indent="-228600" algn="l">
              <a:spcBef>
                <a:spcPct val="20000"/>
              </a:spcBef>
              <a:buClr>
                <a:schemeClr val="tx1"/>
              </a:buClr>
              <a:buSzPct val="100000"/>
              <a:buChar char="–"/>
              <a:defRPr sz="3200">
                <a:solidFill>
                  <a:schemeClr val="bg2"/>
                </a:solidFill>
                <a:effectLst>
                  <a:outerShdw blurRad="38100" dist="38100" dir="2700000" algn="tl">
                    <a:srgbClr val="C0C0C0"/>
                  </a:outerShdw>
                </a:effectLst>
                <a:latin typeface="+mn-lt"/>
                <a:ea typeface="+mn-ea"/>
              </a:defRPr>
            </a:lvl5pPr>
            <a:lvl6pPr marL="2514600" indent="-228600" fontAlgn="base">
              <a:spcBef>
                <a:spcPct val="20000"/>
              </a:spcBef>
              <a:spcAft>
                <a:spcPct val="0"/>
              </a:spcAft>
              <a:buClr>
                <a:schemeClr val="tx1"/>
              </a:buClr>
              <a:buSzPct val="100000"/>
              <a:buChar char="–"/>
              <a:defRPr sz="3200">
                <a:solidFill>
                  <a:schemeClr val="bg2"/>
                </a:solidFill>
                <a:effectLst>
                  <a:outerShdw blurRad="38100" dist="38100" dir="2700000" algn="tl">
                    <a:srgbClr val="C0C0C0"/>
                  </a:outerShdw>
                </a:effectLst>
                <a:latin typeface="+mn-lt"/>
                <a:ea typeface="+mn-ea"/>
              </a:defRPr>
            </a:lvl6pPr>
            <a:lvl7pPr marL="2971800" indent="-228600" fontAlgn="base">
              <a:spcBef>
                <a:spcPct val="20000"/>
              </a:spcBef>
              <a:spcAft>
                <a:spcPct val="0"/>
              </a:spcAft>
              <a:buClr>
                <a:schemeClr val="tx1"/>
              </a:buClr>
              <a:buSzPct val="100000"/>
              <a:buChar char="–"/>
              <a:defRPr sz="3200">
                <a:solidFill>
                  <a:schemeClr val="bg2"/>
                </a:solidFill>
                <a:effectLst>
                  <a:outerShdw blurRad="38100" dist="38100" dir="2700000" algn="tl">
                    <a:srgbClr val="C0C0C0"/>
                  </a:outerShdw>
                </a:effectLst>
                <a:latin typeface="+mn-lt"/>
                <a:ea typeface="+mn-ea"/>
              </a:defRPr>
            </a:lvl7pPr>
            <a:lvl8pPr marL="3429000" indent="-228600" fontAlgn="base">
              <a:spcBef>
                <a:spcPct val="20000"/>
              </a:spcBef>
              <a:spcAft>
                <a:spcPct val="0"/>
              </a:spcAft>
              <a:buClr>
                <a:schemeClr val="tx1"/>
              </a:buClr>
              <a:buSzPct val="100000"/>
              <a:buChar char="–"/>
              <a:defRPr sz="3200">
                <a:solidFill>
                  <a:schemeClr val="bg2"/>
                </a:solidFill>
                <a:effectLst>
                  <a:outerShdw blurRad="38100" dist="38100" dir="2700000" algn="tl">
                    <a:srgbClr val="C0C0C0"/>
                  </a:outerShdw>
                </a:effectLst>
                <a:latin typeface="+mn-lt"/>
                <a:ea typeface="+mn-ea"/>
              </a:defRPr>
            </a:lvl8pPr>
            <a:lvl9pPr marL="3886200" indent="-228600" fontAlgn="base">
              <a:spcBef>
                <a:spcPct val="20000"/>
              </a:spcBef>
              <a:spcAft>
                <a:spcPct val="0"/>
              </a:spcAft>
              <a:buClr>
                <a:schemeClr val="tx1"/>
              </a:buClr>
              <a:buSzPct val="100000"/>
              <a:buChar char="–"/>
              <a:defRPr sz="3200">
                <a:solidFill>
                  <a:schemeClr val="bg2"/>
                </a:solidFill>
                <a:effectLst>
                  <a:outerShdw blurRad="38100" dist="38100" dir="2700000" algn="tl">
                    <a:srgbClr val="C0C0C0"/>
                  </a:outerShdw>
                </a:effectLst>
                <a:latin typeface="+mn-lt"/>
                <a:ea typeface="+mn-ea"/>
              </a:defRPr>
            </a:lvl9pPr>
          </a:lstStyle>
          <a:p>
            <a:pPr algn="ctr"/>
            <a:r>
              <a:rPr kumimoji="1" lang="zh-CN" altLang="en-US" sz="1583" dirty="0">
                <a:solidFill>
                  <a:srgbClr val="000000"/>
                </a:solidFill>
              </a:rPr>
              <a:t>评分标准</a:t>
            </a:r>
            <a:endParaRPr kumimoji="1" lang="en-US" altLang="zh-CN" sz="1583" dirty="0">
              <a:solidFill>
                <a:srgbClr val="000000"/>
              </a:solidFill>
            </a:endParaRPr>
          </a:p>
          <a:p>
            <a:pPr algn="ctr"/>
            <a:r>
              <a:rPr kumimoji="1" lang="zh-CN" altLang="en-US" sz="1583" dirty="0">
                <a:solidFill>
                  <a:srgbClr val="000000"/>
                </a:solidFill>
              </a:rPr>
              <a:t>结构化</a:t>
            </a:r>
          </a:p>
        </p:txBody>
      </p:sp>
    </p:spTree>
    <p:extLst>
      <p:ext uri="{BB962C8B-B14F-4D97-AF65-F5344CB8AC3E}">
        <p14:creationId xmlns:p14="http://schemas.microsoft.com/office/powerpoint/2010/main" val="3564637943"/>
      </p:ext>
    </p:extLst>
  </p:cSld>
  <p:clrMapOvr>
    <a:masterClrMapping/>
  </p:clrMapOvr>
  <mc:AlternateContent xmlns:mc="http://schemas.openxmlformats.org/markup-compatibility/2006" xmlns:p14="http://schemas.microsoft.com/office/powerpoint/2010/main">
    <mc:Choice Requires="p14">
      <p:transition spd="slow" p14:dur="225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00643">
                                            <p:txEl>
                                              <p:pRg st="0" end="0"/>
                                            </p:txEl>
                                          </p:spTgt>
                                        </p:tgtEl>
                                        <p:attrNameLst>
                                          <p:attrName>style.visibility</p:attrName>
                                        </p:attrNameLst>
                                      </p:cBhvr>
                                      <p:to>
                                        <p:strVal val="visible"/>
                                      </p:to>
                                    </p:set>
                                    <p:anim calcmode="lin" valueType="num">
                                      <p:cBhvr additive="base">
                                        <p:cTn id="7" dur="500" fill="hold"/>
                                        <p:tgtEl>
                                          <p:spTgt spid="28006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0064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800643">
                                            <p:txEl>
                                              <p:pRg st="1" end="1"/>
                                            </p:txEl>
                                          </p:spTgt>
                                        </p:tgtEl>
                                        <p:attrNameLst>
                                          <p:attrName>style.visibility</p:attrName>
                                        </p:attrNameLst>
                                      </p:cBhvr>
                                      <p:to>
                                        <p:strVal val="visible"/>
                                      </p:to>
                                    </p:set>
                                    <p:anim calcmode="lin" valueType="num">
                                      <p:cBhvr additive="base">
                                        <p:cTn id="11" dur="500" fill="hold"/>
                                        <p:tgtEl>
                                          <p:spTgt spid="280064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8006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0-#ppt_w/2"/>
                                          </p:val>
                                        </p:tav>
                                        <p:tav tm="100000">
                                          <p:val>
                                            <p:strVal val="#ppt_x"/>
                                          </p:val>
                                        </p:tav>
                                      </p:tavLst>
                                    </p:anim>
                                    <p:anim calcmode="lin" valueType="num">
                                      <p:cBhvr additive="base">
                                        <p:cTn id="3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0-#ppt_w/2"/>
                                          </p:val>
                                        </p:tav>
                                        <p:tav tm="100000">
                                          <p:val>
                                            <p:strVal val="#ppt_x"/>
                                          </p:val>
                                        </p:tav>
                                      </p:tavLst>
                                    </p:anim>
                                    <p:anim calcmode="lin" valueType="num">
                                      <p:cBhvr additive="base">
                                        <p:cTn id="3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0-#ppt_w/2"/>
                                          </p:val>
                                        </p:tav>
                                        <p:tav tm="100000">
                                          <p:val>
                                            <p:strVal val="#ppt_x"/>
                                          </p:val>
                                        </p:tav>
                                      </p:tavLst>
                                    </p:anim>
                                    <p:anim calcmode="lin" valueType="num">
                                      <p:cBhvr additive="base">
                                        <p:cTn id="4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0643" grpId="0" build="p"/>
      <p:bldP spid="6" grpId="0"/>
      <p:bldP spid="7" grpId="0"/>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1" y="1"/>
            <a:ext cx="6402289"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058" name="标题 1"/>
          <p:cNvSpPr>
            <a:spLocks noGrp="1"/>
          </p:cNvSpPr>
          <p:nvPr>
            <p:ph type="title"/>
          </p:nvPr>
        </p:nvSpPr>
        <p:spPr>
          <a:xfrm>
            <a:off x="2843808" y="1849388"/>
            <a:ext cx="4740197" cy="1944361"/>
          </a:xfrm>
        </p:spPr>
        <p:txBody>
          <a:bodyPr/>
          <a:lstStyle/>
          <a:p>
            <a:pPr algn="r">
              <a:lnSpc>
                <a:spcPct val="200000"/>
              </a:lnSpc>
            </a:pPr>
            <a:r>
              <a:rPr lang="zh-CN" altLang="en-US" sz="2333" dirty="0">
                <a:solidFill>
                  <a:schemeClr val="bg1"/>
                </a:solidFill>
                <a:latin typeface="幼圆" pitchFamily="49" charset="-122"/>
                <a:ea typeface="幼圆" pitchFamily="49" charset="-122"/>
              </a:rPr>
              <a:t>“始吾于人也，听其言而信其行；今吾于人也，听其言而观其行。”</a:t>
            </a:r>
            <a:br>
              <a:rPr lang="en-US" altLang="zh-CN" sz="2333" dirty="0">
                <a:solidFill>
                  <a:schemeClr val="bg1"/>
                </a:solidFill>
                <a:latin typeface="幼圆" pitchFamily="49" charset="-122"/>
                <a:ea typeface="幼圆" pitchFamily="49" charset="-122"/>
              </a:rPr>
            </a:br>
            <a:r>
              <a:rPr lang="en-US" altLang="zh-CN" sz="2000" dirty="0">
                <a:solidFill>
                  <a:schemeClr val="bg1"/>
                </a:solidFill>
              </a:rPr>
              <a:t>——《</a:t>
            </a:r>
            <a:r>
              <a:rPr lang="zh-CN" altLang="en-US" sz="2000" dirty="0">
                <a:solidFill>
                  <a:schemeClr val="bg1"/>
                </a:solidFill>
              </a:rPr>
              <a:t>论语</a:t>
            </a:r>
            <a:r>
              <a:rPr lang="en-US" altLang="zh-CN" sz="2000" dirty="0">
                <a:solidFill>
                  <a:schemeClr val="bg1"/>
                </a:solidFill>
              </a:rPr>
              <a:t>·</a:t>
            </a:r>
            <a:r>
              <a:rPr lang="zh-CN" altLang="en-US" sz="2000" dirty="0">
                <a:solidFill>
                  <a:schemeClr val="bg1"/>
                </a:solidFill>
              </a:rPr>
              <a:t>公冶长</a:t>
            </a:r>
            <a:r>
              <a:rPr lang="en-US" altLang="zh-CN" sz="2000" dirty="0">
                <a:solidFill>
                  <a:schemeClr val="bg1"/>
                </a:solidFill>
              </a:rPr>
              <a:t>》</a:t>
            </a:r>
            <a:endParaRPr lang="zh-CN" altLang="en-US" sz="2000" dirty="0">
              <a:solidFill>
                <a:schemeClr val="bg1"/>
              </a:solidFill>
            </a:endParaRPr>
          </a:p>
        </p:txBody>
      </p:sp>
    </p:spTree>
    <p:extLst>
      <p:ext uri="{BB962C8B-B14F-4D97-AF65-F5344CB8AC3E}">
        <p14:creationId xmlns:p14="http://schemas.microsoft.com/office/powerpoint/2010/main" val="267950101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p:cNvSpPr>
            <a:spLocks noGrp="1"/>
          </p:cNvSpPr>
          <p:nvPr>
            <p:ph type="title"/>
          </p:nvPr>
        </p:nvSpPr>
        <p:spPr>
          <a:xfrm>
            <a:off x="1763688" y="697260"/>
            <a:ext cx="6215765" cy="66003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vert="horz" wrap="square" lIns="76729" tIns="38365" rIns="76729" bIns="38365" numCol="1" anchor="ctr" anchorCtr="0" compatLnSpc="1">
            <a:prstTxWarp prst="textNoShape">
              <a:avLst/>
            </a:prstTxWarp>
          </a:bodyPr>
          <a:lstStyle/>
          <a:p>
            <a:pPr algn="ctr"/>
            <a:r>
              <a:rPr kumimoji="1" lang="zh-CN" altLang="en-US" sz="2667" b="0" kern="1200" dirty="0">
                <a:solidFill>
                  <a:srgbClr val="0000FF"/>
                </a:solidFill>
                <a:latin typeface="方正粗倩_GBK" panose="03000509000000000000" pitchFamily="65" charset="-122"/>
                <a:ea typeface="方正粗倩_GBK" panose="03000509000000000000" pitchFamily="65" charset="-122"/>
              </a:rPr>
              <a:t>测谎：在提问中加入情绪因子</a:t>
            </a:r>
          </a:p>
        </p:txBody>
      </p:sp>
      <p:sp>
        <p:nvSpPr>
          <p:cNvPr id="3" name="内容占位符 2"/>
          <p:cNvSpPr>
            <a:spLocks noGrp="1"/>
          </p:cNvSpPr>
          <p:nvPr>
            <p:ph idx="1"/>
          </p:nvPr>
        </p:nvSpPr>
        <p:spPr>
          <a:xfrm>
            <a:off x="1835696" y="1446219"/>
            <a:ext cx="6300638" cy="1559140"/>
          </a:xfrm>
        </p:spPr>
        <p:txBody>
          <a:bodyPr/>
          <a:lstStyle/>
          <a:p>
            <a:pPr eaLnBrk="1" hangingPunct="1">
              <a:lnSpc>
                <a:spcPts val="2167"/>
              </a:lnSpc>
              <a:defRPr/>
            </a:pPr>
            <a:r>
              <a:rPr lang="zh-CN" altLang="en-US" sz="1500" dirty="0">
                <a:latin typeface="+mn-ea"/>
                <a:ea typeface="+mn-ea"/>
              </a:rPr>
              <a:t>保罗</a:t>
            </a:r>
            <a:r>
              <a:rPr lang="en-US" altLang="zh-CN" sz="1500" dirty="0">
                <a:latin typeface="+mn-ea"/>
                <a:ea typeface="+mn-ea"/>
              </a:rPr>
              <a:t>•</a:t>
            </a:r>
            <a:r>
              <a:rPr lang="zh-CN" altLang="en-US" sz="1500" dirty="0">
                <a:latin typeface="+mn-ea"/>
                <a:ea typeface="+mn-ea"/>
              </a:rPr>
              <a:t>埃克曼的研究成果表明：“谎言只要涉及情绪，抓谎的成功几率就很大”，“大多数谎言之所以穿帮是因为压抑的情绪泄了密，和谎言有关的情绪越强烈，情绪的类型越多，就越容易出现某种形式的行为线索。”这个结论为我们提供了一个非常重要的抓谎的提问技巧：那就是我们</a:t>
            </a:r>
            <a:r>
              <a:rPr lang="zh-CN" altLang="en-US" sz="1500" b="1" dirty="0">
                <a:solidFill>
                  <a:srgbClr val="FF0000"/>
                </a:solidFill>
                <a:latin typeface="+mn-ea"/>
                <a:ea typeface="+mn-ea"/>
              </a:rPr>
              <a:t>在提问时，最好提的问题要包括应聘者当时的情绪</a:t>
            </a:r>
            <a:r>
              <a:rPr lang="zh-CN" altLang="en-US" sz="1500" dirty="0">
                <a:latin typeface="+mn-ea"/>
                <a:ea typeface="+mn-ea"/>
              </a:rPr>
              <a:t>。比如：</a:t>
            </a:r>
          </a:p>
        </p:txBody>
      </p:sp>
      <p:pic>
        <p:nvPicPr>
          <p:cNvPr id="11469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3005359"/>
            <a:ext cx="6840803" cy="257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411264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Users\prm\Desktop\图片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3650" y="1530697"/>
            <a:ext cx="3417094" cy="3423708"/>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1619672" y="596521"/>
            <a:ext cx="6477000" cy="952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vert="horz" wrap="square" lIns="76729" tIns="38365" rIns="76729" bIns="38365" numCol="1" anchor="ctr" anchorCtr="0" compatLnSpc="1">
            <a:prstTxWarp prst="textNoShape">
              <a:avLst/>
            </a:prstTxWarp>
          </a:bodyPr>
          <a:lstStyle/>
          <a:p>
            <a:pPr algn="ctr"/>
            <a:r>
              <a:rPr kumimoji="1" lang="zh-CN" altLang="en-US" sz="2667" b="0" kern="1200" dirty="0">
                <a:solidFill>
                  <a:srgbClr val="0000FF"/>
                </a:solidFill>
                <a:latin typeface="方正粗倩_GBK" panose="03000509000000000000" pitchFamily="65" charset="-122"/>
                <a:ea typeface="方正粗倩_GBK" panose="03000509000000000000" pitchFamily="65" charset="-122"/>
              </a:rPr>
              <a:t>行为逻辑面试</a:t>
            </a:r>
            <a:r>
              <a:rPr kumimoji="1" lang="en-US" altLang="zh-CN" sz="2667" b="0" kern="1200" dirty="0">
                <a:solidFill>
                  <a:srgbClr val="0000FF"/>
                </a:solidFill>
                <a:latin typeface="方正粗倩_GBK" panose="03000509000000000000" pitchFamily="65" charset="-122"/>
                <a:ea typeface="方正粗倩_GBK" panose="03000509000000000000" pitchFamily="65" charset="-122"/>
              </a:rPr>
              <a:t>BBSI</a:t>
            </a:r>
            <a:r>
              <a:rPr kumimoji="1" lang="zh-CN" altLang="en-US" sz="2667" b="0" kern="1200" dirty="0">
                <a:solidFill>
                  <a:srgbClr val="0000FF"/>
                </a:solidFill>
                <a:latin typeface="方正粗倩_GBK" panose="03000509000000000000" pitchFamily="65" charset="-122"/>
                <a:ea typeface="方正粗倩_GBK" panose="03000509000000000000" pitchFamily="65" charset="-122"/>
              </a:rPr>
              <a:t>的两个核心</a:t>
            </a:r>
          </a:p>
        </p:txBody>
      </p:sp>
      <p:sp>
        <p:nvSpPr>
          <p:cNvPr id="7" name="Rectangle 3"/>
          <p:cNvSpPr txBox="1">
            <a:spLocks noChangeArrowheads="1"/>
          </p:cNvSpPr>
          <p:nvPr/>
        </p:nvSpPr>
        <p:spPr bwMode="auto">
          <a:xfrm>
            <a:off x="5412093" y="2257433"/>
            <a:ext cx="1980220" cy="1860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6200" tIns="38100" rIns="76200" bIns="38100" numCol="1" anchor="t" anchorCtr="0" compatLnSpc="1">
            <a:prstTxWarp prst="textNoShape">
              <a:avLst/>
            </a:prstTxWarp>
          </a:bodyPr>
          <a:lstStyle>
            <a:lvl1pPr marL="342900" indent="-342900" algn="l" rtl="0" fontAlgn="base">
              <a:spcBef>
                <a:spcPct val="20000"/>
              </a:spcBef>
              <a:spcAft>
                <a:spcPct val="0"/>
              </a:spcAft>
              <a:buClr>
                <a:schemeClr val="bg2"/>
              </a:buClr>
              <a:buFont typeface="Wingdings" pitchFamily="2" charset="2"/>
              <a:buChar char="n"/>
              <a:defRPr sz="3200">
                <a:solidFill>
                  <a:schemeClr val="bg2"/>
                </a:solidFill>
                <a:effectLst>
                  <a:outerShdw blurRad="38100" dist="38100" dir="2700000" algn="tl">
                    <a:srgbClr val="C0C0C0"/>
                  </a:outerShdw>
                </a:effectLst>
                <a:latin typeface="+mn-lt"/>
                <a:ea typeface="+mn-ea"/>
                <a:cs typeface="+mn-cs"/>
              </a:defRPr>
            </a:lvl1pPr>
            <a:lvl2pPr marL="742950" indent="-285750" algn="l" rtl="0" fontAlgn="base">
              <a:spcBef>
                <a:spcPct val="20000"/>
              </a:spcBef>
              <a:spcAft>
                <a:spcPct val="0"/>
              </a:spcAft>
              <a:buClr>
                <a:schemeClr val="bg2"/>
              </a:buClr>
              <a:buSzPct val="95000"/>
              <a:buFont typeface="Wingdings" pitchFamily="2" charset="2"/>
              <a:buChar char="u"/>
              <a:defRPr sz="3200">
                <a:solidFill>
                  <a:schemeClr val="bg2"/>
                </a:solidFill>
                <a:effectLst>
                  <a:outerShdw blurRad="38100" dist="38100" dir="2700000" algn="tl">
                    <a:srgbClr val="C0C0C0"/>
                  </a:outerShdw>
                </a:effectLst>
                <a:latin typeface="+mn-lt"/>
                <a:ea typeface="+mn-ea"/>
              </a:defRPr>
            </a:lvl2pPr>
            <a:lvl3pPr marL="1143000" indent="-228600" algn="l" rtl="0" fontAlgn="base">
              <a:spcBef>
                <a:spcPct val="20000"/>
              </a:spcBef>
              <a:spcAft>
                <a:spcPct val="0"/>
              </a:spcAft>
              <a:buClr>
                <a:schemeClr val="tx2"/>
              </a:buClr>
              <a:buSzPct val="60000"/>
              <a:buFont typeface="Wingdings" pitchFamily="2" charset="2"/>
              <a:buChar char="t"/>
              <a:defRPr sz="3200">
                <a:solidFill>
                  <a:schemeClr val="bg2"/>
                </a:solidFill>
                <a:effectLst>
                  <a:outerShdw blurRad="38100" dist="38100" dir="2700000" algn="tl">
                    <a:srgbClr val="C0C0C0"/>
                  </a:outerShdw>
                </a:effectLst>
                <a:latin typeface="+mn-lt"/>
                <a:ea typeface="+mn-ea"/>
              </a:defRPr>
            </a:lvl3pPr>
            <a:lvl4pPr marL="1600200" indent="-228600" algn="l" rtl="0" fontAlgn="base">
              <a:spcBef>
                <a:spcPct val="20000"/>
              </a:spcBef>
              <a:spcAft>
                <a:spcPct val="0"/>
              </a:spcAft>
              <a:buClr>
                <a:schemeClr val="tx1"/>
              </a:buClr>
              <a:buSzPct val="100000"/>
              <a:buChar char="•"/>
              <a:defRPr sz="3200">
                <a:solidFill>
                  <a:schemeClr val="bg2"/>
                </a:solidFill>
                <a:effectLst>
                  <a:outerShdw blurRad="38100" dist="38100" dir="2700000" algn="tl">
                    <a:srgbClr val="C0C0C0"/>
                  </a:outerShdw>
                </a:effectLst>
                <a:latin typeface="+mn-lt"/>
                <a:ea typeface="+mn-ea"/>
              </a:defRPr>
            </a:lvl4pPr>
            <a:lvl5pPr marL="2057400" indent="-228600" algn="l" rtl="0" fontAlgn="base">
              <a:spcBef>
                <a:spcPct val="20000"/>
              </a:spcBef>
              <a:spcAft>
                <a:spcPct val="0"/>
              </a:spcAft>
              <a:buClr>
                <a:schemeClr val="tx1"/>
              </a:buClr>
              <a:buSzPct val="100000"/>
              <a:buChar char="–"/>
              <a:defRPr sz="3200">
                <a:solidFill>
                  <a:schemeClr val="bg2"/>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lr>
                <a:schemeClr val="tx1"/>
              </a:buClr>
              <a:buSzPct val="100000"/>
              <a:buChar char="–"/>
              <a:defRPr sz="3200">
                <a:solidFill>
                  <a:schemeClr val="bg2"/>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chemeClr val="tx1"/>
              </a:buClr>
              <a:buSzPct val="100000"/>
              <a:buChar char="–"/>
              <a:defRPr sz="3200">
                <a:solidFill>
                  <a:schemeClr val="bg2"/>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chemeClr val="tx1"/>
              </a:buClr>
              <a:buSzPct val="100000"/>
              <a:buChar char="–"/>
              <a:defRPr sz="3200">
                <a:solidFill>
                  <a:schemeClr val="bg2"/>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chemeClr val="tx1"/>
              </a:buClr>
              <a:buSzPct val="100000"/>
              <a:buChar char="–"/>
              <a:defRPr sz="3200">
                <a:solidFill>
                  <a:schemeClr val="bg2"/>
                </a:solidFill>
                <a:effectLst>
                  <a:outerShdw blurRad="38100" dist="38100" dir="2700000" algn="tl">
                    <a:srgbClr val="C0C0C0"/>
                  </a:outerShdw>
                </a:effectLst>
                <a:latin typeface="+mn-lt"/>
                <a:ea typeface="+mn-ea"/>
              </a:defRPr>
            </a:lvl9pPr>
          </a:lstStyle>
          <a:p>
            <a:pPr marL="0" indent="0" algn="ctr">
              <a:buClr>
                <a:srgbClr val="000000"/>
              </a:buClr>
              <a:buSzPct val="100000"/>
              <a:buNone/>
            </a:pPr>
            <a:r>
              <a:rPr lang="zh-CN" altLang="en-US" sz="2167" kern="0" dirty="0">
                <a:solidFill>
                  <a:srgbClr val="FFFFFF"/>
                </a:solidFill>
                <a:effectLst/>
              </a:rPr>
              <a:t>逻辑</a:t>
            </a:r>
            <a:endParaRPr lang="en-US" altLang="zh-CN" sz="2167" kern="0" dirty="0">
              <a:solidFill>
                <a:srgbClr val="FFFFFF"/>
              </a:solidFill>
              <a:effectLst/>
            </a:endParaRPr>
          </a:p>
          <a:p>
            <a:pPr marL="0" indent="0">
              <a:buClr>
                <a:srgbClr val="000000"/>
              </a:buClr>
              <a:buSzPct val="100000"/>
              <a:buNone/>
            </a:pPr>
            <a:r>
              <a:rPr lang="zh-CN" altLang="en-US" sz="1667" kern="0" dirty="0">
                <a:solidFill>
                  <a:srgbClr val="FFFFFF"/>
                </a:solidFill>
                <a:effectLst/>
              </a:rPr>
              <a:t>有意识识别和判断文字、话语与行为信息是否前后一致，特别是要看这三类信息能否相互印证</a:t>
            </a:r>
            <a:endParaRPr lang="en-US" altLang="zh-CN" sz="2167" kern="0" dirty="0">
              <a:solidFill>
                <a:srgbClr val="000000"/>
              </a:solidFill>
              <a:effectLst/>
            </a:endParaRPr>
          </a:p>
        </p:txBody>
      </p:sp>
      <p:pic>
        <p:nvPicPr>
          <p:cNvPr id="2030594" name="Picture 2" descr="C:\Users\prm\Desktop\图片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1627" y="1534025"/>
            <a:ext cx="3417094" cy="342370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txBox="1">
            <a:spLocks noChangeArrowheads="1"/>
          </p:cNvSpPr>
          <p:nvPr/>
        </p:nvSpPr>
        <p:spPr bwMode="auto">
          <a:xfrm>
            <a:off x="1991714" y="2257434"/>
            <a:ext cx="1920213" cy="1760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6200" tIns="38100" rIns="76200" bIns="38100" numCol="1" anchor="t" anchorCtr="0" compatLnSpc="1">
            <a:prstTxWarp prst="textNoShape">
              <a:avLst/>
            </a:prstTxWarp>
          </a:bodyPr>
          <a:lstStyle>
            <a:lvl1pPr marL="342900" indent="-342900" algn="l" rtl="0" fontAlgn="base">
              <a:spcBef>
                <a:spcPct val="20000"/>
              </a:spcBef>
              <a:spcAft>
                <a:spcPct val="0"/>
              </a:spcAft>
              <a:buClr>
                <a:schemeClr val="bg2"/>
              </a:buClr>
              <a:buFont typeface="Wingdings" pitchFamily="2" charset="2"/>
              <a:buChar char="n"/>
              <a:defRPr sz="3200">
                <a:solidFill>
                  <a:schemeClr val="bg2"/>
                </a:solidFill>
                <a:effectLst>
                  <a:outerShdw blurRad="38100" dist="38100" dir="2700000" algn="tl">
                    <a:srgbClr val="C0C0C0"/>
                  </a:outerShdw>
                </a:effectLst>
                <a:latin typeface="+mn-lt"/>
                <a:ea typeface="+mn-ea"/>
                <a:cs typeface="+mn-cs"/>
              </a:defRPr>
            </a:lvl1pPr>
            <a:lvl2pPr marL="742950" indent="-285750" algn="l" rtl="0" fontAlgn="base">
              <a:spcBef>
                <a:spcPct val="20000"/>
              </a:spcBef>
              <a:spcAft>
                <a:spcPct val="0"/>
              </a:spcAft>
              <a:buClr>
                <a:schemeClr val="bg2"/>
              </a:buClr>
              <a:buSzPct val="95000"/>
              <a:buFont typeface="Wingdings" pitchFamily="2" charset="2"/>
              <a:buChar char="u"/>
              <a:defRPr sz="3200">
                <a:solidFill>
                  <a:schemeClr val="bg2"/>
                </a:solidFill>
                <a:effectLst>
                  <a:outerShdw blurRad="38100" dist="38100" dir="2700000" algn="tl">
                    <a:srgbClr val="C0C0C0"/>
                  </a:outerShdw>
                </a:effectLst>
                <a:latin typeface="+mn-lt"/>
                <a:ea typeface="+mn-ea"/>
              </a:defRPr>
            </a:lvl2pPr>
            <a:lvl3pPr marL="1143000" indent="-228600" algn="l" rtl="0" fontAlgn="base">
              <a:spcBef>
                <a:spcPct val="20000"/>
              </a:spcBef>
              <a:spcAft>
                <a:spcPct val="0"/>
              </a:spcAft>
              <a:buClr>
                <a:schemeClr val="tx2"/>
              </a:buClr>
              <a:buSzPct val="60000"/>
              <a:buFont typeface="Wingdings" pitchFamily="2" charset="2"/>
              <a:buChar char="t"/>
              <a:defRPr sz="3200">
                <a:solidFill>
                  <a:schemeClr val="bg2"/>
                </a:solidFill>
                <a:effectLst>
                  <a:outerShdw blurRad="38100" dist="38100" dir="2700000" algn="tl">
                    <a:srgbClr val="C0C0C0"/>
                  </a:outerShdw>
                </a:effectLst>
                <a:latin typeface="+mn-lt"/>
                <a:ea typeface="+mn-ea"/>
              </a:defRPr>
            </a:lvl3pPr>
            <a:lvl4pPr marL="1600200" indent="-228600" algn="l" rtl="0" fontAlgn="base">
              <a:spcBef>
                <a:spcPct val="20000"/>
              </a:spcBef>
              <a:spcAft>
                <a:spcPct val="0"/>
              </a:spcAft>
              <a:buClr>
                <a:schemeClr val="tx1"/>
              </a:buClr>
              <a:buSzPct val="100000"/>
              <a:buChar char="•"/>
              <a:defRPr sz="3200">
                <a:solidFill>
                  <a:schemeClr val="bg2"/>
                </a:solidFill>
                <a:effectLst>
                  <a:outerShdw blurRad="38100" dist="38100" dir="2700000" algn="tl">
                    <a:srgbClr val="C0C0C0"/>
                  </a:outerShdw>
                </a:effectLst>
                <a:latin typeface="+mn-lt"/>
                <a:ea typeface="+mn-ea"/>
              </a:defRPr>
            </a:lvl4pPr>
            <a:lvl5pPr marL="2057400" indent="-228600" algn="l" rtl="0" fontAlgn="base">
              <a:spcBef>
                <a:spcPct val="20000"/>
              </a:spcBef>
              <a:spcAft>
                <a:spcPct val="0"/>
              </a:spcAft>
              <a:buClr>
                <a:schemeClr val="tx1"/>
              </a:buClr>
              <a:buSzPct val="100000"/>
              <a:buChar char="–"/>
              <a:defRPr sz="3200">
                <a:solidFill>
                  <a:schemeClr val="bg2"/>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lr>
                <a:schemeClr val="tx1"/>
              </a:buClr>
              <a:buSzPct val="100000"/>
              <a:buChar char="–"/>
              <a:defRPr sz="3200">
                <a:solidFill>
                  <a:schemeClr val="bg2"/>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chemeClr val="tx1"/>
              </a:buClr>
              <a:buSzPct val="100000"/>
              <a:buChar char="–"/>
              <a:defRPr sz="3200">
                <a:solidFill>
                  <a:schemeClr val="bg2"/>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chemeClr val="tx1"/>
              </a:buClr>
              <a:buSzPct val="100000"/>
              <a:buChar char="–"/>
              <a:defRPr sz="3200">
                <a:solidFill>
                  <a:schemeClr val="bg2"/>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chemeClr val="tx1"/>
              </a:buClr>
              <a:buSzPct val="100000"/>
              <a:buChar char="–"/>
              <a:defRPr sz="3200">
                <a:solidFill>
                  <a:schemeClr val="bg2"/>
                </a:solidFill>
                <a:effectLst>
                  <a:outerShdw blurRad="38100" dist="38100" dir="2700000" algn="tl">
                    <a:srgbClr val="C0C0C0"/>
                  </a:outerShdw>
                </a:effectLst>
                <a:latin typeface="+mn-lt"/>
                <a:ea typeface="+mn-ea"/>
              </a:defRPr>
            </a:lvl9pPr>
          </a:lstStyle>
          <a:p>
            <a:pPr marL="0" indent="0" algn="ctr">
              <a:buClr>
                <a:srgbClr val="000000"/>
              </a:buClr>
              <a:buSzPct val="100000"/>
              <a:buNone/>
            </a:pPr>
            <a:r>
              <a:rPr lang="zh-CN" altLang="en-US" sz="2000" kern="0" dirty="0">
                <a:solidFill>
                  <a:srgbClr val="FFFFFF"/>
                </a:solidFill>
                <a:effectLst/>
              </a:rPr>
              <a:t>行为</a:t>
            </a:r>
            <a:endParaRPr lang="en-US" altLang="zh-CN" sz="2000" kern="0" dirty="0">
              <a:solidFill>
                <a:srgbClr val="FFFFFF"/>
              </a:solidFill>
              <a:effectLst/>
            </a:endParaRPr>
          </a:p>
          <a:p>
            <a:pPr marL="0" indent="0">
              <a:buClr>
                <a:srgbClr val="000000"/>
              </a:buClr>
              <a:buSzPct val="100000"/>
              <a:buNone/>
            </a:pPr>
            <a:r>
              <a:rPr lang="zh-CN" altLang="en-US" sz="1667" kern="0" dirty="0">
                <a:solidFill>
                  <a:srgbClr val="FFFFFF"/>
                </a:solidFill>
                <a:effectLst/>
              </a:rPr>
              <a:t>紧紧抓住应聘者“本人 、过去亲身经历的 、具体的事” ，避免“概念应答”</a:t>
            </a:r>
            <a:endParaRPr lang="en-US" altLang="zh-CN" sz="1667" kern="0" dirty="0">
              <a:solidFill>
                <a:srgbClr val="FFFFFF"/>
              </a:solidFill>
              <a:effectLst/>
            </a:endParaRPr>
          </a:p>
        </p:txBody>
      </p:sp>
    </p:spTree>
    <p:extLst>
      <p:ext uri="{BB962C8B-B14F-4D97-AF65-F5344CB8AC3E}">
        <p14:creationId xmlns:p14="http://schemas.microsoft.com/office/powerpoint/2010/main" val="364893049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1000" fill="hold"/>
                                        <p:tgtEl>
                                          <p:spTgt spid="7"/>
                                        </p:tgtEl>
                                        <p:attrNameLst>
                                          <p:attrName>ppt_w</p:attrName>
                                        </p:attrNameLst>
                                      </p:cBhvr>
                                      <p:tavLst>
                                        <p:tav tm="0">
                                          <p:val>
                                            <p:fltVal val="0"/>
                                          </p:val>
                                        </p:tav>
                                        <p:tav tm="100000">
                                          <p:val>
                                            <p:strVal val="#ppt_w"/>
                                          </p:val>
                                        </p:tav>
                                      </p:tavLst>
                                    </p:anim>
                                    <p:anim calcmode="lin" valueType="num">
                                      <p:cBhvr>
                                        <p:cTn id="16" dur="1000" fill="hold"/>
                                        <p:tgtEl>
                                          <p:spTgt spid="7"/>
                                        </p:tgtEl>
                                        <p:attrNameLst>
                                          <p:attrName>ppt_h</p:attrName>
                                        </p:attrNameLst>
                                      </p:cBhvr>
                                      <p:tavLst>
                                        <p:tav tm="0">
                                          <p:val>
                                            <p:fltVal val="0"/>
                                          </p:val>
                                        </p:tav>
                                        <p:tav tm="100000">
                                          <p:val>
                                            <p:strVal val="#ppt_h"/>
                                          </p:val>
                                        </p:tav>
                                      </p:tavLst>
                                    </p:anim>
                                    <p:anim calcmode="lin" valueType="num">
                                      <p:cBhvr>
                                        <p:cTn id="17" dur="1000" fill="hold"/>
                                        <p:tgtEl>
                                          <p:spTgt spid="7"/>
                                        </p:tgtEl>
                                        <p:attrNameLst>
                                          <p:attrName>style.rotation</p:attrName>
                                        </p:attrNameLst>
                                      </p:cBhvr>
                                      <p:tavLst>
                                        <p:tav tm="0">
                                          <p:val>
                                            <p:fltVal val="90"/>
                                          </p:val>
                                        </p:tav>
                                        <p:tav tm="100000">
                                          <p:val>
                                            <p:fltVal val="0"/>
                                          </p:val>
                                        </p:tav>
                                      </p:tavLst>
                                    </p:anim>
                                    <p:animEffect transition="in" filter="fade">
                                      <p:cBhvr>
                                        <p:cTn id="1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506" name="Picture 2">
            <a:hlinkClick r:id="rId3" action="ppaction://hlinkfil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584"/>
            <a:ext cx="9143999" cy="5736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10" name="Rectangle 2"/>
          <p:cNvSpPr>
            <a:spLocks noGrp="1" noChangeArrowheads="1"/>
          </p:cNvSpPr>
          <p:nvPr>
            <p:ph type="title"/>
          </p:nvPr>
        </p:nvSpPr>
        <p:spPr>
          <a:xfrm>
            <a:off x="2339752" y="1057300"/>
            <a:ext cx="5187157" cy="77919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vert="horz" wrap="square" lIns="76729" tIns="38365" rIns="76729" bIns="38365" numCol="1" anchor="ctr" anchorCtr="0" compatLnSpc="1">
            <a:prstTxWarp prst="textNoShape">
              <a:avLst/>
            </a:prstTxWarp>
          </a:bodyPr>
          <a:lstStyle/>
          <a:p>
            <a:pPr algn="ctr"/>
            <a:r>
              <a:rPr kumimoji="1" lang="en-US" altLang="zh-CN" sz="2667" kern="1200" dirty="0">
                <a:solidFill>
                  <a:srgbClr val="0000FF"/>
                </a:solidFill>
                <a:latin typeface="方正粗倩_GBK" panose="03000509000000000000" pitchFamily="65" charset="-122"/>
                <a:ea typeface="方正粗倩_GBK" panose="03000509000000000000" pitchFamily="65" charset="-122"/>
                <a:sym typeface="Wingdings 2" pitchFamily="18" charset="2"/>
              </a:rPr>
              <a:t>  Intel </a:t>
            </a:r>
            <a:r>
              <a:rPr kumimoji="1" lang="zh-CN" altLang="en-US" sz="2667" kern="1200" dirty="0">
                <a:solidFill>
                  <a:srgbClr val="0000FF"/>
                </a:solidFill>
                <a:latin typeface="方正粗倩_GBK" panose="03000509000000000000" pitchFamily="65" charset="-122"/>
                <a:ea typeface="方正粗倩_GBK" panose="03000509000000000000" pitchFamily="65" charset="-122"/>
                <a:sym typeface="Wingdings 2" pitchFamily="18" charset="2"/>
              </a:rPr>
              <a:t>公司的结构化面试</a:t>
            </a:r>
          </a:p>
        </p:txBody>
      </p:sp>
    </p:spTree>
    <p:extLst>
      <p:ext uri="{BB962C8B-B14F-4D97-AF65-F5344CB8AC3E}">
        <p14:creationId xmlns:p14="http://schemas.microsoft.com/office/powerpoint/2010/main" val="313971352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4" y="697260"/>
            <a:ext cx="6060673" cy="60006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vert="horz" wrap="square" lIns="76729" tIns="38365" rIns="76729" bIns="38365" numCol="1" anchor="ctr" anchorCtr="0" compatLnSpc="1">
            <a:prstTxWarp prst="textNoShape">
              <a:avLst/>
            </a:prstTxWarp>
          </a:bodyPr>
          <a:lstStyle/>
          <a:p>
            <a:pPr algn="ctr"/>
            <a:r>
              <a:rPr kumimoji="1" lang="zh-CN" altLang="en-US" sz="2667" b="0" kern="1200" dirty="0">
                <a:solidFill>
                  <a:srgbClr val="0000FF"/>
                </a:solidFill>
                <a:latin typeface="方正粗倩_GBK" panose="03000509000000000000" pitchFamily="65" charset="-122"/>
                <a:ea typeface="方正粗倩_GBK" panose="03000509000000000000" pitchFamily="65" charset="-122"/>
                <a:sym typeface="Wingdings 2" pitchFamily="18" charset="2"/>
              </a:rPr>
              <a:t>分析：</a:t>
            </a:r>
            <a:r>
              <a:rPr kumimoji="1" lang="en-US" altLang="zh-CN" sz="2667" b="0" kern="1200" dirty="0">
                <a:solidFill>
                  <a:srgbClr val="0000FF"/>
                </a:solidFill>
                <a:latin typeface="方正粗倩_GBK" panose="03000509000000000000" pitchFamily="65" charset="-122"/>
                <a:ea typeface="方正粗倩_GBK" panose="03000509000000000000" pitchFamily="65" charset="-122"/>
                <a:sym typeface="Wingdings 2" pitchFamily="18" charset="2"/>
              </a:rPr>
              <a:t>Intel </a:t>
            </a:r>
            <a:r>
              <a:rPr kumimoji="1" lang="zh-CN" altLang="en-US" sz="2667" b="0" kern="1200" dirty="0">
                <a:solidFill>
                  <a:srgbClr val="0000FF"/>
                </a:solidFill>
                <a:latin typeface="方正粗倩_GBK" panose="03000509000000000000" pitchFamily="65" charset="-122"/>
                <a:ea typeface="方正粗倩_GBK" panose="03000509000000000000" pitchFamily="65" charset="-122"/>
                <a:sym typeface="Wingdings 2" pitchFamily="18" charset="2"/>
              </a:rPr>
              <a:t>公司的结构化面试</a:t>
            </a:r>
            <a:endParaRPr kumimoji="1" lang="zh-CN" altLang="en-US" sz="2667" b="0" kern="1200" dirty="0">
              <a:solidFill>
                <a:srgbClr val="0000FF"/>
              </a:solidFill>
              <a:latin typeface="方正粗倩_GBK" panose="03000509000000000000" pitchFamily="65" charset="-122"/>
              <a:ea typeface="方正粗倩_GBK" panose="03000509000000000000" pitchFamily="65"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657153127"/>
              </p:ext>
            </p:extLst>
          </p:nvPr>
        </p:nvGraphicFramePr>
        <p:xfrm>
          <a:off x="1451653" y="1356647"/>
          <a:ext cx="6480720" cy="3756660"/>
        </p:xfrm>
        <a:graphic>
          <a:graphicData uri="http://schemas.openxmlformats.org/drawingml/2006/table">
            <a:tbl>
              <a:tblPr firstRow="1" firstCol="1" lastRow="1" lastCol="1" bandRow="1" bandCol="1"/>
              <a:tblGrid>
                <a:gridCol w="486955">
                  <a:extLst>
                    <a:ext uri="{9D8B030D-6E8A-4147-A177-3AD203B41FA5}">
                      <a16:colId xmlns:a16="http://schemas.microsoft.com/office/drawing/2014/main" val="20000"/>
                    </a:ext>
                  </a:extLst>
                </a:gridCol>
                <a:gridCol w="1267738">
                  <a:extLst>
                    <a:ext uri="{9D8B030D-6E8A-4147-A177-3AD203B41FA5}">
                      <a16:colId xmlns:a16="http://schemas.microsoft.com/office/drawing/2014/main" val="20001"/>
                    </a:ext>
                  </a:extLst>
                </a:gridCol>
                <a:gridCol w="1257969">
                  <a:extLst>
                    <a:ext uri="{9D8B030D-6E8A-4147-A177-3AD203B41FA5}">
                      <a16:colId xmlns:a16="http://schemas.microsoft.com/office/drawing/2014/main" val="20002"/>
                    </a:ext>
                  </a:extLst>
                </a:gridCol>
                <a:gridCol w="2293502">
                  <a:extLst>
                    <a:ext uri="{9D8B030D-6E8A-4147-A177-3AD203B41FA5}">
                      <a16:colId xmlns:a16="http://schemas.microsoft.com/office/drawing/2014/main" val="20003"/>
                    </a:ext>
                  </a:extLst>
                </a:gridCol>
                <a:gridCol w="1174556">
                  <a:extLst>
                    <a:ext uri="{9D8B030D-6E8A-4147-A177-3AD203B41FA5}">
                      <a16:colId xmlns:a16="http://schemas.microsoft.com/office/drawing/2014/main" val="20004"/>
                    </a:ext>
                  </a:extLst>
                </a:gridCol>
              </a:tblGrid>
              <a:tr h="342900">
                <a:tc>
                  <a:txBody>
                    <a:bodyPr/>
                    <a:lstStyle/>
                    <a:p>
                      <a:pPr algn="ctr">
                        <a:lnSpc>
                          <a:spcPct val="150000"/>
                        </a:lnSpc>
                        <a:spcAft>
                          <a:spcPts val="0"/>
                        </a:spcAft>
                      </a:pPr>
                      <a:r>
                        <a:rPr lang="zh-CN" sz="1500" b="1" kern="100" dirty="0">
                          <a:solidFill>
                            <a:schemeClr val="tx1"/>
                          </a:solidFill>
                          <a:effectLst/>
                          <a:latin typeface="Times New Roman"/>
                          <a:ea typeface="宋体"/>
                        </a:rPr>
                        <a:t>序</a:t>
                      </a:r>
                      <a:endParaRPr lang="zh-CN" sz="1200" kern="100" dirty="0">
                        <a:solidFill>
                          <a:schemeClr val="tx1"/>
                        </a:solidFill>
                        <a:effectLst/>
                        <a:latin typeface="Times New Roman"/>
                        <a:ea typeface="宋体"/>
                      </a:endParaRPr>
                    </a:p>
                  </a:txBody>
                  <a:tcPr marL="57150" marR="57150" marT="0" marB="0" anchor="b">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500" b="1" kern="100">
                          <a:solidFill>
                            <a:schemeClr val="tx1"/>
                          </a:solidFill>
                          <a:effectLst/>
                          <a:latin typeface="Times New Roman"/>
                          <a:ea typeface="宋体"/>
                        </a:rPr>
                        <a:t>考察内容</a:t>
                      </a:r>
                      <a:endParaRPr lang="zh-CN" sz="1200" kern="100">
                        <a:solidFill>
                          <a:schemeClr val="tx1"/>
                        </a:solidFill>
                        <a:effectLst/>
                        <a:latin typeface="Times New Roman"/>
                        <a:ea typeface="宋体"/>
                      </a:endParaRPr>
                    </a:p>
                  </a:txBody>
                  <a:tcPr marL="57150" marR="571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500" b="1" kern="100">
                          <a:solidFill>
                            <a:schemeClr val="tx1"/>
                          </a:solidFill>
                          <a:effectLst/>
                          <a:latin typeface="Times New Roman"/>
                          <a:ea typeface="宋体"/>
                        </a:rPr>
                        <a:t>考试方式</a:t>
                      </a:r>
                      <a:endParaRPr lang="zh-CN" sz="1200" kern="100">
                        <a:solidFill>
                          <a:schemeClr val="tx1"/>
                        </a:solidFill>
                        <a:effectLst/>
                        <a:latin typeface="Times New Roman"/>
                        <a:ea typeface="宋体"/>
                      </a:endParaRPr>
                    </a:p>
                  </a:txBody>
                  <a:tcPr marL="57150" marR="571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500" b="1" kern="100">
                          <a:solidFill>
                            <a:schemeClr val="tx1"/>
                          </a:solidFill>
                          <a:effectLst/>
                          <a:latin typeface="Times New Roman"/>
                          <a:ea typeface="宋体"/>
                        </a:rPr>
                        <a:t>题目</a:t>
                      </a:r>
                      <a:endParaRPr lang="zh-CN" sz="1200" kern="100">
                        <a:solidFill>
                          <a:schemeClr val="tx1"/>
                        </a:solidFill>
                        <a:effectLst/>
                        <a:latin typeface="Times New Roman"/>
                        <a:ea typeface="宋体"/>
                      </a:endParaRPr>
                    </a:p>
                  </a:txBody>
                  <a:tcPr marL="57150" marR="571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500" b="1" kern="100" dirty="0">
                          <a:solidFill>
                            <a:schemeClr val="tx1"/>
                          </a:solidFill>
                          <a:effectLst/>
                          <a:latin typeface="Times New Roman"/>
                          <a:ea typeface="宋体"/>
                        </a:rPr>
                        <a:t>考察信息点</a:t>
                      </a:r>
                      <a:endParaRPr lang="zh-CN" sz="1200" kern="100" dirty="0">
                        <a:solidFill>
                          <a:schemeClr val="tx1"/>
                        </a:solidFill>
                        <a:effectLst/>
                        <a:latin typeface="Times New Roman"/>
                        <a:ea typeface="宋体"/>
                      </a:endParaRPr>
                    </a:p>
                  </a:txBody>
                  <a:tcPr marL="57150" marR="57150" marT="0" marB="0" anchor="b">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57200">
                <a:tc>
                  <a:txBody>
                    <a:bodyPr/>
                    <a:lstStyle/>
                    <a:p>
                      <a:pPr algn="ctr">
                        <a:spcAft>
                          <a:spcPts val="0"/>
                        </a:spcAft>
                      </a:pPr>
                      <a:r>
                        <a:rPr lang="en-US" sz="1500" kern="100">
                          <a:solidFill>
                            <a:schemeClr val="tx1"/>
                          </a:solidFill>
                          <a:effectLst/>
                          <a:latin typeface="Times New Roman"/>
                          <a:ea typeface="宋体"/>
                        </a:rPr>
                        <a:t>1</a:t>
                      </a:r>
                      <a:endParaRPr lang="zh-CN" sz="1200" kern="100">
                        <a:solidFill>
                          <a:schemeClr val="tx1"/>
                        </a:solidFill>
                        <a:effectLst/>
                        <a:latin typeface="Times New Roman"/>
                        <a:ea typeface="宋体"/>
                      </a:endParaRPr>
                    </a:p>
                  </a:txBody>
                  <a:tcPr marL="57150" marR="5715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500" kern="100">
                          <a:solidFill>
                            <a:schemeClr val="tx1"/>
                          </a:solidFill>
                          <a:effectLst/>
                          <a:latin typeface="Times New Roman"/>
                          <a:ea typeface="宋体"/>
                        </a:rPr>
                        <a:t>简历筛选</a:t>
                      </a:r>
                      <a:endParaRPr lang="zh-CN" sz="1200" kern="100">
                        <a:solidFill>
                          <a:schemeClr val="tx1"/>
                        </a:solidFill>
                        <a:effectLst/>
                        <a:latin typeface="Times New Roman"/>
                        <a:ea typeface="宋体"/>
                      </a:endParaRPr>
                    </a:p>
                  </a:txBody>
                  <a:tcPr marL="57150" marR="571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500" kern="100" dirty="0">
                          <a:solidFill>
                            <a:schemeClr val="tx1"/>
                          </a:solidFill>
                          <a:effectLst/>
                          <a:latin typeface="Times New Roman"/>
                          <a:ea typeface="宋体"/>
                        </a:rPr>
                        <a:t>审读简历</a:t>
                      </a:r>
                      <a:endParaRPr lang="zh-CN" sz="1200" kern="100" dirty="0">
                        <a:solidFill>
                          <a:schemeClr val="tx1"/>
                        </a:solidFill>
                        <a:effectLst/>
                        <a:latin typeface="Times New Roman"/>
                        <a:ea typeface="宋体"/>
                      </a:endParaRPr>
                    </a:p>
                  </a:txBody>
                  <a:tcPr marL="57150" marR="571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500" kern="100" dirty="0">
                          <a:solidFill>
                            <a:schemeClr val="tx1"/>
                          </a:solidFill>
                          <a:effectLst/>
                          <a:latin typeface="Times New Roman"/>
                          <a:ea typeface="宋体"/>
                        </a:rPr>
                        <a:t>按照规定关键词筛选，记录要点，供面试求证</a:t>
                      </a:r>
                      <a:endParaRPr lang="zh-CN" sz="1200" kern="100" dirty="0">
                        <a:solidFill>
                          <a:schemeClr val="tx1"/>
                        </a:solidFill>
                        <a:effectLst/>
                        <a:latin typeface="Times New Roman"/>
                        <a:ea typeface="宋体"/>
                      </a:endParaRPr>
                    </a:p>
                  </a:txBody>
                  <a:tcPr marL="57150" marR="571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500" kern="100" dirty="0">
                          <a:solidFill>
                            <a:srgbClr val="FF0000"/>
                          </a:solidFill>
                          <a:effectLst/>
                          <a:latin typeface="华文楷体" panose="02010600040101010101" pitchFamily="2" charset="-122"/>
                          <a:ea typeface="华文楷体" panose="02010600040101010101" pitchFamily="2" charset="-122"/>
                        </a:rPr>
                        <a:t>文字信息</a:t>
                      </a:r>
                      <a:endParaRPr lang="zh-CN" sz="1200" kern="100" dirty="0">
                        <a:solidFill>
                          <a:srgbClr val="FF0000"/>
                        </a:solidFill>
                        <a:effectLst/>
                        <a:latin typeface="华文楷体" panose="02010600040101010101" pitchFamily="2" charset="-122"/>
                        <a:ea typeface="华文楷体" panose="02010600040101010101" pitchFamily="2" charset="-122"/>
                      </a:endParaRPr>
                    </a:p>
                  </a:txBody>
                  <a:tcPr marL="57150" marR="5715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7200">
                <a:tc>
                  <a:txBody>
                    <a:bodyPr/>
                    <a:lstStyle/>
                    <a:p>
                      <a:pPr algn="ctr">
                        <a:spcAft>
                          <a:spcPts val="0"/>
                        </a:spcAft>
                      </a:pPr>
                      <a:r>
                        <a:rPr lang="en-US" sz="1500" kern="100">
                          <a:solidFill>
                            <a:schemeClr val="tx1"/>
                          </a:solidFill>
                          <a:effectLst/>
                          <a:latin typeface="Times New Roman"/>
                          <a:ea typeface="宋体"/>
                        </a:rPr>
                        <a:t>2</a:t>
                      </a:r>
                      <a:endParaRPr lang="zh-CN" sz="1200" kern="100">
                        <a:solidFill>
                          <a:schemeClr val="tx1"/>
                        </a:solidFill>
                        <a:effectLst/>
                        <a:latin typeface="Times New Roman"/>
                        <a:ea typeface="宋体"/>
                      </a:endParaRPr>
                    </a:p>
                  </a:txBody>
                  <a:tcPr marL="57150" marR="5715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500" kern="100">
                          <a:solidFill>
                            <a:schemeClr val="tx1"/>
                          </a:solidFill>
                          <a:effectLst/>
                          <a:latin typeface="Times New Roman"/>
                          <a:ea typeface="宋体"/>
                        </a:rPr>
                        <a:t>英语沟通能力</a:t>
                      </a:r>
                      <a:endParaRPr lang="zh-CN" sz="1200" kern="100">
                        <a:solidFill>
                          <a:schemeClr val="tx1"/>
                        </a:solidFill>
                        <a:effectLst/>
                        <a:latin typeface="Times New Roman"/>
                        <a:ea typeface="宋体"/>
                      </a:endParaRPr>
                    </a:p>
                  </a:txBody>
                  <a:tcPr marL="57150" marR="571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500" kern="100">
                          <a:solidFill>
                            <a:schemeClr val="tx1"/>
                          </a:solidFill>
                          <a:effectLst/>
                          <a:latin typeface="Times New Roman"/>
                          <a:ea typeface="宋体"/>
                        </a:rPr>
                        <a:t>远程电话测评</a:t>
                      </a:r>
                      <a:endParaRPr lang="zh-CN" sz="1200" kern="100">
                        <a:solidFill>
                          <a:schemeClr val="tx1"/>
                        </a:solidFill>
                        <a:effectLst/>
                        <a:latin typeface="Times New Roman"/>
                        <a:ea typeface="宋体"/>
                      </a:endParaRPr>
                    </a:p>
                  </a:txBody>
                  <a:tcPr marL="57150" marR="571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500" kern="100" dirty="0">
                          <a:solidFill>
                            <a:schemeClr val="tx1"/>
                          </a:solidFill>
                          <a:effectLst/>
                          <a:latin typeface="Times New Roman"/>
                          <a:ea typeface="宋体"/>
                        </a:rPr>
                        <a:t>直接用英语在电话提问，要求应聘者用英语回答</a:t>
                      </a:r>
                      <a:endParaRPr lang="zh-CN" sz="1200" kern="100" dirty="0">
                        <a:solidFill>
                          <a:schemeClr val="tx1"/>
                        </a:solidFill>
                        <a:effectLst/>
                        <a:latin typeface="Times New Roman"/>
                        <a:ea typeface="宋体"/>
                      </a:endParaRPr>
                    </a:p>
                  </a:txBody>
                  <a:tcPr marL="57150" marR="571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500" kern="100" dirty="0">
                          <a:solidFill>
                            <a:srgbClr val="FF0000"/>
                          </a:solidFill>
                          <a:effectLst/>
                          <a:latin typeface="华文楷体" panose="02010600040101010101" pitchFamily="2" charset="-122"/>
                          <a:ea typeface="华文楷体" panose="02010600040101010101" pitchFamily="2" charset="-122"/>
                        </a:rPr>
                        <a:t>语言信息</a:t>
                      </a:r>
                      <a:endParaRPr lang="zh-CN" sz="1200" kern="100" dirty="0">
                        <a:solidFill>
                          <a:srgbClr val="FF0000"/>
                        </a:solidFill>
                        <a:effectLst/>
                        <a:latin typeface="华文楷体" panose="02010600040101010101" pitchFamily="2" charset="-122"/>
                        <a:ea typeface="华文楷体" panose="02010600040101010101" pitchFamily="2" charset="-122"/>
                      </a:endParaRPr>
                    </a:p>
                    <a:p>
                      <a:pPr algn="ctr">
                        <a:spcAft>
                          <a:spcPts val="0"/>
                        </a:spcAft>
                      </a:pPr>
                      <a:r>
                        <a:rPr lang="zh-CN" sz="1500" kern="100" dirty="0">
                          <a:solidFill>
                            <a:srgbClr val="FF0000"/>
                          </a:solidFill>
                          <a:effectLst/>
                          <a:latin typeface="华文楷体" panose="02010600040101010101" pitchFamily="2" charset="-122"/>
                          <a:ea typeface="华文楷体" panose="02010600040101010101" pitchFamily="2" charset="-122"/>
                        </a:rPr>
                        <a:t>行为信息</a:t>
                      </a:r>
                      <a:endParaRPr lang="zh-CN" sz="1200" kern="100" dirty="0">
                        <a:solidFill>
                          <a:srgbClr val="FF0000"/>
                        </a:solidFill>
                        <a:effectLst/>
                        <a:latin typeface="华文楷体" panose="02010600040101010101" pitchFamily="2" charset="-122"/>
                        <a:ea typeface="华文楷体" panose="02010600040101010101" pitchFamily="2" charset="-122"/>
                      </a:endParaRPr>
                    </a:p>
                  </a:txBody>
                  <a:tcPr marL="57150" marR="5715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33400">
                <a:tc>
                  <a:txBody>
                    <a:bodyPr/>
                    <a:lstStyle/>
                    <a:p>
                      <a:pPr algn="ctr">
                        <a:spcAft>
                          <a:spcPts val="0"/>
                        </a:spcAft>
                      </a:pPr>
                      <a:r>
                        <a:rPr lang="en-US" sz="1500" kern="100">
                          <a:solidFill>
                            <a:schemeClr val="tx1"/>
                          </a:solidFill>
                          <a:effectLst/>
                          <a:latin typeface="Times New Roman"/>
                          <a:ea typeface="宋体"/>
                        </a:rPr>
                        <a:t>3</a:t>
                      </a:r>
                      <a:endParaRPr lang="zh-CN" sz="1200" kern="100">
                        <a:solidFill>
                          <a:schemeClr val="tx1"/>
                        </a:solidFill>
                        <a:effectLst/>
                        <a:latin typeface="Times New Roman"/>
                        <a:ea typeface="宋体"/>
                      </a:endParaRPr>
                    </a:p>
                  </a:txBody>
                  <a:tcPr marL="57150" marR="5715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500" kern="100">
                          <a:solidFill>
                            <a:schemeClr val="tx1"/>
                          </a:solidFill>
                          <a:effectLst/>
                          <a:latin typeface="Times New Roman"/>
                          <a:ea typeface="宋体"/>
                        </a:rPr>
                        <a:t>行为能力</a:t>
                      </a:r>
                      <a:endParaRPr lang="zh-CN" sz="1200" kern="100">
                        <a:solidFill>
                          <a:schemeClr val="tx1"/>
                        </a:solidFill>
                        <a:effectLst/>
                        <a:latin typeface="Times New Roman"/>
                        <a:ea typeface="宋体"/>
                      </a:endParaRPr>
                    </a:p>
                  </a:txBody>
                  <a:tcPr marL="57150" marR="571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500" kern="100">
                          <a:solidFill>
                            <a:schemeClr val="tx1"/>
                          </a:solidFill>
                          <a:effectLst/>
                          <a:latin typeface="Times New Roman"/>
                          <a:ea typeface="宋体"/>
                        </a:rPr>
                        <a:t>面试提问</a:t>
                      </a:r>
                      <a:endParaRPr lang="zh-CN" sz="1200" kern="100">
                        <a:solidFill>
                          <a:schemeClr val="tx1"/>
                        </a:solidFill>
                        <a:effectLst/>
                        <a:latin typeface="Times New Roman"/>
                        <a:ea typeface="宋体"/>
                      </a:endParaRPr>
                    </a:p>
                  </a:txBody>
                  <a:tcPr marL="57150" marR="571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0" dirty="0">
                          <a:solidFill>
                            <a:schemeClr val="tx1"/>
                          </a:solidFill>
                          <a:effectLst/>
                          <a:latin typeface="宋体"/>
                          <a:ea typeface="宋体"/>
                          <a:cs typeface="宋体"/>
                        </a:rPr>
                        <a:t>“</a:t>
                      </a:r>
                      <a:r>
                        <a:rPr lang="zh-CN" sz="1200" kern="0" dirty="0">
                          <a:solidFill>
                            <a:schemeClr val="tx1"/>
                          </a:solidFill>
                          <a:effectLst/>
                          <a:latin typeface="Times New Roman"/>
                          <a:ea typeface="宋体"/>
                          <a:cs typeface="宋体"/>
                        </a:rPr>
                        <a:t>假设你已进入公司担任经理助理，每天上班后的第一件事会做什么？</a:t>
                      </a:r>
                      <a:r>
                        <a:rPr lang="en-US" sz="1200" kern="0" dirty="0">
                          <a:solidFill>
                            <a:schemeClr val="tx1"/>
                          </a:solidFill>
                          <a:effectLst/>
                          <a:latin typeface="Times New Roman"/>
                          <a:ea typeface="宋体"/>
                          <a:cs typeface="宋体"/>
                        </a:rPr>
                        <a:t>”</a:t>
                      </a:r>
                      <a:endParaRPr lang="zh-CN" sz="1200" kern="100" dirty="0">
                        <a:solidFill>
                          <a:schemeClr val="tx1"/>
                        </a:solidFill>
                        <a:effectLst/>
                        <a:latin typeface="Times New Roman"/>
                        <a:ea typeface="宋体"/>
                      </a:endParaRPr>
                    </a:p>
                  </a:txBody>
                  <a:tcPr marL="57150" marR="571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500" kern="100" dirty="0">
                          <a:solidFill>
                            <a:srgbClr val="FF0000"/>
                          </a:solidFill>
                          <a:effectLst/>
                          <a:latin typeface="华文楷体" panose="02010600040101010101" pitchFamily="2" charset="-122"/>
                          <a:ea typeface="华文楷体" panose="02010600040101010101" pitchFamily="2" charset="-122"/>
                        </a:rPr>
                        <a:t>语言信息</a:t>
                      </a:r>
                      <a:endParaRPr lang="zh-CN" sz="1200" kern="100" dirty="0">
                        <a:solidFill>
                          <a:srgbClr val="FF0000"/>
                        </a:solidFill>
                        <a:effectLst/>
                        <a:latin typeface="华文楷体" panose="02010600040101010101" pitchFamily="2" charset="-122"/>
                        <a:ea typeface="华文楷体" panose="02010600040101010101" pitchFamily="2" charset="-122"/>
                      </a:endParaRPr>
                    </a:p>
                  </a:txBody>
                  <a:tcPr marL="57150" marR="5715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11200">
                <a:tc>
                  <a:txBody>
                    <a:bodyPr/>
                    <a:lstStyle/>
                    <a:p>
                      <a:pPr algn="ctr">
                        <a:spcAft>
                          <a:spcPts val="0"/>
                        </a:spcAft>
                      </a:pPr>
                      <a:r>
                        <a:rPr lang="en-US" sz="1500" kern="100">
                          <a:solidFill>
                            <a:schemeClr val="tx1"/>
                          </a:solidFill>
                          <a:effectLst/>
                          <a:latin typeface="Times New Roman"/>
                          <a:ea typeface="宋体"/>
                        </a:rPr>
                        <a:t>4</a:t>
                      </a:r>
                      <a:endParaRPr lang="zh-CN" sz="1200" kern="100">
                        <a:solidFill>
                          <a:schemeClr val="tx1"/>
                        </a:solidFill>
                        <a:effectLst/>
                        <a:latin typeface="Times New Roman"/>
                        <a:ea typeface="宋体"/>
                      </a:endParaRPr>
                    </a:p>
                  </a:txBody>
                  <a:tcPr marL="57150" marR="5715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500" kern="100">
                          <a:solidFill>
                            <a:schemeClr val="tx1"/>
                          </a:solidFill>
                          <a:effectLst/>
                          <a:latin typeface="Times New Roman"/>
                          <a:ea typeface="宋体"/>
                        </a:rPr>
                        <a:t>沟通能力</a:t>
                      </a:r>
                      <a:endParaRPr lang="zh-CN" sz="1200" kern="100">
                        <a:solidFill>
                          <a:schemeClr val="tx1"/>
                        </a:solidFill>
                        <a:effectLst/>
                        <a:latin typeface="Times New Roman"/>
                        <a:ea typeface="宋体"/>
                      </a:endParaRPr>
                    </a:p>
                  </a:txBody>
                  <a:tcPr marL="57150" marR="571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500" kern="100">
                          <a:solidFill>
                            <a:schemeClr val="tx1"/>
                          </a:solidFill>
                          <a:effectLst/>
                          <a:latin typeface="Times New Roman"/>
                          <a:ea typeface="宋体"/>
                        </a:rPr>
                        <a:t>面试提问</a:t>
                      </a:r>
                      <a:endParaRPr lang="zh-CN" sz="1200" kern="100">
                        <a:solidFill>
                          <a:schemeClr val="tx1"/>
                        </a:solidFill>
                        <a:effectLst/>
                        <a:latin typeface="Times New Roman"/>
                        <a:ea typeface="宋体"/>
                      </a:endParaRPr>
                    </a:p>
                  </a:txBody>
                  <a:tcPr marL="57150" marR="571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solidFill>
                            <a:schemeClr val="tx1"/>
                          </a:solidFill>
                          <a:effectLst/>
                          <a:latin typeface="Times New Roman"/>
                          <a:ea typeface="宋体"/>
                        </a:rPr>
                        <a:t>“</a:t>
                      </a:r>
                      <a:r>
                        <a:rPr lang="zh-CN" sz="1200" kern="100" dirty="0">
                          <a:solidFill>
                            <a:schemeClr val="tx1"/>
                          </a:solidFill>
                          <a:effectLst/>
                          <a:latin typeface="Times New Roman"/>
                          <a:ea typeface="宋体"/>
                        </a:rPr>
                        <a:t>上司让你按照他的方法去完成一件事情，但你发现他的方法并不一定好，而你有更好的方法，这时你会怎么做？</a:t>
                      </a:r>
                      <a:r>
                        <a:rPr lang="en-US" sz="1200" kern="100" dirty="0">
                          <a:solidFill>
                            <a:schemeClr val="tx1"/>
                          </a:solidFill>
                          <a:effectLst/>
                          <a:latin typeface="Times New Roman"/>
                          <a:ea typeface="宋体"/>
                        </a:rPr>
                        <a:t>”</a:t>
                      </a:r>
                      <a:endParaRPr lang="zh-CN" sz="1200" kern="100" dirty="0">
                        <a:solidFill>
                          <a:schemeClr val="tx1"/>
                        </a:solidFill>
                        <a:effectLst/>
                        <a:latin typeface="Times New Roman"/>
                        <a:ea typeface="宋体"/>
                      </a:endParaRPr>
                    </a:p>
                  </a:txBody>
                  <a:tcPr marL="57150" marR="571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500" kern="100" dirty="0">
                          <a:solidFill>
                            <a:srgbClr val="FF0000"/>
                          </a:solidFill>
                          <a:effectLst/>
                          <a:latin typeface="华文楷体" panose="02010600040101010101" pitchFamily="2" charset="-122"/>
                          <a:ea typeface="华文楷体" panose="02010600040101010101" pitchFamily="2" charset="-122"/>
                        </a:rPr>
                        <a:t>语言信息</a:t>
                      </a:r>
                      <a:endParaRPr lang="zh-CN" sz="1200" kern="100" dirty="0">
                        <a:solidFill>
                          <a:srgbClr val="FF0000"/>
                        </a:solidFill>
                        <a:effectLst/>
                        <a:latin typeface="华文楷体" panose="02010600040101010101" pitchFamily="2" charset="-122"/>
                        <a:ea typeface="华文楷体" panose="02010600040101010101" pitchFamily="2" charset="-122"/>
                      </a:endParaRPr>
                    </a:p>
                  </a:txBody>
                  <a:tcPr marL="57150" marR="5715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06400">
                <a:tc>
                  <a:txBody>
                    <a:bodyPr/>
                    <a:lstStyle/>
                    <a:p>
                      <a:pPr algn="ctr">
                        <a:spcAft>
                          <a:spcPts val="0"/>
                        </a:spcAft>
                      </a:pPr>
                      <a:r>
                        <a:rPr lang="en-US" sz="1500" kern="100">
                          <a:solidFill>
                            <a:schemeClr val="tx1"/>
                          </a:solidFill>
                          <a:effectLst/>
                          <a:latin typeface="Times New Roman"/>
                          <a:ea typeface="宋体"/>
                        </a:rPr>
                        <a:t>5</a:t>
                      </a:r>
                      <a:endParaRPr lang="zh-CN" sz="1200" kern="100">
                        <a:solidFill>
                          <a:schemeClr val="tx1"/>
                        </a:solidFill>
                        <a:effectLst/>
                        <a:latin typeface="Times New Roman"/>
                        <a:ea typeface="宋体"/>
                      </a:endParaRPr>
                    </a:p>
                  </a:txBody>
                  <a:tcPr marL="57150" marR="5715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500" kern="100">
                          <a:solidFill>
                            <a:schemeClr val="tx1"/>
                          </a:solidFill>
                          <a:effectLst/>
                          <a:latin typeface="Times New Roman"/>
                          <a:ea typeface="宋体"/>
                        </a:rPr>
                        <a:t>电脑使用技巧</a:t>
                      </a:r>
                      <a:endParaRPr lang="zh-CN" sz="1200" kern="100">
                        <a:solidFill>
                          <a:schemeClr val="tx1"/>
                        </a:solidFill>
                        <a:effectLst/>
                        <a:latin typeface="Times New Roman"/>
                        <a:ea typeface="宋体"/>
                      </a:endParaRPr>
                    </a:p>
                  </a:txBody>
                  <a:tcPr marL="57150" marR="571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500" kern="100">
                          <a:solidFill>
                            <a:schemeClr val="tx1"/>
                          </a:solidFill>
                          <a:effectLst/>
                          <a:latin typeface="Times New Roman"/>
                          <a:ea typeface="宋体"/>
                        </a:rPr>
                        <a:t>现场操作测试</a:t>
                      </a:r>
                      <a:endParaRPr lang="zh-CN" sz="1200" kern="100">
                        <a:solidFill>
                          <a:schemeClr val="tx1"/>
                        </a:solidFill>
                        <a:effectLst/>
                        <a:latin typeface="Times New Roman"/>
                        <a:ea typeface="宋体"/>
                      </a:endParaRPr>
                    </a:p>
                  </a:txBody>
                  <a:tcPr marL="57150" marR="571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300" kern="100" dirty="0">
                          <a:solidFill>
                            <a:schemeClr val="tx1"/>
                          </a:solidFill>
                          <a:effectLst/>
                          <a:latin typeface="Times New Roman"/>
                          <a:ea typeface="宋体"/>
                        </a:rPr>
                        <a:t>要求应聘者现场在电脑上用</a:t>
                      </a:r>
                      <a:r>
                        <a:rPr lang="en-US" sz="1300" kern="100" dirty="0">
                          <a:solidFill>
                            <a:schemeClr val="tx1"/>
                          </a:solidFill>
                          <a:effectLst/>
                          <a:latin typeface="Times New Roman"/>
                          <a:ea typeface="宋体"/>
                        </a:rPr>
                        <a:t>Excel</a:t>
                      </a:r>
                      <a:r>
                        <a:rPr lang="zh-CN" sz="1300" kern="100" dirty="0">
                          <a:solidFill>
                            <a:schemeClr val="tx1"/>
                          </a:solidFill>
                          <a:effectLst/>
                          <a:latin typeface="Times New Roman"/>
                          <a:ea typeface="宋体"/>
                        </a:rPr>
                        <a:t>做一个表格</a:t>
                      </a:r>
                      <a:endParaRPr lang="zh-CN" sz="1200" kern="100" dirty="0">
                        <a:solidFill>
                          <a:schemeClr val="tx1"/>
                        </a:solidFill>
                        <a:effectLst/>
                        <a:latin typeface="Times New Roman"/>
                        <a:ea typeface="宋体"/>
                      </a:endParaRPr>
                    </a:p>
                  </a:txBody>
                  <a:tcPr marL="57150" marR="571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500" kern="100" dirty="0">
                          <a:solidFill>
                            <a:srgbClr val="FF0000"/>
                          </a:solidFill>
                          <a:effectLst/>
                          <a:latin typeface="华文楷体" panose="02010600040101010101" pitchFamily="2" charset="-122"/>
                          <a:ea typeface="华文楷体" panose="02010600040101010101" pitchFamily="2" charset="-122"/>
                        </a:rPr>
                        <a:t>行为信息</a:t>
                      </a:r>
                      <a:endParaRPr lang="zh-CN" sz="1200" kern="100" dirty="0">
                        <a:solidFill>
                          <a:srgbClr val="FF0000"/>
                        </a:solidFill>
                        <a:effectLst/>
                        <a:latin typeface="华文楷体" panose="02010600040101010101" pitchFamily="2" charset="-122"/>
                        <a:ea typeface="华文楷体" panose="02010600040101010101" pitchFamily="2" charset="-122"/>
                      </a:endParaRPr>
                    </a:p>
                  </a:txBody>
                  <a:tcPr marL="57150" marR="5715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812800">
                <a:tc>
                  <a:txBody>
                    <a:bodyPr/>
                    <a:lstStyle/>
                    <a:p>
                      <a:pPr algn="ctr">
                        <a:lnSpc>
                          <a:spcPct val="150000"/>
                        </a:lnSpc>
                        <a:spcBef>
                          <a:spcPts val="600"/>
                        </a:spcBef>
                        <a:spcAft>
                          <a:spcPts val="600"/>
                        </a:spcAft>
                      </a:pPr>
                      <a:r>
                        <a:rPr lang="en-US" sz="1500" kern="100">
                          <a:solidFill>
                            <a:schemeClr val="tx1"/>
                          </a:solidFill>
                          <a:effectLst/>
                          <a:latin typeface="Times New Roman"/>
                          <a:ea typeface="宋体"/>
                        </a:rPr>
                        <a:t>6</a:t>
                      </a:r>
                      <a:endParaRPr lang="zh-CN" sz="1200" kern="100">
                        <a:solidFill>
                          <a:schemeClr val="tx1"/>
                        </a:solidFill>
                        <a:effectLst/>
                        <a:latin typeface="Times New Roman"/>
                        <a:ea typeface="宋体"/>
                      </a:endParaRPr>
                    </a:p>
                  </a:txBody>
                  <a:tcPr marL="57150" marR="5715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ct val="150000"/>
                        </a:lnSpc>
                        <a:spcBef>
                          <a:spcPts val="600"/>
                        </a:spcBef>
                        <a:spcAft>
                          <a:spcPts val="600"/>
                        </a:spcAft>
                      </a:pPr>
                      <a:r>
                        <a:rPr lang="zh-CN" sz="1500" kern="100">
                          <a:solidFill>
                            <a:schemeClr val="tx1"/>
                          </a:solidFill>
                          <a:effectLst/>
                          <a:latin typeface="Times New Roman"/>
                          <a:ea typeface="宋体"/>
                        </a:rPr>
                        <a:t>适应能力</a:t>
                      </a:r>
                      <a:endParaRPr lang="zh-CN" sz="1200" kern="100">
                        <a:solidFill>
                          <a:schemeClr val="tx1"/>
                        </a:solidFill>
                        <a:effectLst/>
                        <a:latin typeface="Times New Roman"/>
                        <a:ea typeface="宋体"/>
                      </a:endParaRPr>
                    </a:p>
                  </a:txBody>
                  <a:tcPr marL="57150" marR="571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spcAft>
                          <a:spcPts val="0"/>
                        </a:spcAft>
                      </a:pPr>
                      <a:r>
                        <a:rPr lang="zh-CN" sz="1500" kern="100">
                          <a:solidFill>
                            <a:schemeClr val="tx1"/>
                          </a:solidFill>
                          <a:effectLst/>
                          <a:latin typeface="Times New Roman"/>
                          <a:ea typeface="宋体"/>
                        </a:rPr>
                        <a:t>面试提问</a:t>
                      </a:r>
                      <a:endParaRPr lang="zh-CN" sz="1200" kern="100">
                        <a:solidFill>
                          <a:schemeClr val="tx1"/>
                        </a:solidFill>
                        <a:effectLst/>
                        <a:latin typeface="Times New Roman"/>
                        <a:ea typeface="宋体"/>
                      </a:endParaRPr>
                    </a:p>
                  </a:txBody>
                  <a:tcPr marL="57150" marR="571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just">
                        <a:spcBef>
                          <a:spcPts val="600"/>
                        </a:spcBef>
                        <a:spcAft>
                          <a:spcPts val="600"/>
                        </a:spcAft>
                      </a:pPr>
                      <a:r>
                        <a:rPr lang="en-US" sz="1300" kern="100" dirty="0">
                          <a:solidFill>
                            <a:schemeClr val="tx1"/>
                          </a:solidFill>
                          <a:effectLst/>
                          <a:latin typeface="Times New Roman"/>
                          <a:ea typeface="宋体"/>
                        </a:rPr>
                        <a:t>“Intel</a:t>
                      </a:r>
                      <a:r>
                        <a:rPr lang="zh-CN" sz="1300" kern="100" dirty="0">
                          <a:solidFill>
                            <a:schemeClr val="tx1"/>
                          </a:solidFill>
                          <a:effectLst/>
                          <a:latin typeface="Times New Roman"/>
                          <a:ea typeface="宋体"/>
                        </a:rPr>
                        <a:t>的员工要同时接受几位上司的领导，这是</a:t>
                      </a:r>
                      <a:r>
                        <a:rPr lang="en-US" sz="1300" kern="100" dirty="0">
                          <a:solidFill>
                            <a:schemeClr val="tx1"/>
                          </a:solidFill>
                          <a:effectLst/>
                          <a:latin typeface="Times New Roman"/>
                          <a:ea typeface="宋体"/>
                        </a:rPr>
                        <a:t>Intel</a:t>
                      </a:r>
                      <a:r>
                        <a:rPr lang="zh-CN" sz="1300" kern="100" dirty="0">
                          <a:solidFill>
                            <a:schemeClr val="tx1"/>
                          </a:solidFill>
                          <a:effectLst/>
                          <a:latin typeface="Times New Roman"/>
                          <a:ea typeface="宋体"/>
                        </a:rPr>
                        <a:t>的特点。假设同时有</a:t>
                      </a:r>
                      <a:r>
                        <a:rPr lang="en-US" sz="1300" kern="100" dirty="0">
                          <a:solidFill>
                            <a:schemeClr val="tx1"/>
                          </a:solidFill>
                          <a:effectLst/>
                          <a:latin typeface="Times New Roman"/>
                          <a:ea typeface="宋体"/>
                        </a:rPr>
                        <a:t>3</a:t>
                      </a:r>
                      <a:r>
                        <a:rPr lang="zh-CN" sz="1300" kern="100" dirty="0">
                          <a:solidFill>
                            <a:schemeClr val="tx1"/>
                          </a:solidFill>
                          <a:effectLst/>
                          <a:latin typeface="Times New Roman"/>
                          <a:ea typeface="宋体"/>
                        </a:rPr>
                        <a:t>位上司向你布置</a:t>
                      </a:r>
                      <a:r>
                        <a:rPr lang="en-US" sz="1300" kern="100" dirty="0">
                          <a:solidFill>
                            <a:schemeClr val="tx1"/>
                          </a:solidFill>
                          <a:effectLst/>
                          <a:latin typeface="Times New Roman"/>
                          <a:ea typeface="宋体"/>
                        </a:rPr>
                        <a:t>3</a:t>
                      </a:r>
                      <a:r>
                        <a:rPr lang="zh-CN" sz="1300" kern="100" dirty="0">
                          <a:solidFill>
                            <a:schemeClr val="tx1"/>
                          </a:solidFill>
                          <a:effectLst/>
                          <a:latin typeface="Times New Roman"/>
                          <a:ea typeface="宋体"/>
                        </a:rPr>
                        <a:t>件事情，你该怎么做？</a:t>
                      </a:r>
                      <a:r>
                        <a:rPr lang="en-US" sz="1300" kern="100" dirty="0">
                          <a:solidFill>
                            <a:schemeClr val="tx1"/>
                          </a:solidFill>
                          <a:effectLst/>
                          <a:latin typeface="Times New Roman"/>
                          <a:ea typeface="宋体"/>
                        </a:rPr>
                        <a:t>”</a:t>
                      </a:r>
                      <a:endParaRPr lang="zh-CN" sz="1200" kern="100" dirty="0">
                        <a:solidFill>
                          <a:schemeClr val="tx1"/>
                        </a:solidFill>
                        <a:effectLst/>
                        <a:latin typeface="Times New Roman"/>
                        <a:ea typeface="宋体"/>
                      </a:endParaRPr>
                    </a:p>
                  </a:txBody>
                  <a:tcPr marL="57150" marR="571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ct val="150000"/>
                        </a:lnSpc>
                        <a:spcBef>
                          <a:spcPts val="600"/>
                        </a:spcBef>
                        <a:spcAft>
                          <a:spcPts val="600"/>
                        </a:spcAft>
                      </a:pPr>
                      <a:r>
                        <a:rPr lang="zh-CN" sz="1500" kern="100" dirty="0">
                          <a:solidFill>
                            <a:srgbClr val="FF0000"/>
                          </a:solidFill>
                          <a:effectLst/>
                          <a:latin typeface="华文楷体" panose="02010600040101010101" pitchFamily="2" charset="-122"/>
                          <a:ea typeface="华文楷体" panose="02010600040101010101" pitchFamily="2" charset="-122"/>
                        </a:rPr>
                        <a:t>语言信息</a:t>
                      </a:r>
                      <a:endParaRPr lang="zh-CN" sz="1200" kern="100" dirty="0">
                        <a:solidFill>
                          <a:srgbClr val="FF0000"/>
                        </a:solidFill>
                        <a:effectLst/>
                        <a:latin typeface="华文楷体" panose="02010600040101010101" pitchFamily="2" charset="-122"/>
                        <a:ea typeface="华文楷体" panose="02010600040101010101" pitchFamily="2" charset="-122"/>
                      </a:endParaRPr>
                    </a:p>
                  </a:txBody>
                  <a:tcPr marL="57150" marR="5715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9744870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theme/theme1.xml><?xml version="1.0" encoding="utf-8"?>
<a:theme xmlns:a="http://schemas.openxmlformats.org/drawingml/2006/main" name="1_Default Design">
  <a:themeElements>
    <a:clrScheme name="1_Default Design 11">
      <a:dk1>
        <a:srgbClr val="000000"/>
      </a:dk1>
      <a:lt1>
        <a:srgbClr val="FFFFFF"/>
      </a:lt1>
      <a:dk2>
        <a:srgbClr val="6A1D44"/>
      </a:dk2>
      <a:lt2>
        <a:srgbClr val="FFD15F"/>
      </a:lt2>
      <a:accent1>
        <a:srgbClr val="000099"/>
      </a:accent1>
      <a:accent2>
        <a:srgbClr val="0099FF"/>
      </a:accent2>
      <a:accent3>
        <a:srgbClr val="FFFFFF"/>
      </a:accent3>
      <a:accent4>
        <a:srgbClr val="000000"/>
      </a:accent4>
      <a:accent5>
        <a:srgbClr val="AAAACA"/>
      </a:accent5>
      <a:accent6>
        <a:srgbClr val="008AE7"/>
      </a:accent6>
      <a:hlink>
        <a:srgbClr val="003399"/>
      </a:hlink>
      <a:folHlink>
        <a:srgbClr val="FFB400"/>
      </a:folHlink>
    </a:clrScheme>
    <a:fontScheme name="1_Default Design">
      <a:majorFont>
        <a:latin typeface="Arial"/>
        <a:ea typeface="华文新魏"/>
        <a:cs typeface="Arial"/>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1_Default Design 1">
        <a:dk1>
          <a:srgbClr val="000000"/>
        </a:dk1>
        <a:lt1>
          <a:srgbClr val="FFFFFF"/>
        </a:lt1>
        <a:dk2>
          <a:srgbClr val="339933"/>
        </a:dk2>
        <a:lt2>
          <a:srgbClr val="969696"/>
        </a:lt2>
        <a:accent1>
          <a:srgbClr val="00FF00"/>
        </a:accent1>
        <a:accent2>
          <a:srgbClr val="0000FF"/>
        </a:accent2>
        <a:accent3>
          <a:srgbClr val="FFFFFF"/>
        </a:accent3>
        <a:accent4>
          <a:srgbClr val="000000"/>
        </a:accent4>
        <a:accent5>
          <a:srgbClr val="AAFFAA"/>
        </a:accent5>
        <a:accent6>
          <a:srgbClr val="0000E7"/>
        </a:accent6>
        <a:hlink>
          <a:srgbClr val="00CC00"/>
        </a:hlink>
        <a:folHlink>
          <a:srgbClr val="6699FF"/>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C0C0C0"/>
        </a:accent1>
        <a:accent2>
          <a:srgbClr val="EAEAEA"/>
        </a:accent2>
        <a:accent3>
          <a:srgbClr val="FFFFFF"/>
        </a:accent3>
        <a:accent4>
          <a:srgbClr val="000000"/>
        </a:accent4>
        <a:accent5>
          <a:srgbClr val="DCDCDC"/>
        </a:accent5>
        <a:accent6>
          <a:srgbClr val="D4D4D4"/>
        </a:accent6>
        <a:hlink>
          <a:srgbClr val="5F5F5F"/>
        </a:hlink>
        <a:folHlink>
          <a:srgbClr val="FFFFFF"/>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CC"/>
        </a:dk2>
        <a:lt2>
          <a:srgbClr val="FFFF00"/>
        </a:lt2>
        <a:accent1>
          <a:srgbClr val="00CC00"/>
        </a:accent1>
        <a:accent2>
          <a:srgbClr val="FFFFFF"/>
        </a:accent2>
        <a:accent3>
          <a:srgbClr val="AAAAE2"/>
        </a:accent3>
        <a:accent4>
          <a:srgbClr val="DADADA"/>
        </a:accent4>
        <a:accent5>
          <a:srgbClr val="AAE2AA"/>
        </a:accent5>
        <a:accent6>
          <a:srgbClr val="E7E7E7"/>
        </a:accent6>
        <a:hlink>
          <a:srgbClr val="FF0000"/>
        </a:hlink>
        <a:folHlink>
          <a:srgbClr val="FFFF99"/>
        </a:folHlink>
      </a:clrScheme>
      <a:clrMap bg1="dk2" tx1="lt1" bg2="dk1" tx2="lt2" accent1="accent1" accent2="accent2" accent3="accent3" accent4="accent4" accent5="accent5" accent6="accent6" hlink="hlink" folHlink="folHlink"/>
    </a:extraClrScheme>
    <a:extraClrScheme>
      <a:clrScheme name="1_Default Design 4">
        <a:dk1>
          <a:srgbClr val="000000"/>
        </a:dk1>
        <a:lt1>
          <a:srgbClr val="FFFFFF"/>
        </a:lt1>
        <a:dk2>
          <a:srgbClr val="000099"/>
        </a:dk2>
        <a:lt2>
          <a:srgbClr val="969696"/>
        </a:lt2>
        <a:accent1>
          <a:srgbClr val="000099"/>
        </a:accent1>
        <a:accent2>
          <a:srgbClr val="0099FF"/>
        </a:accent2>
        <a:accent3>
          <a:srgbClr val="FFFFFF"/>
        </a:accent3>
        <a:accent4>
          <a:srgbClr val="000000"/>
        </a:accent4>
        <a:accent5>
          <a:srgbClr val="AAAACA"/>
        </a:accent5>
        <a:accent6>
          <a:srgbClr val="008AE7"/>
        </a:accent6>
        <a:hlink>
          <a:srgbClr val="99CCFF"/>
        </a:hlink>
        <a:folHlink>
          <a:srgbClr val="C0C0C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99"/>
        </a:dk2>
        <a:lt2>
          <a:srgbClr val="FFCC00"/>
        </a:lt2>
        <a:accent1>
          <a:srgbClr val="0099FF"/>
        </a:accent1>
        <a:accent2>
          <a:srgbClr val="CCECFF"/>
        </a:accent2>
        <a:accent3>
          <a:srgbClr val="FFFFFF"/>
        </a:accent3>
        <a:accent4>
          <a:srgbClr val="000000"/>
        </a:accent4>
        <a:accent5>
          <a:srgbClr val="AACAFF"/>
        </a:accent5>
        <a:accent6>
          <a:srgbClr val="B9D6E7"/>
        </a:accent6>
        <a:hlink>
          <a:srgbClr val="FFE67D"/>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99"/>
        </a:dk2>
        <a:lt2>
          <a:srgbClr val="FFCC00"/>
        </a:lt2>
        <a:accent1>
          <a:srgbClr val="0099FF"/>
        </a:accent1>
        <a:accent2>
          <a:srgbClr val="99CCFF"/>
        </a:accent2>
        <a:accent3>
          <a:srgbClr val="FFFFFF"/>
        </a:accent3>
        <a:accent4>
          <a:srgbClr val="000000"/>
        </a:accent4>
        <a:accent5>
          <a:srgbClr val="AACAFF"/>
        </a:accent5>
        <a:accent6>
          <a:srgbClr val="8AB9E7"/>
        </a:accent6>
        <a:hlink>
          <a:srgbClr val="CCECFF"/>
        </a:hlink>
        <a:folHlink>
          <a:srgbClr val="FFE67D"/>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FFE67D"/>
        </a:dk2>
        <a:lt2>
          <a:srgbClr val="FFCC00"/>
        </a:lt2>
        <a:accent1>
          <a:srgbClr val="000099"/>
        </a:accent1>
        <a:accent2>
          <a:srgbClr val="0099FF"/>
        </a:accent2>
        <a:accent3>
          <a:srgbClr val="FFFFFF"/>
        </a:accent3>
        <a:accent4>
          <a:srgbClr val="000000"/>
        </a:accent4>
        <a:accent5>
          <a:srgbClr val="AAAACA"/>
        </a:accent5>
        <a:accent6>
          <a:srgbClr val="008AE7"/>
        </a:accent6>
        <a:hlink>
          <a:srgbClr val="99CCFF"/>
        </a:hlink>
        <a:folHlink>
          <a:srgbClr val="CCECFF"/>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6A1D7E"/>
        </a:dk2>
        <a:lt2>
          <a:srgbClr val="FFDE95"/>
        </a:lt2>
        <a:accent1>
          <a:srgbClr val="000099"/>
        </a:accent1>
        <a:accent2>
          <a:srgbClr val="0099FF"/>
        </a:accent2>
        <a:accent3>
          <a:srgbClr val="FFFFFF"/>
        </a:accent3>
        <a:accent4>
          <a:srgbClr val="000000"/>
        </a:accent4>
        <a:accent5>
          <a:srgbClr val="AAAACA"/>
        </a:accent5>
        <a:accent6>
          <a:srgbClr val="008AE7"/>
        </a:accent6>
        <a:hlink>
          <a:srgbClr val="CCECFF"/>
        </a:hlink>
        <a:folHlink>
          <a:srgbClr val="D49100"/>
        </a:folHlink>
      </a:clrScheme>
      <a:clrMap bg1="lt1" tx1="dk1" bg2="lt2" tx2="dk2" accent1="accent1" accent2="accent2" accent3="accent3" accent4="accent4" accent5="accent5" accent6="accent6" hlink="hlink" folHlink="folHlink"/>
    </a:extraClrScheme>
    <a:extraClrScheme>
      <a:clrScheme name="1_Default Design 9">
        <a:dk1>
          <a:srgbClr val="000000"/>
        </a:dk1>
        <a:lt1>
          <a:srgbClr val="FFFFFF"/>
        </a:lt1>
        <a:dk2>
          <a:srgbClr val="6A1D44"/>
        </a:dk2>
        <a:lt2>
          <a:srgbClr val="FFDE95"/>
        </a:lt2>
        <a:accent1>
          <a:srgbClr val="000099"/>
        </a:accent1>
        <a:accent2>
          <a:srgbClr val="0099FF"/>
        </a:accent2>
        <a:accent3>
          <a:srgbClr val="FFFFFF"/>
        </a:accent3>
        <a:accent4>
          <a:srgbClr val="000000"/>
        </a:accent4>
        <a:accent5>
          <a:srgbClr val="AAAACA"/>
        </a:accent5>
        <a:accent6>
          <a:srgbClr val="008AE7"/>
        </a:accent6>
        <a:hlink>
          <a:srgbClr val="CCECFF"/>
        </a:hlink>
        <a:folHlink>
          <a:srgbClr val="D49100"/>
        </a:folHlink>
      </a:clrScheme>
      <a:clrMap bg1="lt1" tx1="dk1" bg2="lt2" tx2="dk2" accent1="accent1" accent2="accent2" accent3="accent3" accent4="accent4" accent5="accent5" accent6="accent6" hlink="hlink" folHlink="folHlink"/>
    </a:extraClrScheme>
    <a:extraClrScheme>
      <a:clrScheme name="1_Default Design 10">
        <a:dk1>
          <a:srgbClr val="000000"/>
        </a:dk1>
        <a:lt1>
          <a:srgbClr val="FFFFFF"/>
        </a:lt1>
        <a:dk2>
          <a:srgbClr val="6A1D44"/>
        </a:dk2>
        <a:lt2>
          <a:srgbClr val="FFD15F"/>
        </a:lt2>
        <a:accent1>
          <a:srgbClr val="000099"/>
        </a:accent1>
        <a:accent2>
          <a:srgbClr val="0099FF"/>
        </a:accent2>
        <a:accent3>
          <a:srgbClr val="FFFFFF"/>
        </a:accent3>
        <a:accent4>
          <a:srgbClr val="000000"/>
        </a:accent4>
        <a:accent5>
          <a:srgbClr val="AAAACA"/>
        </a:accent5>
        <a:accent6>
          <a:srgbClr val="008AE7"/>
        </a:accent6>
        <a:hlink>
          <a:srgbClr val="CCECFF"/>
        </a:hlink>
        <a:folHlink>
          <a:srgbClr val="FFB400"/>
        </a:folHlink>
      </a:clrScheme>
      <a:clrMap bg1="lt1" tx1="dk1" bg2="lt2" tx2="dk2" accent1="accent1" accent2="accent2" accent3="accent3" accent4="accent4" accent5="accent5" accent6="accent6" hlink="hlink" folHlink="folHlink"/>
    </a:extraClrScheme>
    <a:extraClrScheme>
      <a:clrScheme name="1_Default Design 11">
        <a:dk1>
          <a:srgbClr val="000000"/>
        </a:dk1>
        <a:lt1>
          <a:srgbClr val="FFFFFF"/>
        </a:lt1>
        <a:dk2>
          <a:srgbClr val="6A1D44"/>
        </a:dk2>
        <a:lt2>
          <a:srgbClr val="FFD15F"/>
        </a:lt2>
        <a:accent1>
          <a:srgbClr val="000099"/>
        </a:accent1>
        <a:accent2>
          <a:srgbClr val="0099FF"/>
        </a:accent2>
        <a:accent3>
          <a:srgbClr val="FFFFFF"/>
        </a:accent3>
        <a:accent4>
          <a:srgbClr val="000000"/>
        </a:accent4>
        <a:accent5>
          <a:srgbClr val="AAAACA"/>
        </a:accent5>
        <a:accent6>
          <a:srgbClr val="008AE7"/>
        </a:accent6>
        <a:hlink>
          <a:srgbClr val="003399"/>
        </a:hlink>
        <a:folHlink>
          <a:srgbClr val="FFB4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15148</TotalTime>
  <Pages>5</Pages>
  <Words>1376</Words>
  <Application>Microsoft Office PowerPoint</Application>
  <PresentationFormat>全屏显示(16:10)</PresentationFormat>
  <Paragraphs>153</Paragraphs>
  <Slides>24</Slides>
  <Notes>11</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24</vt:i4>
      </vt:variant>
    </vt:vector>
  </HeadingPairs>
  <TitlesOfParts>
    <vt:vector size="46" baseType="lpstr">
      <vt:lpstr>方正北魏楷书简体</vt:lpstr>
      <vt:lpstr>方正粗倩_GBK</vt:lpstr>
      <vt:lpstr>方正粗圆_GBK</vt:lpstr>
      <vt:lpstr>方正粗圆简体</vt:lpstr>
      <vt:lpstr>方正大黑简体</vt:lpstr>
      <vt:lpstr>方正细倩简体</vt:lpstr>
      <vt:lpstr>方正正大黑简体</vt:lpstr>
      <vt:lpstr>方正中倩简体</vt:lpstr>
      <vt:lpstr>黑体</vt:lpstr>
      <vt:lpstr>华文楷体</vt:lpstr>
      <vt:lpstr>华文新魏</vt:lpstr>
      <vt:lpstr>华文中宋</vt:lpstr>
      <vt:lpstr>楷体</vt:lpstr>
      <vt:lpstr>楷体_GB2312</vt:lpstr>
      <vt:lpstr>宋体</vt:lpstr>
      <vt:lpstr>幼圆</vt:lpstr>
      <vt:lpstr>Arial</vt:lpstr>
      <vt:lpstr>Calibri</vt:lpstr>
      <vt:lpstr>Times New Roman</vt:lpstr>
      <vt:lpstr>Wingdings</vt:lpstr>
      <vt:lpstr>Wingdings 2</vt:lpstr>
      <vt:lpstr>1_Default Design</vt:lpstr>
      <vt:lpstr>PowerPoint 演示文稿</vt:lpstr>
      <vt:lpstr>当今商界唯一重要的问题：招聘失败          —美国《时代周刊》（2006.7）</vt:lpstr>
      <vt:lpstr>PowerPoint 演示文稿</vt:lpstr>
      <vt:lpstr>结构化面试</vt:lpstr>
      <vt:lpstr>“始吾于人也，听其言而信其行；今吾于人也，听其言而观其行。” ——《论语·公冶长》</vt:lpstr>
      <vt:lpstr>测谎：在提问中加入情绪因子</vt:lpstr>
      <vt:lpstr>行为逻辑面试BBSI的两个核心</vt:lpstr>
      <vt:lpstr>  Intel 公司的结构化面试</vt:lpstr>
      <vt:lpstr>分析：Intel 公司的结构化面试</vt:lpstr>
      <vt:lpstr>招聘选才：要动口更要动手！</vt:lpstr>
      <vt:lpstr>PowerPoint 演示文稿</vt:lpstr>
      <vt:lpstr>实战与非实战考察方法的比较</vt:lpstr>
      <vt:lpstr>以实战为核心的选才方法</vt:lpstr>
      <vt:lpstr>明确招聘考察的维度</vt:lpstr>
      <vt:lpstr> 最实战的面试问题 举例+模拟 行为式问题   +  虚拟情境式问题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Towers Perrin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公司情况介绍</dc:title>
  <dc:creator>Towers Perrin</dc:creator>
  <dc:description>TCP (Two Color Projection) - August 2004, Release 8.4</dc:description>
  <cp:lastModifiedBy>Client</cp:lastModifiedBy>
  <cp:revision>3538</cp:revision>
  <cp:lastPrinted>1998-02-16T21:38:28Z</cp:lastPrinted>
  <dcterms:created xsi:type="dcterms:W3CDTF">1998-05-19T20:31:42Z</dcterms:created>
  <dcterms:modified xsi:type="dcterms:W3CDTF">2017-03-03T03:30:36Z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PPresentationType">
    <vt:lpwstr>TCP</vt:lpwstr>
  </property>
  <property fmtid="{D5CDD505-2E9C-101B-9397-08002B2CF9AE}" pid="3" name="tpColorBarLegacy">
    <vt:bool>false</vt:bool>
  </property>
  <property fmtid="{D5CDD505-2E9C-101B-9397-08002B2CF9AE}" pid="4" name="tpNewBrand">
    <vt:bool>true</vt:bool>
  </property>
  <property fmtid="{D5CDD505-2E9C-101B-9397-08002B2CF9AE}" pid="5" name="tpLogoType">
    <vt:i4>0</vt:i4>
  </property>
  <property fmtid="{D5CDD505-2E9C-101B-9397-08002B2CF9AE}" pid="6" name="tpColorBar">
    <vt:bool>false</vt:bool>
  </property>
  <property fmtid="{D5CDD505-2E9C-101B-9397-08002B2CF9AE}" pid="7" name="tpColorBarBusiness">
    <vt:i4>0</vt:i4>
  </property>
</Properties>
</file>