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62" r:id="rId5"/>
    <p:sldId id="266" r:id="rId6"/>
    <p:sldId id="267" r:id="rId7"/>
    <p:sldId id="260" r:id="rId8"/>
    <p:sldId id="263" r:id="rId9"/>
    <p:sldId id="259" r:id="rId10"/>
    <p:sldId id="264" r:id="rId11"/>
    <p:sldId id="276" r:id="rId12"/>
    <p:sldId id="265" r:id="rId13"/>
    <p:sldId id="268" r:id="rId14"/>
    <p:sldId id="271" r:id="rId15"/>
    <p:sldId id="277" r:id="rId16"/>
    <p:sldId id="272" r:id="rId17"/>
    <p:sldId id="269" r:id="rId18"/>
    <p:sldId id="270" r:id="rId19"/>
    <p:sldId id="278" r:id="rId20"/>
    <p:sldId id="279" r:id="rId21"/>
    <p:sldId id="273" r:id="rId22"/>
    <p:sldId id="280" r:id="rId23"/>
    <p:sldId id="274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2DDC57-998C-454C-8D83-DDE84FE4AD46}">
          <p14:sldIdLst>
            <p14:sldId id="256"/>
            <p14:sldId id="257"/>
            <p14:sldId id="261"/>
            <p14:sldId id="262"/>
            <p14:sldId id="266"/>
            <p14:sldId id="267"/>
            <p14:sldId id="260"/>
            <p14:sldId id="263"/>
            <p14:sldId id="259"/>
            <p14:sldId id="264"/>
            <p14:sldId id="276"/>
            <p14:sldId id="265"/>
            <p14:sldId id="268"/>
            <p14:sldId id="271"/>
            <p14:sldId id="277"/>
            <p14:sldId id="272"/>
            <p14:sldId id="269"/>
            <p14:sldId id="270"/>
            <p14:sldId id="278"/>
            <p14:sldId id="279"/>
          </p14:sldIdLst>
        </p14:section>
        <p14:section name="无标题节" id="{C9806699-EDF5-472B-927E-5DB87A5CA84E}">
          <p14:sldIdLst>
            <p14:sldId id="273"/>
            <p14:sldId id="280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1EC4-9B91-4772-B245-21413CF27D9C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AFF7-F6BE-4E91-866B-15EC141E52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rdova.apache.org/docs/en/latest/reference/cordova-plugin-camera/index.html#module_camera.getPicture" TargetMode="External"/><Relationship Id="rId2" Type="http://schemas.openxmlformats.org/officeDocument/2006/relationships/hyperlink" Target="http://cordova.apache.org/docs/en/latest/reference/cordova-plugin-camera/index.html#module_camer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gap.com/" TargetMode="External"/><Relationship Id="rId2" Type="http://schemas.openxmlformats.org/officeDocument/2006/relationships/hyperlink" Target="http://cordova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sdn.net/mengxiangyue/article/category/1351139" TargetMode="External"/><Relationship Id="rId4" Type="http://schemas.openxmlformats.org/officeDocument/2006/relationships/hyperlink" Target="http://www.phonegap100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7-downloads-188026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/index.html?pkg=studio" TargetMode="External"/><Relationship Id="rId2" Type="http://schemas.openxmlformats.org/officeDocument/2006/relationships/hyperlink" Target="http://developer.android.com/sdk/installing/index.html?pkg=too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zh-cn/android/articles/intel-hardware-accelerated-execution-manag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runoob.com/nodejs/nodejs-install-setup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en-US" altLang="zh-CN" dirty="0"/>
              <a:t> 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smtClean="0"/>
              <a:t>Flying</a:t>
            </a:r>
            <a:endParaRPr lang="zh-CN" altLang="en-US" dirty="0"/>
          </a:p>
        </p:txBody>
      </p:sp>
      <p:pic>
        <p:nvPicPr>
          <p:cNvPr id="8194" name="Picture 2" descr="http://f.hiphotos.baidu.com/baike/w%3D268/sign=45b01374710e0cf3a0f749fd3247f23d/c75c10385343fbf267f31845b37eca8064388ff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6976"/>
            <a:ext cx="25527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添加平台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8646" y="1512681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cordova</a:t>
            </a:r>
            <a:r>
              <a:rPr lang="en-US" altLang="zh-CN" sz="2400" dirty="0"/>
              <a:t> platform add </a:t>
            </a:r>
            <a:r>
              <a:rPr lang="en-US" altLang="zh-CN" sz="2400" dirty="0" smtClean="0"/>
              <a:t>android</a:t>
            </a:r>
            <a:endParaRPr lang="zh-CN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7" y="2708920"/>
            <a:ext cx="7580406" cy="283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其它平台</a:t>
            </a:r>
            <a:r>
              <a:rPr lang="zh-CN" altLang="en-US" dirty="0">
                <a:effectLst/>
              </a:rPr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832"/>
          </a:xfrm>
        </p:spPr>
        <p:txBody>
          <a:bodyPr/>
          <a:lstStyle/>
          <a:p>
            <a:r>
              <a:rPr lang="zh-CN" altLang="en-US" dirty="0" smtClean="0"/>
              <a:t>查看：</a:t>
            </a:r>
            <a:r>
              <a:rPr lang="en-US" altLang="zh-CN" dirty="0" err="1" smtClean="0"/>
              <a:t>cordova</a:t>
            </a:r>
            <a:r>
              <a:rPr lang="en-US" altLang="zh-CN" dirty="0"/>
              <a:t> platforms 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r>
              <a:rPr lang="zh-CN" altLang="en-US" dirty="0" smtClean="0"/>
              <a:t>更新：</a:t>
            </a:r>
            <a:r>
              <a:rPr lang="en-US" altLang="zh-CN" dirty="0" err="1"/>
              <a:t>cordova</a:t>
            </a:r>
            <a:r>
              <a:rPr lang="en-US" altLang="zh-CN" dirty="0"/>
              <a:t> platform </a:t>
            </a:r>
            <a:r>
              <a:rPr lang="en-US" altLang="zh-CN" dirty="0" smtClean="0"/>
              <a:t>update</a:t>
            </a:r>
            <a:r>
              <a:rPr lang="en-US" altLang="zh-CN" dirty="0"/>
              <a:t> android </a:t>
            </a:r>
          </a:p>
          <a:p>
            <a:r>
              <a:rPr lang="zh-CN" altLang="en-US" dirty="0" smtClean="0"/>
              <a:t>删除：</a:t>
            </a:r>
            <a:r>
              <a:rPr lang="en-US" altLang="zh-CN" dirty="0"/>
              <a:t> </a:t>
            </a:r>
            <a:r>
              <a:rPr lang="en-US" altLang="zh-CN" dirty="0" err="1"/>
              <a:t>cordova</a:t>
            </a:r>
            <a:r>
              <a:rPr lang="en-US" altLang="zh-CN" dirty="0"/>
              <a:t> platform </a:t>
            </a:r>
            <a:r>
              <a:rPr lang="en-US" altLang="zh-CN" dirty="0" err="1"/>
              <a:t>rm</a:t>
            </a:r>
            <a:r>
              <a:rPr lang="en-US" altLang="zh-CN" dirty="0"/>
              <a:t> android 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96685" y="4422303"/>
            <a:ext cx="6482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不要在平台目录下添加源代码和资源，为什么</a:t>
            </a:r>
            <a:r>
              <a:rPr lang="en-US" altLang="zh-CN" sz="2400" dirty="0" smtClean="0">
                <a:solidFill>
                  <a:srgbClr val="C00000"/>
                </a:solidFill>
              </a:rPr>
              <a:t>?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构建</a:t>
            </a:r>
            <a:r>
              <a:rPr lang="zh-CN" altLang="en-US" dirty="0" smtClean="0">
                <a:effectLst/>
              </a:rPr>
              <a:t>应用程序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556792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cordova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build/</a:t>
            </a:r>
            <a:r>
              <a:rPr lang="en-US" altLang="zh-CN" sz="2400" dirty="0" err="1" smtClean="0"/>
              <a:t>cordova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build android 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只针对</a:t>
            </a:r>
            <a:r>
              <a:rPr lang="en-US" altLang="zh-CN" sz="2400" dirty="0" err="1" smtClean="0"/>
              <a:t>Andorid</a:t>
            </a:r>
            <a:r>
              <a:rPr lang="zh-CN" altLang="en-US" sz="2400" dirty="0"/>
              <a:t>平台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632848" cy="3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1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运行程序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38084" y="1484784"/>
            <a:ext cx="4368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lang="en-US" altLang="zh-CN" sz="3200" dirty="0" err="1" smtClean="0"/>
              <a:t>cordova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emulate </a:t>
            </a:r>
            <a:r>
              <a:rPr lang="en-US" altLang="zh-CN" sz="3200" dirty="0" smtClean="0"/>
              <a:t>android</a:t>
            </a:r>
            <a:endParaRPr lang="en-US" altLang="zh-CN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36912"/>
            <a:ext cx="341342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2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自带插件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728" y="1700808"/>
            <a:ext cx="7031632" cy="4007251"/>
          </a:xfrm>
        </p:spPr>
        <p:txBody>
          <a:bodyPr wrap="square">
            <a:spAutoFit/>
          </a:bodyPr>
          <a:lstStyle/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-plugin-device</a:t>
            </a:r>
            <a:r>
              <a:rPr lang="zh-CN" altLang="en-US" sz="2400" dirty="0"/>
              <a:t>：设备</a:t>
            </a:r>
            <a:r>
              <a:rPr lang="en-US" altLang="zh-CN" sz="2400" dirty="0"/>
              <a:t>API	</a:t>
            </a:r>
          </a:p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-plugin-network-information</a:t>
            </a:r>
            <a:r>
              <a:rPr lang="zh-CN" altLang="en-US" sz="2400" dirty="0"/>
              <a:t>：网络信息</a:t>
            </a:r>
            <a:endParaRPr lang="en-US" altLang="zh-CN" sz="2400" dirty="0"/>
          </a:p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-plugin-battery-status</a:t>
            </a:r>
            <a:r>
              <a:rPr lang="zh-CN" altLang="en-US" sz="2400" dirty="0"/>
              <a:t>：电池</a:t>
            </a:r>
            <a:endParaRPr lang="en-US" altLang="zh-CN" sz="2400" dirty="0"/>
          </a:p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-plugin-device-motion</a:t>
            </a:r>
            <a:r>
              <a:rPr lang="zh-CN" altLang="en-US" sz="2400" dirty="0"/>
              <a:t>：加速器 </a:t>
            </a:r>
            <a:endParaRPr lang="en-US" altLang="zh-CN" sz="2400" dirty="0"/>
          </a:p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-plugin-device-orientation</a:t>
            </a:r>
            <a:r>
              <a:rPr lang="zh-CN" altLang="en-US" sz="2400" dirty="0"/>
              <a:t>：罗盘</a:t>
            </a:r>
            <a:endParaRPr lang="en-US" altLang="zh-CN" sz="2400" dirty="0"/>
          </a:p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</a:t>
            </a:r>
            <a:r>
              <a:rPr lang="en-US" altLang="zh-CN" sz="2400" dirty="0" err="1"/>
              <a:t>geolocation</a:t>
            </a:r>
            <a:r>
              <a:rPr lang="zh-CN" altLang="en-US" sz="2400" dirty="0"/>
              <a:t>：定位</a:t>
            </a:r>
            <a:endParaRPr lang="zh-CN" altLang="en-US" sz="2400" dirty="0"/>
          </a:p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-plugin-camera</a:t>
            </a:r>
            <a:r>
              <a:rPr lang="zh-CN" altLang="en-US" sz="2400" dirty="0"/>
              <a:t>：摄像头</a:t>
            </a:r>
            <a:r>
              <a:rPr lang="en-US" altLang="zh-CN" sz="2400" dirty="0"/>
              <a:t>	</a:t>
            </a:r>
          </a:p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-plugin-media-capture</a:t>
            </a:r>
            <a:r>
              <a:rPr lang="zh-CN" altLang="en-US" sz="2400" dirty="0"/>
              <a:t>：媒体捕获</a:t>
            </a:r>
            <a:endParaRPr lang="en-US" altLang="zh-CN" sz="2400" dirty="0"/>
          </a:p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-plugin-media </a:t>
            </a:r>
            <a:r>
              <a:rPr lang="en-US" altLang="zh-CN" sz="2400" dirty="0"/>
              <a:t>//</a:t>
            </a:r>
            <a:r>
              <a:rPr lang="zh-CN" altLang="en-US" sz="2400" dirty="0"/>
              <a:t>媒体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91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自带插件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728" y="1700808"/>
            <a:ext cx="7751712" cy="4007251"/>
          </a:xfrm>
        </p:spPr>
        <p:txBody>
          <a:bodyPr wrap="square">
            <a:spAutoFit/>
          </a:bodyPr>
          <a:lstStyle/>
          <a:p>
            <a:pPr marL="0"/>
            <a:r>
              <a:rPr lang="en-US" altLang="zh-CN" sz="2400" dirty="0" err="1"/>
              <a:t>cordova</a:t>
            </a:r>
            <a:r>
              <a:rPr lang="en-US" altLang="zh-CN" sz="2400" dirty="0"/>
              <a:t>-plugin-file </a:t>
            </a:r>
            <a:r>
              <a:rPr lang="zh-CN" altLang="en-US" sz="2400" dirty="0" smtClean="0"/>
              <a:t>：文件访问</a:t>
            </a:r>
            <a:endParaRPr lang="zh-CN" altLang="en-US" sz="2400" dirty="0"/>
          </a:p>
          <a:p>
            <a:pPr marL="0"/>
            <a:r>
              <a:rPr lang="en-US" altLang="zh-CN" sz="2400" dirty="0" err="1" smtClean="0"/>
              <a:t>cordova</a:t>
            </a:r>
            <a:r>
              <a:rPr lang="en-US" altLang="zh-CN" sz="2400" dirty="0" smtClean="0"/>
              <a:t>-plugin-file-transfer </a:t>
            </a:r>
            <a:r>
              <a:rPr lang="zh-CN" altLang="en-US" sz="2400" dirty="0" smtClean="0"/>
              <a:t>：文件</a:t>
            </a:r>
            <a:r>
              <a:rPr lang="zh-CN" altLang="en-US" sz="2400" dirty="0"/>
              <a:t>传输	 </a:t>
            </a:r>
            <a:endParaRPr lang="en-US" altLang="zh-CN" sz="2400" dirty="0" smtClean="0"/>
          </a:p>
          <a:p>
            <a:pPr marL="0"/>
            <a:r>
              <a:rPr lang="en-US" altLang="zh-CN" sz="2400" dirty="0" err="1" smtClean="0"/>
              <a:t>cordova</a:t>
            </a:r>
            <a:r>
              <a:rPr lang="en-US" altLang="zh-CN" sz="2400" dirty="0" smtClean="0"/>
              <a:t>-plugin-dialogs </a:t>
            </a:r>
            <a:r>
              <a:rPr lang="zh-CN" altLang="en-US" sz="2400" dirty="0" smtClean="0"/>
              <a:t>：对话框</a:t>
            </a:r>
            <a:endParaRPr lang="zh-CN" altLang="en-US" sz="2400" dirty="0"/>
          </a:p>
          <a:p>
            <a:pPr marL="0"/>
            <a:r>
              <a:rPr lang="en-US" altLang="zh-CN" sz="2400" dirty="0" err="1" smtClean="0"/>
              <a:t>cordova</a:t>
            </a:r>
            <a:r>
              <a:rPr lang="en-US" altLang="zh-CN" sz="2400" dirty="0" smtClean="0"/>
              <a:t>-plugin-vibration </a:t>
            </a:r>
            <a:r>
              <a:rPr lang="zh-CN" altLang="en-US" sz="2400" dirty="0" smtClean="0"/>
              <a:t>：震动</a:t>
            </a:r>
            <a:r>
              <a:rPr lang="zh-CN" altLang="en-US" sz="2400" dirty="0"/>
              <a:t>		</a:t>
            </a:r>
            <a:endParaRPr lang="en-US" altLang="zh-CN" sz="2400" dirty="0" smtClean="0"/>
          </a:p>
          <a:p>
            <a:pPr marL="0"/>
            <a:r>
              <a:rPr lang="en-US" altLang="zh-CN" sz="2400" dirty="0" err="1" smtClean="0"/>
              <a:t>cordova</a:t>
            </a:r>
            <a:r>
              <a:rPr lang="en-US" altLang="zh-CN" sz="2400" dirty="0" smtClean="0"/>
              <a:t>-plugin-contacts </a:t>
            </a:r>
            <a:r>
              <a:rPr lang="zh-CN" altLang="en-US" sz="2400" dirty="0" smtClean="0"/>
              <a:t>：联系人</a:t>
            </a:r>
            <a:endParaRPr lang="zh-CN" altLang="en-US" sz="2400" dirty="0"/>
          </a:p>
          <a:p>
            <a:pPr marL="0"/>
            <a:r>
              <a:rPr lang="en-US" altLang="zh-CN" sz="2400" dirty="0" err="1" smtClean="0"/>
              <a:t>cordova</a:t>
            </a:r>
            <a:r>
              <a:rPr lang="en-US" altLang="zh-CN" sz="2400" dirty="0" smtClean="0"/>
              <a:t>-plugin-globalization </a:t>
            </a:r>
            <a:r>
              <a:rPr lang="zh-CN" altLang="en-US" sz="2400" dirty="0" smtClean="0"/>
              <a:t>：全球化</a:t>
            </a:r>
            <a:r>
              <a:rPr lang="zh-CN" altLang="en-US" sz="2400" dirty="0"/>
              <a:t>	</a:t>
            </a:r>
            <a:endParaRPr lang="en-US" altLang="zh-CN" sz="2400" dirty="0" smtClean="0"/>
          </a:p>
          <a:p>
            <a:pPr marL="0"/>
            <a:r>
              <a:rPr lang="en-US" altLang="zh-CN" sz="2400" dirty="0" err="1" smtClean="0"/>
              <a:t>cordova</a:t>
            </a:r>
            <a:r>
              <a:rPr lang="en-US" altLang="zh-CN" sz="2400" dirty="0" smtClean="0"/>
              <a:t>-plugin-</a:t>
            </a:r>
            <a:r>
              <a:rPr lang="en-US" altLang="zh-CN" sz="2400" dirty="0" err="1" smtClean="0"/>
              <a:t>splashscreen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：闪屏</a:t>
            </a:r>
            <a:endParaRPr lang="zh-CN" altLang="en-US" sz="2400" dirty="0"/>
          </a:p>
          <a:p>
            <a:pPr marL="0"/>
            <a:r>
              <a:rPr lang="en-US" altLang="zh-CN" sz="2400" dirty="0" err="1" smtClean="0"/>
              <a:t>cordova</a:t>
            </a:r>
            <a:r>
              <a:rPr lang="en-US" altLang="zh-CN" sz="2400" dirty="0" smtClean="0"/>
              <a:t>-plugin-</a:t>
            </a:r>
            <a:r>
              <a:rPr lang="en-US" altLang="zh-CN" sz="2400" dirty="0" err="1" smtClean="0"/>
              <a:t>inappbrowser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：打开</a:t>
            </a:r>
            <a:r>
              <a:rPr lang="zh-CN" altLang="en-US" sz="2400" dirty="0"/>
              <a:t>新的浏览器</a:t>
            </a:r>
            <a:r>
              <a:rPr lang="zh-CN" altLang="en-US" sz="2400" dirty="0" smtClean="0"/>
              <a:t>窗口	</a:t>
            </a:r>
            <a:endParaRPr lang="en-US" altLang="zh-CN" sz="2400" dirty="0" smtClean="0"/>
          </a:p>
          <a:p>
            <a:pPr marL="0"/>
            <a:r>
              <a:rPr lang="en-US" altLang="zh-CN" sz="2400" dirty="0" err="1" smtClean="0"/>
              <a:t>cordova</a:t>
            </a:r>
            <a:r>
              <a:rPr lang="en-US" altLang="zh-CN" sz="2400" dirty="0" smtClean="0"/>
              <a:t>-plugin-console </a:t>
            </a:r>
            <a:r>
              <a:rPr lang="zh-CN" altLang="en-US" sz="2400" dirty="0" smtClean="0"/>
              <a:t>：调试控制台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37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调用摄像头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1129" y="1628799"/>
            <a:ext cx="530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cordova</a:t>
            </a:r>
            <a:r>
              <a:rPr lang="en-US" altLang="zh-CN" sz="2400" dirty="0"/>
              <a:t> plugin add </a:t>
            </a:r>
            <a:r>
              <a:rPr lang="en-US" altLang="zh-CN" sz="2400" dirty="0" err="1"/>
              <a:t>cordova</a:t>
            </a:r>
            <a:r>
              <a:rPr lang="en-US" altLang="zh-CN" sz="2400" dirty="0"/>
              <a:t>-plugin-camera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4896544" cy="40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8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自定义应用图标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默认下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android\res</a:t>
            </a:r>
            <a:r>
              <a:rPr lang="zh-CN" altLang="en-US" dirty="0" smtClean="0"/>
              <a:t>是的</a:t>
            </a:r>
            <a:r>
              <a:rPr lang="zh-CN" altLang="en-US" dirty="0" smtClean="0"/>
              <a:t>图标</a:t>
            </a:r>
            <a:r>
              <a:rPr lang="zh-CN" altLang="en-US" dirty="0" smtClean="0"/>
              <a:t>，可通过修改</a:t>
            </a:r>
            <a:r>
              <a:rPr lang="en-US" altLang="zh-CN" dirty="0" smtClean="0"/>
              <a:t>config.xml</a:t>
            </a:r>
            <a:r>
              <a:rPr lang="zh-CN" altLang="en-US" dirty="0" smtClean="0"/>
              <a:t>来</a:t>
            </a:r>
            <a:r>
              <a:rPr lang="zh-CN" altLang="en-US" dirty="0"/>
              <a:t>自定义应用</a:t>
            </a:r>
            <a:r>
              <a:rPr lang="zh-CN" altLang="en-US" dirty="0" smtClean="0"/>
              <a:t>图标。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3815" y="2818656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&lt;!--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ldpi</a:t>
            </a:r>
            <a:r>
              <a:rPr lang="en-US" altLang="zh-CN" sz="2400" dirty="0"/>
              <a:t>    : 36x36 </a:t>
            </a:r>
            <a:r>
              <a:rPr lang="en-US" altLang="zh-CN" sz="2400" dirty="0" err="1" smtClean="0"/>
              <a:t>px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mdpi</a:t>
            </a:r>
            <a:r>
              <a:rPr lang="en-US" altLang="zh-CN" sz="2400" dirty="0" smtClean="0"/>
              <a:t>    </a:t>
            </a:r>
            <a:r>
              <a:rPr lang="en-US" altLang="zh-CN" sz="2400" dirty="0"/>
              <a:t>: 48x48 </a:t>
            </a:r>
            <a:r>
              <a:rPr lang="en-US" altLang="zh-CN" sz="2400" dirty="0" err="1"/>
              <a:t>px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hdpi</a:t>
            </a:r>
            <a:r>
              <a:rPr lang="en-US" altLang="zh-CN" sz="2400" dirty="0"/>
              <a:t>    : 72x72 </a:t>
            </a:r>
            <a:r>
              <a:rPr lang="en-US" altLang="zh-CN" sz="2400" dirty="0" err="1" smtClean="0"/>
              <a:t>px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xhdpi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: 96x96 </a:t>
            </a:r>
            <a:r>
              <a:rPr lang="en-US" altLang="zh-CN" sz="2400" dirty="0" err="1"/>
              <a:t>px</a:t>
            </a:r>
            <a:endParaRPr lang="en-US" altLang="zh-CN" sz="2400" dirty="0"/>
          </a:p>
          <a:p>
            <a:r>
              <a:rPr lang="en-US" altLang="zh-CN" sz="2400" dirty="0"/>
              <a:t>--&gt;</a:t>
            </a:r>
            <a:endParaRPr lang="en-US" altLang="zh-CN" sz="2400" dirty="0"/>
          </a:p>
          <a:p>
            <a:r>
              <a:rPr lang="en-US" altLang="zh-CN" sz="2400" dirty="0"/>
              <a:t>&lt;icon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</a:t>
            </a:r>
            <a:r>
              <a:rPr lang="en-US" altLang="zh-CN" sz="2400" dirty="0" smtClean="0"/>
              <a:t>res/android/ldpi.png</a:t>
            </a:r>
            <a:r>
              <a:rPr lang="en-US" altLang="zh-CN" sz="2400" dirty="0"/>
              <a:t>" density="</a:t>
            </a:r>
            <a:r>
              <a:rPr lang="en-US" altLang="zh-CN" sz="2400" dirty="0" err="1"/>
              <a:t>ldpi</a:t>
            </a:r>
            <a:r>
              <a:rPr lang="en-US" altLang="zh-CN" sz="2400" dirty="0"/>
              <a:t>" /&gt;</a:t>
            </a:r>
          </a:p>
          <a:p>
            <a:r>
              <a:rPr lang="en-US" altLang="zh-CN" sz="2400" dirty="0"/>
              <a:t>&lt;icon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="res/android/mdpi.png" density="</a:t>
            </a:r>
            <a:r>
              <a:rPr lang="en-US" altLang="zh-CN" sz="2400" dirty="0" err="1"/>
              <a:t>mdpi</a:t>
            </a:r>
            <a:r>
              <a:rPr lang="en-US" altLang="zh-CN" sz="2400" dirty="0"/>
              <a:t>" /&gt;</a:t>
            </a:r>
          </a:p>
          <a:p>
            <a:r>
              <a:rPr lang="en-US" altLang="zh-CN" sz="2400" dirty="0"/>
              <a:t>&lt;icon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</a:t>
            </a:r>
            <a:r>
              <a:rPr lang="en-US" altLang="zh-CN" sz="2400" dirty="0" smtClean="0"/>
              <a:t>res/android/hdpi.png</a:t>
            </a:r>
            <a:r>
              <a:rPr lang="en-US" altLang="zh-CN" sz="2400" dirty="0"/>
              <a:t>" density="</a:t>
            </a:r>
            <a:r>
              <a:rPr lang="en-US" altLang="zh-CN" sz="2400" dirty="0" err="1"/>
              <a:t>hdpi</a:t>
            </a:r>
            <a:r>
              <a:rPr lang="en-US" altLang="zh-CN" sz="2400" dirty="0"/>
              <a:t>" /&gt;</a:t>
            </a:r>
          </a:p>
          <a:p>
            <a:r>
              <a:rPr lang="en-US" altLang="zh-CN" sz="2400" dirty="0"/>
              <a:t>&lt;icon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="res/android/xhdpi.png" density="</a:t>
            </a:r>
            <a:r>
              <a:rPr lang="en-US" altLang="zh-CN" sz="2400" dirty="0" err="1"/>
              <a:t>xhdpi</a:t>
            </a:r>
            <a:r>
              <a:rPr lang="en-US" altLang="zh-CN" sz="2400" dirty="0"/>
              <a:t>" </a:t>
            </a:r>
            <a:r>
              <a:rPr lang="en-US" altLang="zh-CN" sz="2400" dirty="0"/>
              <a:t>/&gt;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97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index.html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&lt;div align="center"&gt;</a:t>
            </a:r>
          </a:p>
          <a:p>
            <a:pPr marL="0" indent="0">
              <a:buNone/>
            </a:pPr>
            <a:r>
              <a:rPr lang="en-US" altLang="zh-CN" dirty="0"/>
              <a:t>    &lt;div&gt;</a:t>
            </a:r>
          </a:p>
          <a:p>
            <a:pPr marL="0" indent="0">
              <a:buNone/>
            </a:pPr>
            <a:r>
              <a:rPr lang="en-US" altLang="zh-CN" dirty="0"/>
              <a:t>      &lt;button id="</a:t>
            </a:r>
            <a:r>
              <a:rPr lang="en-US" altLang="zh-CN" dirty="0" err="1"/>
              <a:t>capturePhotoBtn</a:t>
            </a:r>
            <a:r>
              <a:rPr lang="en-US" altLang="zh-CN" dirty="0"/>
              <a:t>"&gt;</a:t>
            </a:r>
            <a:r>
              <a:rPr lang="zh-CN" altLang="en-US" dirty="0"/>
              <a:t>拍照</a:t>
            </a:r>
            <a:r>
              <a:rPr lang="en-US" altLang="zh-CN" dirty="0"/>
              <a:t>&lt;/button&gt;</a:t>
            </a:r>
          </a:p>
          <a:p>
            <a:pPr marL="0" indent="0">
              <a:buNone/>
            </a:pPr>
            <a:r>
              <a:rPr lang="en-US" altLang="zh-CN" dirty="0"/>
              <a:t>      &lt;button id="</a:t>
            </a:r>
            <a:r>
              <a:rPr lang="en-US" altLang="zh-CN" dirty="0" err="1"/>
              <a:t>getPictureBtn</a:t>
            </a:r>
            <a:r>
              <a:rPr lang="en-US" altLang="zh-CN" dirty="0"/>
              <a:t>"&gt;</a:t>
            </a:r>
            <a:r>
              <a:rPr lang="zh-CN" altLang="en-US" dirty="0"/>
              <a:t>从图片库</a:t>
            </a:r>
            <a:r>
              <a:rPr lang="en-US" altLang="zh-CN" dirty="0"/>
              <a:t>&lt;/button&gt;</a:t>
            </a:r>
          </a:p>
          <a:p>
            <a:pPr marL="0" indent="0">
              <a:buNone/>
            </a:pPr>
            <a:r>
              <a:rPr lang="en-US" altLang="zh-CN" dirty="0"/>
              <a:t>    &lt;/div&gt;</a:t>
            </a:r>
          </a:p>
          <a:p>
            <a:pPr marL="0" indent="0">
              <a:buNone/>
            </a:pPr>
            <a:r>
              <a:rPr lang="en-US" altLang="zh-CN" dirty="0"/>
              <a:t>    &lt;div&gt;</a:t>
            </a:r>
          </a:p>
          <a:p>
            <a:pPr marL="0" indent="0">
              <a:buNone/>
            </a:pPr>
            <a:r>
              <a:rPr lang="en-US" altLang="zh-CN" dirty="0"/>
              <a:t>      &lt;</a:t>
            </a:r>
            <a:r>
              <a:rPr lang="en-US" altLang="zh-CN" dirty="0" err="1"/>
              <a:t>img</a:t>
            </a:r>
            <a:r>
              <a:rPr lang="en-US" altLang="zh-CN" dirty="0"/>
              <a:t> id="photo" </a:t>
            </a:r>
            <a:r>
              <a:rPr lang="en-US" altLang="zh-CN" dirty="0" err="1"/>
              <a:t>src</a:t>
            </a:r>
            <a:r>
              <a:rPr lang="en-US" altLang="zh-CN" dirty="0"/>
              <a:t>="" /&gt;</a:t>
            </a:r>
          </a:p>
          <a:p>
            <a:pPr marL="0" indent="0">
              <a:buNone/>
            </a:pPr>
            <a:r>
              <a:rPr lang="en-US" altLang="zh-CN" dirty="0"/>
              <a:t>    &lt;/div&gt;</a:t>
            </a:r>
          </a:p>
          <a:p>
            <a:pPr marL="0" indent="0">
              <a:buNone/>
            </a:pPr>
            <a:r>
              <a:rPr lang="en-US" altLang="zh-CN" dirty="0"/>
              <a:t>  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index.CSS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body {</a:t>
            </a:r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　</a:t>
            </a:r>
            <a:r>
              <a:rPr lang="en-US" altLang="zh-CN" dirty="0" smtClean="0"/>
              <a:t>margin</a:t>
            </a:r>
            <a:r>
              <a:rPr lang="en-US" altLang="zh-CN" dirty="0"/>
              <a:t>: 10px;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button {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width</a:t>
            </a:r>
            <a:r>
              <a:rPr lang="en-US" altLang="zh-CN" dirty="0"/>
              <a:t>: </a:t>
            </a:r>
            <a:r>
              <a:rPr lang="en-US" altLang="zh-CN" dirty="0" smtClean="0"/>
              <a:t>80px;</a:t>
            </a:r>
            <a:r>
              <a:rPr lang="zh-CN" altLang="en-US" dirty="0" smtClean="0"/>
              <a:t>　</a:t>
            </a:r>
            <a:r>
              <a:rPr lang="en-US" altLang="zh-CN" dirty="0" smtClean="0"/>
              <a:t>height</a:t>
            </a:r>
            <a:r>
              <a:rPr lang="en-US" altLang="zh-CN" dirty="0"/>
              <a:t>: 36px;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#photo {</a:t>
            </a:r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　</a:t>
            </a:r>
            <a:r>
              <a:rPr lang="en-US" altLang="zh-CN" dirty="0" smtClean="0"/>
              <a:t>display</a:t>
            </a:r>
            <a:r>
              <a:rPr lang="en-US" altLang="zh-CN" dirty="0"/>
              <a:t>: </a:t>
            </a:r>
            <a:r>
              <a:rPr lang="en-US" altLang="zh-CN" dirty="0" smtClean="0"/>
              <a:t>none;</a:t>
            </a:r>
            <a:r>
              <a:rPr lang="zh-CN" altLang="en-US" dirty="0" smtClean="0"/>
              <a:t>　</a:t>
            </a:r>
            <a:r>
              <a:rPr lang="en-US" altLang="zh-CN" dirty="0" smtClean="0"/>
              <a:t>padding-top</a:t>
            </a:r>
            <a:r>
              <a:rPr lang="en-US" altLang="zh-CN" dirty="0"/>
              <a:t>: 20px;</a:t>
            </a:r>
          </a:p>
          <a:p>
            <a:pPr marL="0" indent="0">
              <a:buNone/>
            </a:pPr>
            <a:r>
              <a:rPr lang="zh-CN" altLang="en-US" dirty="0" smtClean="0"/>
              <a:t>　　</a:t>
            </a:r>
            <a:r>
              <a:rPr lang="en-US" altLang="zh-CN" dirty="0" smtClean="0"/>
              <a:t>width</a:t>
            </a:r>
            <a:r>
              <a:rPr lang="en-US" altLang="zh-CN" dirty="0"/>
              <a:t>: 100</a:t>
            </a:r>
            <a:r>
              <a:rPr lang="en-US" altLang="zh-CN" dirty="0" smtClean="0"/>
              <a:t>%;</a:t>
            </a:r>
            <a:r>
              <a:rPr lang="zh-CN" altLang="en-US" dirty="0" smtClean="0"/>
              <a:t>　</a:t>
            </a:r>
            <a:r>
              <a:rPr lang="en-US" altLang="zh-CN" dirty="0" smtClean="0"/>
              <a:t>height</a:t>
            </a:r>
            <a:r>
              <a:rPr lang="en-US" altLang="zh-CN" dirty="0"/>
              <a:t>: auto;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2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Cordova</a:t>
            </a:r>
            <a:r>
              <a:rPr lang="zh-CN" altLang="en-US" dirty="0"/>
              <a:t>是贡献给</a:t>
            </a:r>
            <a:r>
              <a:rPr lang="en-US" altLang="zh-CN" dirty="0"/>
              <a:t>Apache</a:t>
            </a:r>
            <a:r>
              <a:rPr lang="zh-CN" altLang="en-US" dirty="0"/>
              <a:t>后的开源项目，是从</a:t>
            </a:r>
            <a:r>
              <a:rPr lang="en-US" altLang="zh-CN" dirty="0" err="1"/>
              <a:t>PhoneGap</a:t>
            </a:r>
            <a:r>
              <a:rPr lang="zh-CN" altLang="en-US" dirty="0"/>
              <a:t>中抽出的核心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提供了一组设备相关的</a:t>
            </a:r>
            <a:r>
              <a:rPr lang="en-US" altLang="zh-CN" dirty="0"/>
              <a:t>API</a:t>
            </a:r>
            <a:r>
              <a:rPr lang="zh-CN" altLang="en-US" dirty="0"/>
              <a:t>，通过这组</a:t>
            </a:r>
            <a:r>
              <a:rPr lang="en-US" altLang="zh-CN" dirty="0"/>
              <a:t>API</a:t>
            </a:r>
            <a:r>
              <a:rPr lang="zh-CN" altLang="en-US" dirty="0"/>
              <a:t>，移动应用能够以</a:t>
            </a:r>
            <a:r>
              <a:rPr lang="en-US" altLang="zh-CN" dirty="0"/>
              <a:t>JavaScript</a:t>
            </a:r>
            <a:r>
              <a:rPr lang="zh-CN" altLang="en-US" dirty="0"/>
              <a:t>访问原生的设备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/>
              <a:t>Cordova</a:t>
            </a:r>
            <a:r>
              <a:rPr lang="zh-CN" altLang="en-US" dirty="0"/>
              <a:t>支持如下移动操作系统：</a:t>
            </a:r>
            <a:r>
              <a:rPr lang="en-US" altLang="zh-CN" dirty="0"/>
              <a:t>iOS, </a:t>
            </a:r>
            <a:r>
              <a:rPr lang="en-US" altLang="zh-CN" dirty="0" err="1"/>
              <a:t>Android,ubuntu</a:t>
            </a:r>
            <a:r>
              <a:rPr lang="en-US" altLang="zh-CN" dirty="0"/>
              <a:t> phone </a:t>
            </a:r>
            <a:r>
              <a:rPr lang="en-US" altLang="zh-CN" dirty="0" err="1"/>
              <a:t>os</a:t>
            </a:r>
            <a:r>
              <a:rPr lang="en-US" altLang="zh-CN" dirty="0"/>
              <a:t>, Blackberry, Windows Phone, Palm </a:t>
            </a:r>
            <a:r>
              <a:rPr lang="en-US" altLang="zh-CN" dirty="0" err="1"/>
              <a:t>WebOS</a:t>
            </a:r>
            <a:r>
              <a:rPr lang="en-US" altLang="zh-CN" dirty="0"/>
              <a:t>, </a:t>
            </a:r>
            <a:r>
              <a:rPr lang="en-US" altLang="zh-CN" dirty="0" err="1"/>
              <a:t>Bada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Symbian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98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index. 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5373216"/>
            <a:ext cx="8229600" cy="792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在</a:t>
            </a:r>
            <a:r>
              <a:rPr lang="en-US" altLang="zh-CN" dirty="0" err="1" smtClean="0">
                <a:solidFill>
                  <a:srgbClr val="C00000"/>
                </a:solidFill>
              </a:rPr>
              <a:t>deviceready</a:t>
            </a:r>
            <a:r>
              <a:rPr lang="zh-CN" altLang="en-US" dirty="0" smtClean="0">
                <a:solidFill>
                  <a:srgbClr val="C00000"/>
                </a:solidFill>
              </a:rPr>
              <a:t>事件侦听器函数中处理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7"/>
            <a:ext cx="8508625" cy="385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1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Camera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hlinkClick r:id="rId2"/>
              </a:rPr>
              <a:t>camera</a:t>
            </a:r>
            <a:r>
              <a:rPr lang="en-US" altLang="zh-CN" sz="2400" dirty="0" err="1" smtClean="0"/>
              <a:t>.</a:t>
            </a:r>
            <a:r>
              <a:rPr lang="en-US" altLang="zh-CN" sz="2400" dirty="0" err="1" smtClean="0">
                <a:hlinkClick r:id="rId3"/>
              </a:rPr>
              <a:t>getPicture</a:t>
            </a:r>
            <a:r>
              <a:rPr lang="en-US" altLang="zh-CN" sz="2400" dirty="0" smtClean="0">
                <a:hlinkClick r:id="rId3"/>
              </a:rPr>
              <a:t>(</a:t>
            </a:r>
            <a:r>
              <a:rPr lang="en-US" altLang="zh-CN" sz="2400" dirty="0" err="1" smtClean="0">
                <a:hlinkClick r:id="rId3"/>
              </a:rPr>
              <a:t>successCallback</a:t>
            </a:r>
            <a:r>
              <a:rPr lang="en-US" altLang="zh-CN" sz="2400" dirty="0">
                <a:hlinkClick r:id="rId3"/>
              </a:rPr>
              <a:t>, </a:t>
            </a:r>
            <a:r>
              <a:rPr lang="en-US" altLang="zh-CN" sz="2400" dirty="0" err="1">
                <a:hlinkClick r:id="rId3"/>
              </a:rPr>
              <a:t>errorCallback</a:t>
            </a:r>
            <a:r>
              <a:rPr lang="en-US" altLang="zh-CN" sz="2400" dirty="0">
                <a:hlinkClick r:id="rId3"/>
              </a:rPr>
              <a:t>,  {</a:t>
            </a:r>
          </a:p>
          <a:p>
            <a:r>
              <a:rPr lang="en-US" altLang="zh-CN" sz="2400" dirty="0" smtClean="0"/>
              <a:t>  quality</a:t>
            </a:r>
            <a:r>
              <a:rPr lang="en-US" altLang="zh-CN" sz="2400" dirty="0"/>
              <a:t> : 75,  </a:t>
            </a:r>
          </a:p>
          <a:p>
            <a:r>
              <a:rPr lang="en-US" altLang="zh-CN" sz="2400" dirty="0"/>
              <a:t>  </a:t>
            </a:r>
            <a:r>
              <a:rPr lang="en-US" altLang="zh-CN" sz="2400" dirty="0" err="1"/>
              <a:t>destinationType</a:t>
            </a:r>
            <a:r>
              <a:rPr lang="en-US" altLang="zh-CN" sz="2400" dirty="0"/>
              <a:t> : </a:t>
            </a:r>
            <a:r>
              <a:rPr lang="en-US" altLang="zh-CN" sz="2400" dirty="0" err="1"/>
              <a:t>Camera.DestinationType.DATA_URL</a:t>
            </a:r>
            <a:r>
              <a:rPr lang="en-US" altLang="zh-CN" sz="2400" dirty="0"/>
              <a:t>,  </a:t>
            </a:r>
          </a:p>
          <a:p>
            <a:r>
              <a:rPr lang="en-US" altLang="zh-CN" sz="2400" dirty="0"/>
              <a:t>  </a:t>
            </a:r>
            <a:r>
              <a:rPr lang="en-US" altLang="zh-CN" sz="2400" dirty="0" err="1"/>
              <a:t>sourceType</a:t>
            </a:r>
            <a:r>
              <a:rPr lang="en-US" altLang="zh-CN" sz="2400" dirty="0"/>
              <a:t> : </a:t>
            </a:r>
            <a:r>
              <a:rPr lang="en-US" altLang="zh-CN" sz="2400" dirty="0" err="1"/>
              <a:t>Camera.PictureSourceType.CAMERA</a:t>
            </a:r>
            <a:r>
              <a:rPr lang="en-US" altLang="zh-CN" sz="2400" dirty="0"/>
              <a:t>,  </a:t>
            </a:r>
          </a:p>
          <a:p>
            <a:r>
              <a:rPr lang="en-US" altLang="zh-CN" sz="2400" dirty="0"/>
              <a:t>  </a:t>
            </a:r>
            <a:r>
              <a:rPr lang="en-US" altLang="zh-CN" sz="2400" dirty="0" err="1"/>
              <a:t>allowEdit</a:t>
            </a:r>
            <a:r>
              <a:rPr lang="en-US" altLang="zh-CN" sz="2400" dirty="0"/>
              <a:t> : true,  </a:t>
            </a:r>
          </a:p>
          <a:p>
            <a:r>
              <a:rPr lang="en-US" altLang="zh-CN" sz="2400" dirty="0"/>
              <a:t>  </a:t>
            </a:r>
            <a:r>
              <a:rPr lang="en-US" altLang="zh-CN" sz="2400" dirty="0" err="1"/>
              <a:t>encodingType</a:t>
            </a:r>
            <a:r>
              <a:rPr lang="en-US" altLang="zh-CN" sz="2400" dirty="0"/>
              <a:t>: Camera.EncodingType.JPEG,  </a:t>
            </a:r>
          </a:p>
          <a:p>
            <a:r>
              <a:rPr lang="en-US" altLang="zh-CN" sz="2400" dirty="0"/>
              <a:t>  </a:t>
            </a:r>
            <a:r>
              <a:rPr lang="en-US" altLang="zh-CN" sz="2400" dirty="0" err="1"/>
              <a:t>targetWidth</a:t>
            </a:r>
            <a:r>
              <a:rPr lang="en-US" altLang="zh-CN" sz="2400" dirty="0"/>
              <a:t>: 100,  </a:t>
            </a:r>
          </a:p>
          <a:p>
            <a:r>
              <a:rPr lang="en-US" altLang="zh-CN" sz="2400" dirty="0"/>
              <a:t>  </a:t>
            </a:r>
            <a:r>
              <a:rPr lang="en-US" altLang="zh-CN" sz="2400" dirty="0" err="1"/>
              <a:t>targetHeight</a:t>
            </a:r>
            <a:r>
              <a:rPr lang="en-US" altLang="zh-CN" sz="2400" dirty="0"/>
              <a:t>: 100,  </a:t>
            </a:r>
          </a:p>
          <a:p>
            <a:r>
              <a:rPr lang="en-US" altLang="zh-CN" sz="2400" dirty="0"/>
              <a:t>  </a:t>
            </a:r>
            <a:r>
              <a:rPr lang="en-US" altLang="zh-CN" sz="2400" dirty="0" err="1" smtClean="0"/>
              <a:t>saveToPhotoAlbum</a:t>
            </a:r>
            <a:r>
              <a:rPr lang="en-US" altLang="zh-CN" sz="2400" dirty="0"/>
              <a:t>: </a:t>
            </a:r>
            <a:r>
              <a:rPr lang="en-US" altLang="zh-CN" sz="2400" dirty="0" smtClean="0"/>
              <a:t>false</a:t>
            </a:r>
            <a:endParaRPr lang="en-US" altLang="zh-CN" sz="2400" u="sng" dirty="0" smtClean="0">
              <a:hlinkClick r:id="rId3"/>
            </a:endParaRPr>
          </a:p>
          <a:p>
            <a:r>
              <a:rPr lang="en-US" altLang="zh-CN" sz="2400" dirty="0" smtClean="0">
                <a:hlinkClick r:id="rId3"/>
              </a:rPr>
              <a:t>})</a:t>
            </a:r>
            <a:r>
              <a:rPr lang="en-US" altLang="zh-CN" sz="2400" dirty="0">
                <a:hlinkClick r:id="rId3"/>
              </a:rPr>
              <a:t> 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234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真机下运行：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</a:t>
            </a:r>
            <a:r>
              <a:rPr lang="en-US" altLang="zh-CN" dirty="0"/>
              <a:t>run android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http://cordova.apache.org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http://phonegap.com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://www.phonegap100.com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blog.csdn.net/mengxiangyue/article/category/1351139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70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8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Java Development Kit (JDK) 7</a:t>
            </a:r>
            <a:r>
              <a:rPr lang="en-US" altLang="zh-CN" dirty="0"/>
              <a:t> </a:t>
            </a:r>
            <a:r>
              <a:rPr lang="zh-CN" altLang="en-US" dirty="0" smtClean="0"/>
              <a:t>或更高版本</a:t>
            </a:r>
            <a:r>
              <a:rPr lang="zh-CN" alt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新建系统变量</a:t>
            </a:r>
            <a:r>
              <a:rPr lang="en-US" altLang="zh-CN" dirty="0" smtClean="0"/>
              <a:t>JAVA_HOME=D</a:t>
            </a:r>
            <a:r>
              <a:rPr lang="en-US" altLang="zh-CN" dirty="0"/>
              <a:t>:\</a:t>
            </a:r>
            <a:r>
              <a:rPr lang="en-US" altLang="zh-CN" dirty="0" smtClean="0"/>
              <a:t>Java\jdk1.7.0_51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在系统变量“</a:t>
            </a:r>
            <a:r>
              <a:rPr lang="en-US" altLang="zh-CN" dirty="0" smtClean="0"/>
              <a:t>Path”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;%</a:t>
            </a:r>
            <a:r>
              <a:rPr lang="en-US" altLang="zh-CN" dirty="0"/>
              <a:t>JAVA_HOME%\bin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现在测试环境变量的配置成功与否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63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smtClean="0">
                <a:hlinkClick r:id="rId2"/>
              </a:rPr>
              <a:t>Android </a:t>
            </a:r>
            <a:r>
              <a:rPr lang="en-US" altLang="zh-CN" dirty="0">
                <a:hlinkClick r:id="rId2"/>
              </a:rPr>
              <a:t>Stand-alone SDK </a:t>
            </a:r>
            <a:r>
              <a:rPr lang="en-US" altLang="zh-CN" dirty="0" smtClean="0">
                <a:hlinkClick r:id="rId2"/>
              </a:rPr>
              <a:t>Tools</a:t>
            </a:r>
            <a:r>
              <a:rPr lang="en-US" altLang="zh-CN" dirty="0"/>
              <a:t> </a:t>
            </a:r>
            <a:r>
              <a:rPr lang="zh-CN" altLang="en-US" dirty="0" smtClean="0"/>
              <a:t>或</a:t>
            </a:r>
            <a:r>
              <a:rPr lang="en-US" altLang="zh-CN" dirty="0"/>
              <a:t> </a:t>
            </a:r>
            <a:r>
              <a:rPr lang="en-US" altLang="zh-CN" u="sng" dirty="0">
                <a:hlinkClick r:id="rId3"/>
              </a:rPr>
              <a:t>Android </a:t>
            </a:r>
            <a:r>
              <a:rPr lang="en-US" altLang="zh-CN" u="sng" dirty="0" smtClean="0">
                <a:hlinkClick r:id="rId3"/>
              </a:rPr>
              <a:t>Studio</a:t>
            </a:r>
            <a:r>
              <a:rPr lang="zh-CN" altLang="en-US" dirty="0"/>
              <a:t> （便于日后开发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新建系统</a:t>
            </a:r>
            <a:r>
              <a:rPr lang="zh-CN" altLang="en-US" dirty="0" smtClean="0"/>
              <a:t>变量</a:t>
            </a:r>
            <a:r>
              <a:rPr lang="en-US" altLang="zh-CN" dirty="0"/>
              <a:t>ANDRIOD_HOME=D:\</a:t>
            </a:r>
            <a:r>
              <a:rPr lang="en-US" altLang="zh-CN" dirty="0" smtClean="0"/>
              <a:t>Java\Android\sdk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在系统</a:t>
            </a:r>
            <a:r>
              <a:rPr lang="zh-CN" altLang="en-US" dirty="0" smtClean="0"/>
              <a:t>变量“</a:t>
            </a:r>
            <a:r>
              <a:rPr lang="en-US" altLang="zh-CN" dirty="0" smtClean="0"/>
              <a:t>Path”</a:t>
            </a:r>
            <a:r>
              <a:rPr lang="zh-CN" altLang="en-US" dirty="0" smtClean="0"/>
              <a:t>中添加</a:t>
            </a:r>
            <a:r>
              <a:rPr lang="en-US" altLang="zh-CN" dirty="0"/>
              <a:t>%ANDRIOD_HOME%\platform-tools;%ANDRIOD_HOME%\tools</a:t>
            </a:r>
            <a:r>
              <a:rPr lang="en-US" altLang="zh-CN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6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Android SDK</a:t>
            </a:r>
            <a:r>
              <a:rPr lang="zh-CN" altLang="en-US" dirty="0" smtClean="0"/>
              <a:t>包</a:t>
            </a:r>
            <a:endParaRPr lang="en-US" altLang="zh-C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1" y="1412774"/>
            <a:ext cx="6776725" cy="522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9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zh-CN" altLang="en-US" dirty="0" smtClean="0">
                <a:effectLst/>
              </a:rPr>
              <a:t>虚拟机</a:t>
            </a:r>
            <a:endParaRPr lang="en-US" altLang="zh-CN" dirty="0">
              <a:effectLst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67986" cy="393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5805264"/>
            <a:ext cx="733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虚拟机加速建议安装</a:t>
            </a:r>
            <a:r>
              <a:rPr lang="zh-CN" altLang="en-US" dirty="0" smtClean="0">
                <a:solidFill>
                  <a:srgbClr val="C00000"/>
                </a:solidFill>
                <a:hlinkClick r:id="rId3"/>
              </a:rPr>
              <a:t>英特尔硬件</a:t>
            </a:r>
            <a:r>
              <a:rPr lang="zh-CN" altLang="en-US" dirty="0">
                <a:solidFill>
                  <a:srgbClr val="C00000"/>
                </a:solidFill>
                <a:hlinkClick r:id="rId3"/>
              </a:rPr>
              <a:t>加速执行</a:t>
            </a:r>
            <a:r>
              <a:rPr lang="zh-CN" altLang="en-US" dirty="0" smtClean="0">
                <a:solidFill>
                  <a:srgbClr val="C00000"/>
                </a:solidFill>
                <a:hlinkClick r:id="rId3"/>
              </a:rPr>
              <a:t>管理器</a:t>
            </a:r>
            <a:r>
              <a:rPr lang="zh-CN" altLang="en-US" dirty="0" smtClean="0">
                <a:solidFill>
                  <a:srgbClr val="C00000"/>
                </a:solidFill>
              </a:rPr>
              <a:t>驱动并在</a:t>
            </a:r>
            <a:r>
              <a:rPr lang="en-US" altLang="zh-CN" dirty="0" smtClean="0">
                <a:solidFill>
                  <a:srgbClr val="C00000"/>
                </a:solidFill>
              </a:rPr>
              <a:t>BOIS</a:t>
            </a:r>
            <a:r>
              <a:rPr lang="zh-CN" altLang="en-US" dirty="0" smtClean="0">
                <a:solidFill>
                  <a:srgbClr val="C00000"/>
                </a:solidFill>
              </a:rPr>
              <a:t>中打开</a:t>
            </a:r>
            <a:r>
              <a:rPr lang="en-US" altLang="zh-CN" dirty="0" smtClean="0">
                <a:solidFill>
                  <a:srgbClr val="C00000"/>
                </a:solidFill>
              </a:rPr>
              <a:t>VT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effectLst/>
              </a:rPr>
              <a:t>Node</a:t>
            </a:r>
            <a:r>
              <a:rPr lang="zh-CN" altLang="en-US" b="1" dirty="0" smtClean="0">
                <a:effectLst/>
              </a:rPr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zh-CN" altLang="en-US" dirty="0"/>
              <a:t> </a:t>
            </a:r>
            <a:r>
              <a:rPr lang="en-US" altLang="zh-CN" u="sng" dirty="0" smtClean="0">
                <a:hlinkClick r:id="rId2"/>
              </a:rPr>
              <a:t>Node.js</a:t>
            </a:r>
            <a:r>
              <a:rPr lang="zh-CN" altLang="en-US" dirty="0"/>
              <a:t>和</a:t>
            </a:r>
            <a:r>
              <a:rPr lang="en-US" altLang="zh-CN" dirty="0" smtClean="0"/>
              <a:t>NPM</a:t>
            </a:r>
          </a:p>
          <a:p>
            <a:r>
              <a:rPr lang="zh-CN" altLang="en-US" dirty="0"/>
              <a:t>在系统变量“</a:t>
            </a:r>
            <a:r>
              <a:rPr lang="en-US" altLang="zh-CN" dirty="0"/>
              <a:t>Path”</a:t>
            </a:r>
            <a:r>
              <a:rPr lang="zh-CN" altLang="en-US" dirty="0"/>
              <a:t>中</a:t>
            </a:r>
            <a:r>
              <a:rPr lang="zh-CN" altLang="en-US" dirty="0" smtClean="0"/>
              <a:t>添加</a:t>
            </a:r>
            <a:r>
              <a:rPr lang="en-US" altLang="zh-CN" dirty="0"/>
              <a:t>;D:\</a:t>
            </a:r>
            <a:r>
              <a:rPr lang="en-US" altLang="zh-CN" dirty="0" err="1"/>
              <a:t>nodejs</a:t>
            </a:r>
            <a:r>
              <a:rPr lang="en-US" altLang="zh-CN" dirty="0" smtClean="0"/>
              <a:t>;</a:t>
            </a:r>
          </a:p>
        </p:txBody>
      </p:sp>
      <p:pic>
        <p:nvPicPr>
          <p:cNvPr id="1026" name="Picture 2" descr="http://images.cnitblog.com/blog/14032/201311/01151200-f7f428ea1664483091ed02dcf147cc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54864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4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 err="1" smtClean="0"/>
              <a:t>cordova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5719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npm</a:t>
            </a:r>
            <a:r>
              <a:rPr lang="en-US" altLang="zh-CN" sz="2400" dirty="0"/>
              <a:t> install -g </a:t>
            </a:r>
            <a:r>
              <a:rPr lang="en-US" altLang="zh-CN" sz="2400" dirty="0" err="1"/>
              <a:t>cordova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04" y="2420888"/>
            <a:ext cx="4189306" cy="41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68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新建</a:t>
            </a:r>
            <a:r>
              <a:rPr lang="zh-CN" altLang="en-US" dirty="0">
                <a:effectLst/>
              </a:rPr>
              <a:t>应用程序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214" y="1844824"/>
            <a:ext cx="6249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cordova</a:t>
            </a:r>
            <a:r>
              <a:rPr lang="en-US" altLang="zh-CN" sz="2400" dirty="0"/>
              <a:t> create demo </a:t>
            </a:r>
            <a:r>
              <a:rPr lang="en-US" altLang="zh-CN" sz="2400" dirty="0" err="1"/>
              <a:t>com.riafan.tutorial</a:t>
            </a:r>
            <a:r>
              <a:rPr lang="en-US" altLang="zh-CN" sz="2400" dirty="0"/>
              <a:t> Camera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66" y="3717032"/>
            <a:ext cx="8001048" cy="187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4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767</TotalTime>
  <Words>330</Words>
  <Application>Microsoft Office PowerPoint</Application>
  <PresentationFormat>全屏显示(4:3)</PresentationFormat>
  <Paragraphs>113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行云流水</vt:lpstr>
      <vt:lpstr>Cordova 入门</vt:lpstr>
      <vt:lpstr>Cordova简介</vt:lpstr>
      <vt:lpstr>JAVA环境</vt:lpstr>
      <vt:lpstr>Android环境</vt:lpstr>
      <vt:lpstr>安装Android SDK包</vt:lpstr>
      <vt:lpstr>安装虚拟机</vt:lpstr>
      <vt:lpstr>Node环境</vt:lpstr>
      <vt:lpstr>安装cordova</vt:lpstr>
      <vt:lpstr>新建应用程序</vt:lpstr>
      <vt:lpstr>添加平台</vt:lpstr>
      <vt:lpstr>其它平台操作</vt:lpstr>
      <vt:lpstr>构建应用程序</vt:lpstr>
      <vt:lpstr>运行程序</vt:lpstr>
      <vt:lpstr>自带插件</vt:lpstr>
      <vt:lpstr>自带插件</vt:lpstr>
      <vt:lpstr>调用摄像头</vt:lpstr>
      <vt:lpstr>自定义应用图标</vt:lpstr>
      <vt:lpstr>修改index.html</vt:lpstr>
      <vt:lpstr>修改index.CSS</vt:lpstr>
      <vt:lpstr>修改index. js</vt:lpstr>
      <vt:lpstr>Camera API</vt:lpstr>
      <vt:lpstr>运行程序</vt:lpstr>
      <vt:lpstr>学习资源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Cordova 入门</dc:title>
  <dc:creator>Flying</dc:creator>
  <cp:lastModifiedBy>Flying</cp:lastModifiedBy>
  <cp:revision>100</cp:revision>
  <dcterms:created xsi:type="dcterms:W3CDTF">2016-03-22T13:02:01Z</dcterms:created>
  <dcterms:modified xsi:type="dcterms:W3CDTF">2016-03-24T17:36:44Z</dcterms:modified>
</cp:coreProperties>
</file>