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5814060" y="2200910"/>
            <a:ext cx="970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git commit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986155" y="1776730"/>
            <a:ext cx="1932940" cy="2223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2830" y="194754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Working directory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56355" y="1789430"/>
            <a:ext cx="1932940" cy="22237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08755" y="196024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Stag</a:t>
            </a:r>
            <a:r>
              <a:rPr lang="en-US" altLang="zh-CN"/>
              <a:t>ed</a:t>
            </a:r>
            <a:r>
              <a:rPr lang="zh-CN" altLang="en-US"/>
              <a:t> directory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809480" y="1776730"/>
            <a:ext cx="1932940" cy="2223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42830" y="194754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remote</a:t>
            </a:r>
            <a:r>
              <a:rPr lang="zh-CN" altLang="en-US"/>
              <a:t> directory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4025" y="1776730"/>
            <a:ext cx="1932940" cy="2223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31660" y="194754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</a:t>
            </a:r>
            <a:r>
              <a:rPr lang="zh-CN" altLang="en-US"/>
              <a:t> directory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48105" y="2647950"/>
            <a:ext cx="1162050" cy="368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new file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10005" y="3257550"/>
            <a:ext cx="1400175" cy="3683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modified file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004820" y="2800350"/>
            <a:ext cx="869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git add</a:t>
            </a:r>
            <a:endParaRPr lang="en-US" altLang="zh-CN" sz="140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919730" y="3114675"/>
            <a:ext cx="933450" cy="95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796280" y="2476500"/>
            <a:ext cx="98425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758555" y="2409825"/>
            <a:ext cx="106045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83650" y="210312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git push</a:t>
            </a:r>
            <a:endParaRPr lang="en-US" altLang="zh-CN" sz="140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733155" y="3107055"/>
            <a:ext cx="1076325" cy="95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895080" y="2809875"/>
            <a:ext cx="714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git pull</a:t>
            </a:r>
            <a:endParaRPr lang="en-US" altLang="zh-CN" sz="140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5796280" y="3248025"/>
            <a:ext cx="1076325" cy="95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108825" y="2879725"/>
            <a:ext cx="132397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/>
              <a:t>saved file</a:t>
            </a:r>
            <a:endParaRPr lang="en-US" altLang="zh-CN"/>
          </a:p>
        </p:txBody>
      </p:sp>
      <p:cxnSp>
        <p:nvCxnSpPr>
          <p:cNvPr id="30" name="曲线连接符 29"/>
          <p:cNvCxnSpPr>
            <a:stCxn id="29" idx="2"/>
            <a:endCxn id="17" idx="2"/>
          </p:cNvCxnSpPr>
          <p:nvPr/>
        </p:nvCxnSpPr>
        <p:spPr>
          <a:xfrm rot="5400000">
            <a:off x="4701858" y="556578"/>
            <a:ext cx="377825" cy="5760720"/>
          </a:xfrm>
          <a:prstGeom prst="curvedConnector3">
            <a:avLst>
              <a:gd name="adj1" fmla="val 581344"/>
            </a:avLst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74135" y="5526405"/>
            <a:ext cx="117157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ln/>
                <a:solidFill>
                  <a:schemeClr val="accent4"/>
                </a:solidFill>
                <a:effectLst/>
              </a:rPr>
              <a:t>edit code</a:t>
            </a:r>
            <a:endParaRPr lang="en-US" altLang="zh-CN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33850" y="2638425"/>
            <a:ext cx="1323975" cy="368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staged file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33850" y="3248025"/>
            <a:ext cx="132397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staged file</a:t>
            </a:r>
            <a:endParaRPr lang="en-US" altLang="zh-CN"/>
          </a:p>
        </p:txBody>
      </p:sp>
      <p:cxnSp>
        <p:nvCxnSpPr>
          <p:cNvPr id="35" name="曲线连接符 34"/>
          <p:cNvCxnSpPr>
            <a:stCxn id="33" idx="0"/>
            <a:endCxn id="16" idx="0"/>
          </p:cNvCxnSpPr>
          <p:nvPr/>
        </p:nvCxnSpPr>
        <p:spPr>
          <a:xfrm rot="16200000" flipH="1" flipV="1">
            <a:off x="3357245" y="1209675"/>
            <a:ext cx="9525" cy="2867025"/>
          </a:xfrm>
          <a:prstGeom prst="curvedConnector3">
            <a:avLst>
              <a:gd name="adj1" fmla="val -15599999"/>
            </a:avLst>
          </a:prstGeom>
          <a:ln w="38100">
            <a:prstDash val="lg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264410" y="744220"/>
            <a:ext cx="219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git rm --cached XXX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010410" y="4599940"/>
            <a:ext cx="30232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           git checkout -- XX</a:t>
            </a:r>
            <a:endParaRPr lang="en-US" altLang="zh-CN" sz="1400">
              <a:solidFill>
                <a:schemeClr val="accent6"/>
              </a:solidFill>
            </a:endParaRPr>
          </a:p>
          <a:p>
            <a:r>
              <a:rPr lang="en-US" altLang="zh-CN" sz="1400">
                <a:solidFill>
                  <a:schemeClr val="accent6"/>
                </a:solidFill>
              </a:rPr>
              <a:t> (discard working dir changes)</a:t>
            </a:r>
            <a:endParaRPr lang="en-US" altLang="zh-CN" sz="1400">
              <a:solidFill>
                <a:schemeClr val="accent6"/>
              </a:solidFill>
            </a:endParaRPr>
          </a:p>
          <a:p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39" name="曲线连接符 38"/>
          <p:cNvCxnSpPr>
            <a:stCxn id="12" idx="0"/>
            <a:endCxn id="14" idx="0"/>
          </p:cNvCxnSpPr>
          <p:nvPr/>
        </p:nvCxnSpPr>
        <p:spPr>
          <a:xfrm rot="16200000" flipV="1">
            <a:off x="9272905" y="274320"/>
            <a:ext cx="3175" cy="3005455"/>
          </a:xfrm>
          <a:prstGeom prst="curvedConnector3">
            <a:avLst>
              <a:gd name="adj1" fmla="val 19560000"/>
            </a:avLst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31505" y="744220"/>
            <a:ext cx="211455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first time:git clone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493375" y="2804795"/>
            <a:ext cx="533400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5457825" y="4599940"/>
            <a:ext cx="179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1"/>
                </a:solidFill>
                <a:sym typeface="+mn-ea"/>
              </a:rPr>
              <a:t>git reset HEAD XXX</a:t>
            </a:r>
            <a:endParaRPr lang="en-US" altLang="zh-CN" sz="1600">
              <a:solidFill>
                <a:schemeClr val="accent6"/>
              </a:solidFill>
            </a:endParaRPr>
          </a:p>
        </p:txBody>
      </p:sp>
      <p:cxnSp>
        <p:nvCxnSpPr>
          <p:cNvPr id="45" name="曲线连接符 44"/>
          <p:cNvCxnSpPr/>
          <p:nvPr/>
        </p:nvCxnSpPr>
        <p:spPr>
          <a:xfrm rot="5400000">
            <a:off x="6327775" y="2545715"/>
            <a:ext cx="12700" cy="2947670"/>
          </a:xfrm>
          <a:prstGeom prst="curvedConnector3">
            <a:avLst>
              <a:gd name="adj1" fmla="val 4450000"/>
            </a:avLst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/>
          <p:nvPr/>
        </p:nvCxnSpPr>
        <p:spPr>
          <a:xfrm rot="5400000">
            <a:off x="3284855" y="2520315"/>
            <a:ext cx="12700" cy="2947670"/>
          </a:xfrm>
          <a:prstGeom prst="curvedConnector3">
            <a:avLst>
              <a:gd name="adj1" fmla="val 4450000"/>
            </a:avLst>
          </a:prstGeom>
          <a:ln w="38100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蓝月</cp:lastModifiedBy>
  <cp:revision>5</cp:revision>
  <dcterms:created xsi:type="dcterms:W3CDTF">2018-08-12T09:13:59Z</dcterms:created>
  <dcterms:modified xsi:type="dcterms:W3CDTF">2018-08-12T11:16:34Z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