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3E4B-0BE0-F640-B8B3-0F75D5F24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6F8E6-FEAC-AE31-A678-AD05C362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F3109-8649-9414-E1AA-9634DAC8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3A4C-66B4-4E65-059E-6782233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75243-87D7-E814-ACA3-E8CC027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DF4A-768B-B658-1C8D-7408E2E6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AB841-FA25-9DC1-A667-25DA1EE6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2ED61-66AB-2AF6-D8EE-F54FB3B4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9FF1D-3F0F-F21A-09FB-4DFD832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E0AE3-743A-A822-CA43-A2E9BC9E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B75215-3B06-3059-BAB8-B3C25666A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31F29-D09A-BD41-3A7A-E5FF2A8E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2A47C-E8DB-35FB-563C-5D470BEA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AC79-DD29-E68C-4AC9-36544B03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20194-2DA0-2B72-39E1-B3FF6EE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D0C36-3FE7-E473-CCBB-81E50D6A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F5725-3432-779B-B39D-9723B8F1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76A98-A67A-33B8-FBC5-5645DF04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3D22-DCFE-EBEA-C2E0-21C8F97A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BE43D-6247-8B26-EAAF-12A201D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7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EBD1-FB76-ED73-55A6-30AE71CB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E1603-77EB-CAD7-6C99-7D622446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1DC69-7EBA-75C8-9734-86A0655C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B397B-E79C-2118-AD0A-C35BA550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8E000-2C6F-A375-6093-6FC64A55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BD335-C260-2559-9B2A-C4210932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660D2-96F3-A608-1E96-A44D9AE33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F2FDF3-816C-5205-D652-4685AEC8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F8FD8-E7E0-29FB-5E07-A8269233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336F8-DB18-D3A9-30D1-E608768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AFF7D-083A-18EC-D647-42D92816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6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6382D-1DA1-454D-4029-DAB29FE3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58837-4159-7368-CA95-F7CB0F1B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F385D-1E69-6A0B-3D9F-7DCC0B65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21A41-6102-0BAE-8D86-DE98F635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9F063-4B0A-9651-B458-A8B913753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07C9C-7242-FF52-8DE0-4EB26D1A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1277B0-FABF-992F-482A-DE1184F1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5C8257-3D63-C7E5-418B-AFACC39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4B6DA-A715-33C0-AEC2-B20434B6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42E55-4837-7802-5FBE-FD5B6B9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5E3E6-05A3-895C-A94A-78D3A5B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9AEE9-6850-C3A1-2095-9F19FD2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6E7B8-1A42-6514-AC6B-BBAB2C83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5E2F90-FA3B-2669-2D89-09125240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A9F29-1DEA-BF8B-F9CC-F8FE1E38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37EA-63B6-9116-6989-AE7EAF0D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CB808-B683-ADA9-2BC8-4F18FB91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6CE28-DD26-90B6-58D1-44853FFF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4E3E3-DB50-3FCB-C6B2-6539890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7A361-534C-866E-C4B6-4D82DCC7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4A5F3-94C2-D32F-F3D6-F5949F4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CBFD-1366-B831-5A6B-92791DF9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3D728-1558-734A-74DD-6A5507919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EB9C-DF69-02A3-769B-BA49FD32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49CA0-DE8C-187D-0E39-A81C3CFD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EE596-186E-61BB-AF4E-DAF4E79B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6FCB8-7904-2A74-51AC-88CE1E42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FDAC03-5879-A874-91EC-40B3B08D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9A984-D5BA-5E0E-BE6D-7A82ECFF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B7F0A-AD03-0D72-C64F-BFC8AF7C1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5A62-4116-4081-BE5E-34A65E89BF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027AA-C030-E4C4-8456-222FA160F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B743F-85D5-F5E2-6F8A-F38107B4A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56B7-9A13-42D8-B295-A8B20F7C8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651B58-E960-7F19-4D4C-B1EF52317347}"/>
              </a:ext>
            </a:extLst>
          </p:cNvPr>
          <p:cNvSpPr/>
          <p:nvPr/>
        </p:nvSpPr>
        <p:spPr>
          <a:xfrm>
            <a:off x="4194495" y="1426128"/>
            <a:ext cx="3615655" cy="4068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DFB7D-79BE-EF7C-07FD-19F523D1CBD0}"/>
              </a:ext>
            </a:extLst>
          </p:cNvPr>
          <p:cNvSpPr/>
          <p:nvPr/>
        </p:nvSpPr>
        <p:spPr>
          <a:xfrm>
            <a:off x="4652392" y="2216093"/>
            <a:ext cx="2699857" cy="134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PDFParser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D47AC-D1DB-359D-A5D5-CC972B205988}"/>
              </a:ext>
            </a:extLst>
          </p:cNvPr>
          <p:cNvSpPr/>
          <p:nvPr/>
        </p:nvSpPr>
        <p:spPr>
          <a:xfrm>
            <a:off x="4652393" y="3855441"/>
            <a:ext cx="2699857" cy="134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F4783-F79B-3D06-C21E-C5E2C2599D82}"/>
              </a:ext>
            </a:extLst>
          </p:cNvPr>
          <p:cNvSpPr txBox="1"/>
          <p:nvPr/>
        </p:nvSpPr>
        <p:spPr>
          <a:xfrm>
            <a:off x="4236439" y="1515961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PDFTranslator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DFD919-055E-B006-07F6-3C0F174FA708}"/>
              </a:ext>
            </a:extLst>
          </p:cNvPr>
          <p:cNvSpPr txBox="1"/>
          <p:nvPr/>
        </p:nvSpPr>
        <p:spPr>
          <a:xfrm>
            <a:off x="6412682" y="1515961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Logger</a:t>
            </a:r>
            <a:endParaRPr lang="zh-CN" altLang="en-US" dirty="0"/>
          </a:p>
        </p:txBody>
      </p:sp>
      <p:pic>
        <p:nvPicPr>
          <p:cNvPr id="10" name="图形 9" descr="文档 纯色填充">
            <a:extLst>
              <a:ext uri="{FF2B5EF4-FFF2-40B4-BE49-F238E27FC236}">
                <a16:creationId xmlns:a16="http://schemas.microsoft.com/office/drawing/2014/main" id="{F9AF02D7-3FFA-AA9D-B192-420255E6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240" y="1515961"/>
            <a:ext cx="1701218" cy="1701218"/>
          </a:xfrm>
          <a:prstGeom prst="rect">
            <a:avLst/>
          </a:prstGeom>
        </p:spPr>
      </p:pic>
      <p:pic>
        <p:nvPicPr>
          <p:cNvPr id="11" name="图形 10" descr="文档 纯色填充">
            <a:extLst>
              <a:ext uri="{FF2B5EF4-FFF2-40B4-BE49-F238E27FC236}">
                <a16:creationId xmlns:a16="http://schemas.microsoft.com/office/drawing/2014/main" id="{E86C20D1-953F-B20D-FDB0-0D041343A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0" y="3556933"/>
            <a:ext cx="1701218" cy="170121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58127BB-7C5F-99F7-EBCB-F416F69D6DA7}"/>
              </a:ext>
            </a:extLst>
          </p:cNvPr>
          <p:cNvSpPr/>
          <p:nvPr/>
        </p:nvSpPr>
        <p:spPr>
          <a:xfrm>
            <a:off x="2773262" y="2106707"/>
            <a:ext cx="1035340" cy="694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9D4EF7D-FDAB-FBEF-7DC4-25D2B51983DD}"/>
              </a:ext>
            </a:extLst>
          </p:cNvPr>
          <p:cNvSpPr/>
          <p:nvPr/>
        </p:nvSpPr>
        <p:spPr>
          <a:xfrm rot="10800000">
            <a:off x="2773262" y="4089963"/>
            <a:ext cx="1035340" cy="694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727F253-1290-F30C-3858-3A9D44AA95F5}"/>
              </a:ext>
            </a:extLst>
          </p:cNvPr>
          <p:cNvSpPr/>
          <p:nvPr/>
        </p:nvSpPr>
        <p:spPr>
          <a:xfrm>
            <a:off x="8460998" y="2106707"/>
            <a:ext cx="1035340" cy="694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8AF46FC-A0C0-A891-C14E-EC5EDB780A44}"/>
              </a:ext>
            </a:extLst>
          </p:cNvPr>
          <p:cNvSpPr/>
          <p:nvPr/>
        </p:nvSpPr>
        <p:spPr>
          <a:xfrm rot="10800000">
            <a:off x="8460998" y="4089963"/>
            <a:ext cx="1035340" cy="6948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55FBD5-D9B2-B20D-C75F-60BCF835E6BD}"/>
              </a:ext>
            </a:extLst>
          </p:cNvPr>
          <p:cNvSpPr/>
          <p:nvPr/>
        </p:nvSpPr>
        <p:spPr>
          <a:xfrm>
            <a:off x="9717945" y="2008728"/>
            <a:ext cx="2295090" cy="2776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BD0BF-BCDD-E8C7-A1F0-25072E7BD087}"/>
              </a:ext>
            </a:extLst>
          </p:cNvPr>
          <p:cNvSpPr/>
          <p:nvPr/>
        </p:nvSpPr>
        <p:spPr>
          <a:xfrm>
            <a:off x="10118869" y="2871482"/>
            <a:ext cx="1493241" cy="111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千帆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BC1664-F803-5B3A-6C72-0CB32EAF70ED}"/>
              </a:ext>
            </a:extLst>
          </p:cNvPr>
          <p:cNvSpPr txBox="1"/>
          <p:nvPr/>
        </p:nvSpPr>
        <p:spPr>
          <a:xfrm>
            <a:off x="10491130" y="2357305"/>
            <a:ext cx="97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LLMs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D47451-1869-41F5-E7E3-272678DD34CE}"/>
              </a:ext>
            </a:extLst>
          </p:cNvPr>
          <p:cNvSpPr txBox="1"/>
          <p:nvPr/>
        </p:nvSpPr>
        <p:spPr>
          <a:xfrm>
            <a:off x="2825166" y="1824062"/>
            <a:ext cx="97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241352-4932-CACB-9E30-73C5AB4A2EBC}"/>
              </a:ext>
            </a:extLst>
          </p:cNvPr>
          <p:cNvSpPr txBox="1"/>
          <p:nvPr/>
        </p:nvSpPr>
        <p:spPr>
          <a:xfrm>
            <a:off x="3039607" y="3855441"/>
            <a:ext cx="97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467135-B178-3BB5-F1BC-D6E598033876}"/>
              </a:ext>
            </a:extLst>
          </p:cNvPr>
          <p:cNvSpPr txBox="1"/>
          <p:nvPr/>
        </p:nvSpPr>
        <p:spPr>
          <a:xfrm>
            <a:off x="8284122" y="1815093"/>
            <a:ext cx="155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C2FB4F-B03D-BAA5-452D-B5491AE4BA8B}"/>
              </a:ext>
            </a:extLst>
          </p:cNvPr>
          <p:cNvSpPr txBox="1"/>
          <p:nvPr/>
        </p:nvSpPr>
        <p:spPr>
          <a:xfrm>
            <a:off x="8292511" y="3720631"/>
            <a:ext cx="155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译文结果</a:t>
            </a:r>
          </a:p>
        </p:txBody>
      </p:sp>
    </p:spTree>
    <p:extLst>
      <p:ext uri="{BB962C8B-B14F-4D97-AF65-F5344CB8AC3E}">
        <p14:creationId xmlns:p14="http://schemas.microsoft.com/office/powerpoint/2010/main" val="161263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guohua</dc:creator>
  <cp:lastModifiedBy>huang guohua</cp:lastModifiedBy>
  <cp:revision>1</cp:revision>
  <dcterms:created xsi:type="dcterms:W3CDTF">2025-03-12T02:51:19Z</dcterms:created>
  <dcterms:modified xsi:type="dcterms:W3CDTF">2025-03-12T03:01:10Z</dcterms:modified>
</cp:coreProperties>
</file>