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AB9AB-0D3E-4319-93B7-894B034D85A2}" v="29" dt="2021-01-09T23:16:4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itakischris@gmail.com" userId="44366fb613782aaf" providerId="LiveId" clId="{6E6AB9AB-0D3E-4319-93B7-894B034D85A2}"/>
    <pc:docChg chg="undo custSel mod addSld delSld modSld">
      <pc:chgData name="moraitakischris@gmail.com" userId="44366fb613782aaf" providerId="LiveId" clId="{6E6AB9AB-0D3E-4319-93B7-894B034D85A2}" dt="2021-01-10T09:12:40.089" v="5016" actId="1076"/>
      <pc:docMkLst>
        <pc:docMk/>
      </pc:docMkLst>
      <pc:sldChg chg="modSp del mod">
        <pc:chgData name="moraitakischris@gmail.com" userId="44366fb613782aaf" providerId="LiveId" clId="{6E6AB9AB-0D3E-4319-93B7-894B034D85A2}" dt="2021-01-09T20:58:08.253" v="2345" actId="2696"/>
        <pc:sldMkLst>
          <pc:docMk/>
          <pc:sldMk cId="3975164827" sldId="256"/>
        </pc:sldMkLst>
        <pc:spChg chg="mod">
          <ac:chgData name="moraitakischris@gmail.com" userId="44366fb613782aaf" providerId="LiveId" clId="{6E6AB9AB-0D3E-4319-93B7-894B034D85A2}" dt="2021-01-09T20:57:06.921" v="2343" actId="20577"/>
          <ac:spMkLst>
            <pc:docMk/>
            <pc:sldMk cId="3975164827" sldId="256"/>
            <ac:spMk id="3" creationId="{2BA4224D-F5A0-4424-8EFD-CB6DAF94C9B7}"/>
          </ac:spMkLst>
        </pc:spChg>
      </pc:sldChg>
      <pc:sldChg chg="modSp new mod">
        <pc:chgData name="moraitakischris@gmail.com" userId="44366fb613782aaf" providerId="LiveId" clId="{6E6AB9AB-0D3E-4319-93B7-894B034D85A2}" dt="2021-01-09T21:44:10.150" v="3809" actId="14100"/>
        <pc:sldMkLst>
          <pc:docMk/>
          <pc:sldMk cId="960624578" sldId="257"/>
        </pc:sldMkLst>
        <pc:spChg chg="mod">
          <ac:chgData name="moraitakischris@gmail.com" userId="44366fb613782aaf" providerId="LiveId" clId="{6E6AB9AB-0D3E-4319-93B7-894B034D85A2}" dt="2021-01-09T21:14:36.067" v="2646" actId="20577"/>
          <ac:spMkLst>
            <pc:docMk/>
            <pc:sldMk cId="960624578" sldId="257"/>
            <ac:spMk id="2" creationId="{12FF605B-CEA3-40C1-9119-343324095F83}"/>
          </ac:spMkLst>
        </pc:spChg>
        <pc:spChg chg="mod">
          <ac:chgData name="moraitakischris@gmail.com" userId="44366fb613782aaf" providerId="LiveId" clId="{6E6AB9AB-0D3E-4319-93B7-894B034D85A2}" dt="2021-01-09T21:44:10.150" v="3809" actId="14100"/>
          <ac:spMkLst>
            <pc:docMk/>
            <pc:sldMk cId="960624578" sldId="257"/>
            <ac:spMk id="3" creationId="{4C5F1C5D-AC18-48A1-81A9-F478A5C8884F}"/>
          </ac:spMkLst>
        </pc:spChg>
      </pc:sldChg>
      <pc:sldChg chg="modSp del mod">
        <pc:chgData name="moraitakischris@gmail.com" userId="44366fb613782aaf" providerId="LiveId" clId="{6E6AB9AB-0D3E-4319-93B7-894B034D85A2}" dt="2021-01-09T20:37:47.699" v="2276" actId="2696"/>
        <pc:sldMkLst>
          <pc:docMk/>
          <pc:sldMk cId="2906827477" sldId="257"/>
        </pc:sldMkLst>
        <pc:spChg chg="mod">
          <ac:chgData name="moraitakischris@gmail.com" userId="44366fb613782aaf" providerId="LiveId" clId="{6E6AB9AB-0D3E-4319-93B7-894B034D85A2}" dt="2021-01-08T23:59:41.451" v="2263" actId="20577"/>
          <ac:spMkLst>
            <pc:docMk/>
            <pc:sldMk cId="2906827477" sldId="257"/>
            <ac:spMk id="3" creationId="{76AA7A24-EF6E-4C63-876D-83C41E245BBE}"/>
          </ac:spMkLst>
        </pc:spChg>
      </pc:sldChg>
      <pc:sldChg chg="new del">
        <pc:chgData name="moraitakischris@gmail.com" userId="44366fb613782aaf" providerId="LiveId" clId="{6E6AB9AB-0D3E-4319-93B7-894B034D85A2}" dt="2021-01-09T20:39:37.999" v="2286" actId="2696"/>
        <pc:sldMkLst>
          <pc:docMk/>
          <pc:sldMk cId="2999406414" sldId="257"/>
        </pc:sldMkLst>
      </pc:sldChg>
      <pc:sldChg chg="modSp new del mod">
        <pc:chgData name="moraitakischris@gmail.com" userId="44366fb613782aaf" providerId="LiveId" clId="{6E6AB9AB-0D3E-4319-93B7-894B034D85A2}" dt="2021-01-09T20:50:39.510" v="2289" actId="2696"/>
        <pc:sldMkLst>
          <pc:docMk/>
          <pc:sldMk cId="3330679289" sldId="257"/>
        </pc:sldMkLst>
        <pc:spChg chg="mod">
          <ac:chgData name="moraitakischris@gmail.com" userId="44366fb613782aaf" providerId="LiveId" clId="{6E6AB9AB-0D3E-4319-93B7-894B034D85A2}" dt="2021-01-09T20:42:27.690" v="2288" actId="1076"/>
          <ac:spMkLst>
            <pc:docMk/>
            <pc:sldMk cId="3330679289" sldId="257"/>
            <ac:spMk id="2" creationId="{EB5649C2-F575-459D-A4A2-F362B8E3E7B3}"/>
          </ac:spMkLst>
        </pc:spChg>
      </pc:sldChg>
      <pc:sldChg chg="new del">
        <pc:chgData name="moraitakischris@gmail.com" userId="44366fb613782aaf" providerId="LiveId" clId="{6E6AB9AB-0D3E-4319-93B7-894B034D85A2}" dt="2021-01-09T20:39:18.280" v="2284" actId="2696"/>
        <pc:sldMkLst>
          <pc:docMk/>
          <pc:sldMk cId="3786651542" sldId="257"/>
        </pc:sldMkLst>
      </pc:sldChg>
      <pc:sldChg chg="modSp del mod">
        <pc:chgData name="moraitakischris@gmail.com" userId="44366fb613782aaf" providerId="LiveId" clId="{6E6AB9AB-0D3E-4319-93B7-894B034D85A2}" dt="2021-01-09T20:37:56.249" v="2277" actId="2696"/>
        <pc:sldMkLst>
          <pc:docMk/>
          <pc:sldMk cId="283304931" sldId="258"/>
        </pc:sldMkLst>
        <pc:spChg chg="mod">
          <ac:chgData name="moraitakischris@gmail.com" userId="44366fb613782aaf" providerId="LiveId" clId="{6E6AB9AB-0D3E-4319-93B7-894B034D85A2}" dt="2021-01-09T00:00:44.628" v="2275" actId="20577"/>
          <ac:spMkLst>
            <pc:docMk/>
            <pc:sldMk cId="283304931" sldId="258"/>
            <ac:spMk id="3" creationId="{6421BAEB-B8E3-4091-887A-E02BC9C5A6DC}"/>
          </ac:spMkLst>
        </pc:spChg>
      </pc:sldChg>
      <pc:sldChg chg="addSp delSp modSp new mod setBg">
        <pc:chgData name="moraitakischris@gmail.com" userId="44366fb613782aaf" providerId="LiveId" clId="{6E6AB9AB-0D3E-4319-93B7-894B034D85A2}" dt="2021-01-09T23:16:57.462" v="4674" actId="26606"/>
        <pc:sldMkLst>
          <pc:docMk/>
          <pc:sldMk cId="600400975" sldId="258"/>
        </pc:sldMkLst>
        <pc:spChg chg="mod">
          <ac:chgData name="moraitakischris@gmail.com" userId="44366fb613782aaf" providerId="LiveId" clId="{6E6AB9AB-0D3E-4319-93B7-894B034D85A2}" dt="2021-01-09T23:16:32.448" v="4669" actId="26606"/>
          <ac:spMkLst>
            <pc:docMk/>
            <pc:sldMk cId="600400975" sldId="258"/>
            <ac:spMk id="2" creationId="{42BD2F2B-4D0E-48D9-AE98-DF84A3257DEC}"/>
          </ac:spMkLst>
        </pc:spChg>
        <pc:spChg chg="del mod">
          <ac:chgData name="moraitakischris@gmail.com" userId="44366fb613782aaf" providerId="LiveId" clId="{6E6AB9AB-0D3E-4319-93B7-894B034D85A2}" dt="2021-01-09T21:05:35.069" v="2600"/>
          <ac:spMkLst>
            <pc:docMk/>
            <pc:sldMk cId="600400975" sldId="258"/>
            <ac:spMk id="3" creationId="{C062D66C-B869-4DCF-9D99-15036FA9558E}"/>
          </ac:spMkLst>
        </pc:spChg>
        <pc:spChg chg="mod ord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4" creationId="{5A8A895B-6FF6-45C0-A917-93DBE23CA8FC}"/>
          </ac:spMkLst>
        </pc:spChg>
        <pc:spChg chg="add del mod">
          <ac:chgData name="moraitakischris@gmail.com" userId="44366fb613782aaf" providerId="LiveId" clId="{6E6AB9AB-0D3E-4319-93B7-894B034D85A2}" dt="2021-01-09T23:15:29.331" v="4645"/>
          <ac:spMkLst>
            <pc:docMk/>
            <pc:sldMk cId="600400975" sldId="258"/>
            <ac:spMk id="5" creationId="{258CA940-846B-4F00-A6FC-00E9C14F9778}"/>
          </ac:spMkLst>
        </pc:spChg>
        <pc:spChg chg="add del">
          <ac:chgData name="moraitakischris@gmail.com" userId="44366fb613782aaf" providerId="LiveId" clId="{6E6AB9AB-0D3E-4319-93B7-894B034D85A2}" dt="2021-01-09T23:16:01.165" v="4658" actId="26606"/>
          <ac:spMkLst>
            <pc:docMk/>
            <pc:sldMk cId="600400975" sldId="258"/>
            <ac:spMk id="73" creationId="{A2679492-7988-4050-9056-542444452411}"/>
          </ac:spMkLst>
        </pc:spChg>
        <pc:spChg chg="add del">
          <ac:chgData name="moraitakischris@gmail.com" userId="44366fb613782aaf" providerId="LiveId" clId="{6E6AB9AB-0D3E-4319-93B7-894B034D85A2}" dt="2021-01-09T23:16:01.165" v="4658" actId="26606"/>
          <ac:spMkLst>
            <pc:docMk/>
            <pc:sldMk cId="600400975" sldId="258"/>
            <ac:spMk id="75" creationId="{B091B163-7D61-4891-ABCF-5C13D9C418D0}"/>
          </ac:spMkLst>
        </pc:spChg>
        <pc:spChg chg="add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82" creationId="{327D73B4-9F5C-4A64-A179-51B9500CB8B5}"/>
          </ac:spMkLst>
        </pc:spChg>
        <pc:spChg chg="add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84" creationId="{C1F06963-6374-4B48-844F-071A9BAAAE02}"/>
          </ac:spMkLst>
        </pc:spChg>
        <pc:spChg chg="add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86" creationId="{6CB927A4-E432-4310-9CD5-E89FF5063179}"/>
          </ac:spMkLst>
        </pc:spChg>
        <pc:spChg chg="add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88" creationId="{1453BF6C-B012-48B7-B4E8-6D7AC7C27D02}"/>
          </ac:spMkLst>
        </pc:spChg>
        <pc:spChg chg="add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90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6:27.299" v="4665" actId="26606"/>
          <ac:spMkLst>
            <pc:docMk/>
            <pc:sldMk cId="600400975" sldId="258"/>
            <ac:spMk id="114" creationId="{A2679492-7988-4050-9056-542444452411}"/>
          </ac:spMkLst>
        </pc:spChg>
        <pc:spChg chg="add del">
          <ac:chgData name="moraitakischris@gmail.com" userId="44366fb613782aaf" providerId="LiveId" clId="{6E6AB9AB-0D3E-4319-93B7-894B034D85A2}" dt="2021-01-09T23:16:27.299" v="4665" actId="26606"/>
          <ac:spMkLst>
            <pc:docMk/>
            <pc:sldMk cId="600400975" sldId="258"/>
            <ac:spMk id="116" creationId="{B091B163-7D61-4891-ABCF-5C13D9C418D0}"/>
          </ac:spMkLst>
        </pc:spChg>
        <pc:spChg chg="add del">
          <ac:chgData name="moraitakischris@gmail.com" userId="44366fb613782aaf" providerId="LiveId" clId="{6E6AB9AB-0D3E-4319-93B7-894B034D85A2}" dt="2021-01-09T23:16:31.443" v="4667" actId="26606"/>
          <ac:spMkLst>
            <pc:docMk/>
            <pc:sldMk cId="600400975" sldId="258"/>
            <ac:spMk id="120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6:44.810" v="4672" actId="26606"/>
          <ac:spMkLst>
            <pc:docMk/>
            <pc:sldMk cId="600400975" sldId="258"/>
            <ac:spMk id="122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5:43.341" v="4647" actId="26606"/>
          <ac:spMkLst>
            <pc:docMk/>
            <pc:sldMk cId="600400975" sldId="258"/>
            <ac:spMk id="139" creationId="{327D73B4-9F5C-4A64-A179-51B9500CB8B5}"/>
          </ac:spMkLst>
        </pc:spChg>
        <pc:spChg chg="add del">
          <ac:chgData name="moraitakischris@gmail.com" userId="44366fb613782aaf" providerId="LiveId" clId="{6E6AB9AB-0D3E-4319-93B7-894B034D85A2}" dt="2021-01-09T23:15:43.341" v="4647" actId="26606"/>
          <ac:spMkLst>
            <pc:docMk/>
            <pc:sldMk cId="600400975" sldId="258"/>
            <ac:spMk id="141" creationId="{C1F06963-6374-4B48-844F-071A9BAAAE02}"/>
          </ac:spMkLst>
        </pc:spChg>
        <pc:spChg chg="add del">
          <ac:chgData name="moraitakischris@gmail.com" userId="44366fb613782aaf" providerId="LiveId" clId="{6E6AB9AB-0D3E-4319-93B7-894B034D85A2}" dt="2021-01-09T23:15:43.341" v="4647" actId="26606"/>
          <ac:spMkLst>
            <pc:docMk/>
            <pc:sldMk cId="600400975" sldId="258"/>
            <ac:spMk id="143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5:43.341" v="4647" actId="26606"/>
          <ac:spMkLst>
            <pc:docMk/>
            <pc:sldMk cId="600400975" sldId="258"/>
            <ac:spMk id="145" creationId="{1453BF6C-B012-48B7-B4E8-6D7AC7C27D02}"/>
          </ac:spMkLst>
        </pc:spChg>
        <pc:spChg chg="add del">
          <ac:chgData name="moraitakischris@gmail.com" userId="44366fb613782aaf" providerId="LiveId" clId="{6E6AB9AB-0D3E-4319-93B7-894B034D85A2}" dt="2021-01-09T23:15:43.341" v="4647" actId="26606"/>
          <ac:spMkLst>
            <pc:docMk/>
            <pc:sldMk cId="600400975" sldId="258"/>
            <ac:spMk id="147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195" creationId="{327D73B4-9F5C-4A64-A179-51B9500CB8B5}"/>
          </ac:spMkLst>
        </pc:spChg>
        <pc:spChg chg="add del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197" creationId="{C1F06963-6374-4B48-844F-071A9BAAAE02}"/>
          </ac:spMkLst>
        </pc:spChg>
        <pc:spChg chg="add del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199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201" creationId="{1453BF6C-B012-48B7-B4E8-6D7AC7C27D02}"/>
          </ac:spMkLst>
        </pc:spChg>
        <pc:spChg chg="add del">
          <ac:chgData name="moraitakischris@gmail.com" userId="44366fb613782aaf" providerId="LiveId" clId="{6E6AB9AB-0D3E-4319-93B7-894B034D85A2}" dt="2021-01-09T23:16:57.462" v="4674" actId="26606"/>
          <ac:spMkLst>
            <pc:docMk/>
            <pc:sldMk cId="600400975" sldId="258"/>
            <ac:spMk id="203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5:45.564" v="4649" actId="26606"/>
          <ac:spMkLst>
            <pc:docMk/>
            <pc:sldMk cId="600400975" sldId="258"/>
            <ac:spMk id="1031" creationId="{8D1AA55E-40D5-461B-A5A8-4AE8AAB71B08}"/>
          </ac:spMkLst>
        </pc:spChg>
        <pc:spChg chg="add del">
          <ac:chgData name="moraitakischris@gmail.com" userId="44366fb613782aaf" providerId="LiveId" clId="{6E6AB9AB-0D3E-4319-93B7-894B034D85A2}" dt="2021-01-09T23:15:45.564" v="4649" actId="26606"/>
          <ac:spMkLst>
            <pc:docMk/>
            <pc:sldMk cId="600400975" sldId="258"/>
            <ac:spMk id="1033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5:45.564" v="4649" actId="26606"/>
          <ac:spMkLst>
            <pc:docMk/>
            <pc:sldMk cId="600400975" sldId="258"/>
            <ac:spMk id="1034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5:53.010" v="4651" actId="26606"/>
          <ac:spMkLst>
            <pc:docMk/>
            <pc:sldMk cId="600400975" sldId="258"/>
            <ac:spMk id="1037" creationId="{A2679492-7988-4050-9056-542444452411}"/>
          </ac:spMkLst>
        </pc:spChg>
        <pc:spChg chg="add del">
          <ac:chgData name="moraitakischris@gmail.com" userId="44366fb613782aaf" providerId="LiveId" clId="{6E6AB9AB-0D3E-4319-93B7-894B034D85A2}" dt="2021-01-09T23:15:53.010" v="4651" actId="26606"/>
          <ac:spMkLst>
            <pc:docMk/>
            <pc:sldMk cId="600400975" sldId="258"/>
            <ac:spMk id="1038" creationId="{B091B163-7D61-4891-ABCF-5C13D9C418D0}"/>
          </ac:spMkLst>
        </pc:spChg>
        <pc:spChg chg="add del">
          <ac:chgData name="moraitakischris@gmail.com" userId="44366fb613782aaf" providerId="LiveId" clId="{6E6AB9AB-0D3E-4319-93B7-894B034D85A2}" dt="2021-01-09T23:15:54.676" v="4653" actId="26606"/>
          <ac:spMkLst>
            <pc:docMk/>
            <pc:sldMk cId="600400975" sldId="258"/>
            <ac:spMk id="1042" creationId="{BB7169B8-2507-43F4-A148-FA791CD9C678}"/>
          </ac:spMkLst>
        </pc:spChg>
        <pc:spChg chg="add del">
          <ac:chgData name="moraitakischris@gmail.com" userId="44366fb613782aaf" providerId="LiveId" clId="{6E6AB9AB-0D3E-4319-93B7-894B034D85A2}" dt="2021-01-09T23:15:54.676" v="4653" actId="26606"/>
          <ac:spMkLst>
            <pc:docMk/>
            <pc:sldMk cId="600400975" sldId="258"/>
            <ac:spMk id="1044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5:54.676" v="4653" actId="26606"/>
          <ac:spMkLst>
            <pc:docMk/>
            <pc:sldMk cId="600400975" sldId="258"/>
            <ac:spMk id="1045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5:54.676" v="4653" actId="26606"/>
          <ac:spMkLst>
            <pc:docMk/>
            <pc:sldMk cId="600400975" sldId="258"/>
            <ac:spMk id="1046" creationId="{1453BF6C-B012-48B7-B4E8-6D7AC7C27D02}"/>
          </ac:spMkLst>
        </pc:spChg>
        <pc:spChg chg="add del">
          <ac:chgData name="moraitakischris@gmail.com" userId="44366fb613782aaf" providerId="LiveId" clId="{6E6AB9AB-0D3E-4319-93B7-894B034D85A2}" dt="2021-01-09T23:15:58.741" v="4655" actId="26606"/>
          <ac:spMkLst>
            <pc:docMk/>
            <pc:sldMk cId="600400975" sldId="258"/>
            <ac:spMk id="1049" creationId="{D9A7F3BF-8763-4074-AD77-92790AF314D1}"/>
          </ac:spMkLst>
        </pc:spChg>
        <pc:spChg chg="add del">
          <ac:chgData name="moraitakischris@gmail.com" userId="44366fb613782aaf" providerId="LiveId" clId="{6E6AB9AB-0D3E-4319-93B7-894B034D85A2}" dt="2021-01-09T23:15:58.741" v="4655" actId="26606"/>
          <ac:spMkLst>
            <pc:docMk/>
            <pc:sldMk cId="600400975" sldId="258"/>
            <ac:spMk id="1051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5:58.741" v="4655" actId="26606"/>
          <ac:spMkLst>
            <pc:docMk/>
            <pc:sldMk cId="600400975" sldId="258"/>
            <ac:spMk id="1052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5:58.741" v="4655" actId="26606"/>
          <ac:spMkLst>
            <pc:docMk/>
            <pc:sldMk cId="600400975" sldId="258"/>
            <ac:spMk id="1053" creationId="{1453BF6C-B012-48B7-B4E8-6D7AC7C27D02}"/>
          </ac:spMkLst>
        </pc:spChg>
        <pc:spChg chg="add del">
          <ac:chgData name="moraitakischris@gmail.com" userId="44366fb613782aaf" providerId="LiveId" clId="{6E6AB9AB-0D3E-4319-93B7-894B034D85A2}" dt="2021-01-09T23:16:01.135" v="4657" actId="26606"/>
          <ac:spMkLst>
            <pc:docMk/>
            <pc:sldMk cId="600400975" sldId="258"/>
            <ac:spMk id="1056" creationId="{8D1AA55E-40D5-461B-A5A8-4AE8AAB71B08}"/>
          </ac:spMkLst>
        </pc:spChg>
        <pc:spChg chg="add del">
          <ac:chgData name="moraitakischris@gmail.com" userId="44366fb613782aaf" providerId="LiveId" clId="{6E6AB9AB-0D3E-4319-93B7-894B034D85A2}" dt="2021-01-09T23:16:01.135" v="4657" actId="26606"/>
          <ac:spMkLst>
            <pc:docMk/>
            <pc:sldMk cId="600400975" sldId="258"/>
            <ac:spMk id="1058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6:01.135" v="4657" actId="26606"/>
          <ac:spMkLst>
            <pc:docMk/>
            <pc:sldMk cId="600400975" sldId="258"/>
            <ac:spMk id="1059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6:32.470" v="4670" actId="26606"/>
          <ac:spMkLst>
            <pc:docMk/>
            <pc:sldMk cId="600400975" sldId="258"/>
            <ac:spMk id="1062" creationId="{327D73B4-9F5C-4A64-A179-51B9500CB8B5}"/>
          </ac:spMkLst>
        </pc:spChg>
        <pc:spChg chg="add del">
          <ac:chgData name="moraitakischris@gmail.com" userId="44366fb613782aaf" providerId="LiveId" clId="{6E6AB9AB-0D3E-4319-93B7-894B034D85A2}" dt="2021-01-09T23:16:32.470" v="4670" actId="26606"/>
          <ac:spMkLst>
            <pc:docMk/>
            <pc:sldMk cId="600400975" sldId="258"/>
            <ac:spMk id="1063" creationId="{C1F06963-6374-4B48-844F-071A9BAAAE02}"/>
          </ac:spMkLst>
        </pc:spChg>
        <pc:spChg chg="add del">
          <ac:chgData name="moraitakischris@gmail.com" userId="44366fb613782aaf" providerId="LiveId" clId="{6E6AB9AB-0D3E-4319-93B7-894B034D85A2}" dt="2021-01-09T23:16:32.470" v="4670" actId="26606"/>
          <ac:spMkLst>
            <pc:docMk/>
            <pc:sldMk cId="600400975" sldId="258"/>
            <ac:spMk id="1064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6:32.470" v="4670" actId="26606"/>
          <ac:spMkLst>
            <pc:docMk/>
            <pc:sldMk cId="600400975" sldId="258"/>
            <ac:spMk id="1065" creationId="{1453BF6C-B012-48B7-B4E8-6D7AC7C27D02}"/>
          </ac:spMkLst>
        </pc:spChg>
        <pc:spChg chg="add del">
          <ac:chgData name="moraitakischris@gmail.com" userId="44366fb613782aaf" providerId="LiveId" clId="{6E6AB9AB-0D3E-4319-93B7-894B034D85A2}" dt="2021-01-09T23:16:32.470" v="4670" actId="26606"/>
          <ac:spMkLst>
            <pc:docMk/>
            <pc:sldMk cId="600400975" sldId="258"/>
            <ac:spMk id="1066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6:31.443" v="4667" actId="26606"/>
          <ac:spMkLst>
            <pc:docMk/>
            <pc:sldMk cId="600400975" sldId="258"/>
            <ac:spMk id="1070" creationId="{8D1AA55E-40D5-461B-A5A8-4AE8AAB71B08}"/>
          </ac:spMkLst>
        </pc:spChg>
        <pc:spChg chg="add del">
          <ac:chgData name="moraitakischris@gmail.com" userId="44366fb613782aaf" providerId="LiveId" clId="{6E6AB9AB-0D3E-4319-93B7-894B034D85A2}" dt="2021-01-09T23:16:31.443" v="4667" actId="26606"/>
          <ac:spMkLst>
            <pc:docMk/>
            <pc:sldMk cId="600400975" sldId="258"/>
            <ac:spMk id="1072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6:32.448" v="4669" actId="26606"/>
          <ac:spMkLst>
            <pc:docMk/>
            <pc:sldMk cId="600400975" sldId="258"/>
            <ac:spMk id="1075" creationId="{8D1AA55E-40D5-461B-A5A8-4AE8AAB71B08}"/>
          </ac:spMkLst>
        </pc:spChg>
        <pc:spChg chg="add del">
          <ac:chgData name="moraitakischris@gmail.com" userId="44366fb613782aaf" providerId="LiveId" clId="{6E6AB9AB-0D3E-4319-93B7-894B034D85A2}" dt="2021-01-09T23:16:32.448" v="4669" actId="26606"/>
          <ac:spMkLst>
            <pc:docMk/>
            <pc:sldMk cId="600400975" sldId="258"/>
            <ac:spMk id="1077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6:32.448" v="4669" actId="26606"/>
          <ac:spMkLst>
            <pc:docMk/>
            <pc:sldMk cId="600400975" sldId="258"/>
            <ac:spMk id="1078" creationId="{E3020543-B24B-4EC4-8FFC-8DD88EEA91A8}"/>
          </ac:spMkLst>
        </pc:spChg>
        <pc:spChg chg="add del">
          <ac:chgData name="moraitakischris@gmail.com" userId="44366fb613782aaf" providerId="LiveId" clId="{6E6AB9AB-0D3E-4319-93B7-894B034D85A2}" dt="2021-01-09T23:16:44.810" v="4672" actId="26606"/>
          <ac:spMkLst>
            <pc:docMk/>
            <pc:sldMk cId="600400975" sldId="258"/>
            <ac:spMk id="1081" creationId="{327D73B4-9F5C-4A64-A179-51B9500CB8B5}"/>
          </ac:spMkLst>
        </pc:spChg>
        <pc:spChg chg="add del">
          <ac:chgData name="moraitakischris@gmail.com" userId="44366fb613782aaf" providerId="LiveId" clId="{6E6AB9AB-0D3E-4319-93B7-894B034D85A2}" dt="2021-01-09T23:16:44.810" v="4672" actId="26606"/>
          <ac:spMkLst>
            <pc:docMk/>
            <pc:sldMk cId="600400975" sldId="258"/>
            <ac:spMk id="1082" creationId="{C1F06963-6374-4B48-844F-071A9BAAAE02}"/>
          </ac:spMkLst>
        </pc:spChg>
        <pc:spChg chg="add del">
          <ac:chgData name="moraitakischris@gmail.com" userId="44366fb613782aaf" providerId="LiveId" clId="{6E6AB9AB-0D3E-4319-93B7-894B034D85A2}" dt="2021-01-09T23:16:44.810" v="4672" actId="26606"/>
          <ac:spMkLst>
            <pc:docMk/>
            <pc:sldMk cId="600400975" sldId="258"/>
            <ac:spMk id="1083" creationId="{6CB927A4-E432-4310-9CD5-E89FF5063179}"/>
          </ac:spMkLst>
        </pc:spChg>
        <pc:spChg chg="add del">
          <ac:chgData name="moraitakischris@gmail.com" userId="44366fb613782aaf" providerId="LiveId" clId="{6E6AB9AB-0D3E-4319-93B7-894B034D85A2}" dt="2021-01-09T23:16:44.810" v="4672" actId="26606"/>
          <ac:spMkLst>
            <pc:docMk/>
            <pc:sldMk cId="600400975" sldId="258"/>
            <ac:spMk id="1084" creationId="{1453BF6C-B012-48B7-B4E8-6D7AC7C27D02}"/>
          </ac:spMkLst>
        </pc:spChg>
        <pc:picChg chg="add del mod">
          <ac:chgData name="moraitakischris@gmail.com" userId="44366fb613782aaf" providerId="LiveId" clId="{6E6AB9AB-0D3E-4319-93B7-894B034D85A2}" dt="2021-01-09T21:07:45.647" v="2606" actId="21"/>
          <ac:picMkLst>
            <pc:docMk/>
            <pc:sldMk cId="600400975" sldId="258"/>
            <ac:picMk id="1026" creationId="{0A9B1AE5-B047-4B85-929B-923A6ED82019}"/>
          </ac:picMkLst>
        </pc:picChg>
        <pc:picChg chg="add mod ord">
          <ac:chgData name="moraitakischris@gmail.com" userId="44366fb613782aaf" providerId="LiveId" clId="{6E6AB9AB-0D3E-4319-93B7-894B034D85A2}" dt="2021-01-09T23:16:57.462" v="4674" actId="26606"/>
          <ac:picMkLst>
            <pc:docMk/>
            <pc:sldMk cId="600400975" sldId="258"/>
            <ac:picMk id="1028" creationId="{C3A55CDE-DB49-44AD-BD57-12A1A9053FF0}"/>
          </ac:picMkLst>
        </pc:picChg>
        <pc:cxnChg chg="add del">
          <ac:chgData name="moraitakischris@gmail.com" userId="44366fb613782aaf" providerId="LiveId" clId="{6E6AB9AB-0D3E-4319-93B7-894B034D85A2}" dt="2021-01-09T23:16:01.165" v="4658" actId="26606"/>
          <ac:cxnSpMkLst>
            <pc:docMk/>
            <pc:sldMk cId="600400975" sldId="258"/>
            <ac:cxnSpMk id="71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01.165" v="4658" actId="26606"/>
          <ac:cxnSpMkLst>
            <pc:docMk/>
            <pc:sldMk cId="600400975" sldId="258"/>
            <ac:cxnSpMk id="77" creationId="{C49DA8F6-BCC1-4447-B54C-57856834B94B}"/>
          </ac:cxnSpMkLst>
        </pc:cxnChg>
        <pc:cxnChg chg="add">
          <ac:chgData name="moraitakischris@gmail.com" userId="44366fb613782aaf" providerId="LiveId" clId="{6E6AB9AB-0D3E-4319-93B7-894B034D85A2}" dt="2021-01-09T23:16:57.462" v="4674" actId="26606"/>
          <ac:cxnSpMkLst>
            <pc:docMk/>
            <pc:sldMk cId="600400975" sldId="258"/>
            <ac:cxnSpMk id="80" creationId="{5C05CAAB-DBA2-4548-AD5F-01BB97FBB207}"/>
          </ac:cxnSpMkLst>
        </pc:cxnChg>
        <pc:cxnChg chg="add">
          <ac:chgData name="moraitakischris@gmail.com" userId="44366fb613782aaf" providerId="LiveId" clId="{6E6AB9AB-0D3E-4319-93B7-894B034D85A2}" dt="2021-01-09T23:16:57.462" v="4674" actId="26606"/>
          <ac:cxnSpMkLst>
            <pc:docMk/>
            <pc:sldMk cId="600400975" sldId="258"/>
            <ac:cxnSpMk id="92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6:27.299" v="4665" actId="26606"/>
          <ac:cxnSpMkLst>
            <pc:docMk/>
            <pc:sldMk cId="600400975" sldId="258"/>
            <ac:cxnSpMk id="112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27.299" v="4665" actId="26606"/>
          <ac:cxnSpMkLst>
            <pc:docMk/>
            <pc:sldMk cId="600400975" sldId="258"/>
            <ac:cxnSpMk id="118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6:44.810" v="4672" actId="26606"/>
          <ac:cxnSpMkLst>
            <pc:docMk/>
            <pc:sldMk cId="600400975" sldId="258"/>
            <ac:cxnSpMk id="124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5:43.341" v="4647" actId="26606"/>
          <ac:cxnSpMkLst>
            <pc:docMk/>
            <pc:sldMk cId="600400975" sldId="258"/>
            <ac:cxnSpMk id="137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5:43.341" v="4647" actId="26606"/>
          <ac:cxnSpMkLst>
            <pc:docMk/>
            <pc:sldMk cId="600400975" sldId="258"/>
            <ac:cxnSpMk id="149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6:57.462" v="4674" actId="26606"/>
          <ac:cxnSpMkLst>
            <pc:docMk/>
            <pc:sldMk cId="600400975" sldId="258"/>
            <ac:cxnSpMk id="193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57.462" v="4674" actId="26606"/>
          <ac:cxnSpMkLst>
            <pc:docMk/>
            <pc:sldMk cId="600400975" sldId="258"/>
            <ac:cxnSpMk id="205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5:45.564" v="4649" actId="26606"/>
          <ac:cxnSpMkLst>
            <pc:docMk/>
            <pc:sldMk cId="600400975" sldId="258"/>
            <ac:cxnSpMk id="1030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5:45.564" v="4649" actId="26606"/>
          <ac:cxnSpMkLst>
            <pc:docMk/>
            <pc:sldMk cId="600400975" sldId="258"/>
            <ac:cxnSpMk id="1032" creationId="{7EB498BD-8089-4626-91EA-4978EBEF535E}"/>
          </ac:cxnSpMkLst>
        </pc:cxnChg>
        <pc:cxnChg chg="add del">
          <ac:chgData name="moraitakischris@gmail.com" userId="44366fb613782aaf" providerId="LiveId" clId="{6E6AB9AB-0D3E-4319-93B7-894B034D85A2}" dt="2021-01-09T23:15:53.010" v="4651" actId="26606"/>
          <ac:cxnSpMkLst>
            <pc:docMk/>
            <pc:sldMk cId="600400975" sldId="258"/>
            <ac:cxnSpMk id="1036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5:53.010" v="4651" actId="26606"/>
          <ac:cxnSpMkLst>
            <pc:docMk/>
            <pc:sldMk cId="600400975" sldId="258"/>
            <ac:cxnSpMk id="1039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5:54.676" v="4653" actId="26606"/>
          <ac:cxnSpMkLst>
            <pc:docMk/>
            <pc:sldMk cId="600400975" sldId="258"/>
            <ac:cxnSpMk id="1041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5:54.676" v="4653" actId="26606"/>
          <ac:cxnSpMkLst>
            <pc:docMk/>
            <pc:sldMk cId="600400975" sldId="258"/>
            <ac:cxnSpMk id="1043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5:58.741" v="4655" actId="26606"/>
          <ac:cxnSpMkLst>
            <pc:docMk/>
            <pc:sldMk cId="600400975" sldId="258"/>
            <ac:cxnSpMk id="1048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5:58.741" v="4655" actId="26606"/>
          <ac:cxnSpMkLst>
            <pc:docMk/>
            <pc:sldMk cId="600400975" sldId="258"/>
            <ac:cxnSpMk id="1050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6:01.135" v="4657" actId="26606"/>
          <ac:cxnSpMkLst>
            <pc:docMk/>
            <pc:sldMk cId="600400975" sldId="258"/>
            <ac:cxnSpMk id="1055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01.135" v="4657" actId="26606"/>
          <ac:cxnSpMkLst>
            <pc:docMk/>
            <pc:sldMk cId="600400975" sldId="258"/>
            <ac:cxnSpMk id="1057" creationId="{7EB498BD-8089-4626-91EA-4978EBEF535E}"/>
          </ac:cxnSpMkLst>
        </pc:cxnChg>
        <pc:cxnChg chg="add del">
          <ac:chgData name="moraitakischris@gmail.com" userId="44366fb613782aaf" providerId="LiveId" clId="{6E6AB9AB-0D3E-4319-93B7-894B034D85A2}" dt="2021-01-09T23:16:32.470" v="4670" actId="26606"/>
          <ac:cxnSpMkLst>
            <pc:docMk/>
            <pc:sldMk cId="600400975" sldId="258"/>
            <ac:cxnSpMk id="1061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32.470" v="4670" actId="26606"/>
          <ac:cxnSpMkLst>
            <pc:docMk/>
            <pc:sldMk cId="600400975" sldId="258"/>
            <ac:cxnSpMk id="1067" creationId="{C49DA8F6-BCC1-4447-B54C-57856834B94B}"/>
          </ac:cxnSpMkLst>
        </pc:cxnChg>
        <pc:cxnChg chg="add del">
          <ac:chgData name="moraitakischris@gmail.com" userId="44366fb613782aaf" providerId="LiveId" clId="{6E6AB9AB-0D3E-4319-93B7-894B034D85A2}" dt="2021-01-09T23:16:31.443" v="4667" actId="26606"/>
          <ac:cxnSpMkLst>
            <pc:docMk/>
            <pc:sldMk cId="600400975" sldId="258"/>
            <ac:cxnSpMk id="1069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31.443" v="4667" actId="26606"/>
          <ac:cxnSpMkLst>
            <pc:docMk/>
            <pc:sldMk cId="600400975" sldId="258"/>
            <ac:cxnSpMk id="1071" creationId="{7EB498BD-8089-4626-91EA-4978EBEF535E}"/>
          </ac:cxnSpMkLst>
        </pc:cxnChg>
        <pc:cxnChg chg="add del">
          <ac:chgData name="moraitakischris@gmail.com" userId="44366fb613782aaf" providerId="LiveId" clId="{6E6AB9AB-0D3E-4319-93B7-894B034D85A2}" dt="2021-01-09T23:16:32.448" v="4669" actId="26606"/>
          <ac:cxnSpMkLst>
            <pc:docMk/>
            <pc:sldMk cId="600400975" sldId="258"/>
            <ac:cxnSpMk id="1074" creationId="{5C05CAAB-DBA2-4548-AD5F-01BB97FBB207}"/>
          </ac:cxnSpMkLst>
        </pc:cxnChg>
        <pc:cxnChg chg="add del">
          <ac:chgData name="moraitakischris@gmail.com" userId="44366fb613782aaf" providerId="LiveId" clId="{6E6AB9AB-0D3E-4319-93B7-894B034D85A2}" dt="2021-01-09T23:16:32.448" v="4669" actId="26606"/>
          <ac:cxnSpMkLst>
            <pc:docMk/>
            <pc:sldMk cId="600400975" sldId="258"/>
            <ac:cxnSpMk id="1076" creationId="{7EB498BD-8089-4626-91EA-4978EBEF535E}"/>
          </ac:cxnSpMkLst>
        </pc:cxnChg>
        <pc:cxnChg chg="add del">
          <ac:chgData name="moraitakischris@gmail.com" userId="44366fb613782aaf" providerId="LiveId" clId="{6E6AB9AB-0D3E-4319-93B7-894B034D85A2}" dt="2021-01-09T23:16:44.810" v="4672" actId="26606"/>
          <ac:cxnSpMkLst>
            <pc:docMk/>
            <pc:sldMk cId="600400975" sldId="258"/>
            <ac:cxnSpMk id="1080" creationId="{5C05CAAB-DBA2-4548-AD5F-01BB97FBB207}"/>
          </ac:cxnSpMkLst>
        </pc:cxnChg>
      </pc:sldChg>
      <pc:sldChg chg="modSp del mod">
        <pc:chgData name="moraitakischris@gmail.com" userId="44366fb613782aaf" providerId="LiveId" clId="{6E6AB9AB-0D3E-4319-93B7-894B034D85A2}" dt="2021-01-09T20:37:59.204" v="2278" actId="2696"/>
        <pc:sldMkLst>
          <pc:docMk/>
          <pc:sldMk cId="2112151924" sldId="259"/>
        </pc:sldMkLst>
        <pc:spChg chg="mod">
          <ac:chgData name="moraitakischris@gmail.com" userId="44366fb613782aaf" providerId="LiveId" clId="{6E6AB9AB-0D3E-4319-93B7-894B034D85A2}" dt="2021-01-08T18:17:03.912" v="1918" actId="20577"/>
          <ac:spMkLst>
            <pc:docMk/>
            <pc:sldMk cId="2112151924" sldId="259"/>
            <ac:spMk id="2" creationId="{122C8ADA-A6AC-41D5-9AAF-6FB06E90A1EB}"/>
          </ac:spMkLst>
        </pc:spChg>
        <pc:spChg chg="mod">
          <ac:chgData name="moraitakischris@gmail.com" userId="44366fb613782aaf" providerId="LiveId" clId="{6E6AB9AB-0D3E-4319-93B7-894B034D85A2}" dt="2021-01-08T18:17:33.853" v="1919" actId="1076"/>
          <ac:spMkLst>
            <pc:docMk/>
            <pc:sldMk cId="2112151924" sldId="259"/>
            <ac:spMk id="3" creationId="{BBD8673F-27B6-4F0A-9AF8-594950AC1657}"/>
          </ac:spMkLst>
        </pc:spChg>
      </pc:sldChg>
      <pc:sldChg chg="modSp new del mod">
        <pc:chgData name="moraitakischris@gmail.com" userId="44366fb613782aaf" providerId="LiveId" clId="{6E6AB9AB-0D3E-4319-93B7-894B034D85A2}" dt="2021-01-09T21:46:42.563" v="3877" actId="2696"/>
        <pc:sldMkLst>
          <pc:docMk/>
          <pc:sldMk cId="2994571183" sldId="259"/>
        </pc:sldMkLst>
        <pc:spChg chg="mod">
          <ac:chgData name="moraitakischris@gmail.com" userId="44366fb613782aaf" providerId="LiveId" clId="{6E6AB9AB-0D3E-4319-93B7-894B034D85A2}" dt="2021-01-09T21:45:29.762" v="3867" actId="20577"/>
          <ac:spMkLst>
            <pc:docMk/>
            <pc:sldMk cId="2994571183" sldId="259"/>
            <ac:spMk id="2" creationId="{58B9D479-564E-4521-9CD7-FBB91EC43557}"/>
          </ac:spMkLst>
        </pc:spChg>
        <pc:spChg chg="mod">
          <ac:chgData name="moraitakischris@gmail.com" userId="44366fb613782aaf" providerId="LiveId" clId="{6E6AB9AB-0D3E-4319-93B7-894B034D85A2}" dt="2021-01-09T21:46:34.304" v="3876" actId="20577"/>
          <ac:spMkLst>
            <pc:docMk/>
            <pc:sldMk cId="2994571183" sldId="259"/>
            <ac:spMk id="3" creationId="{B52CEBB1-067B-4740-9394-2CF91EA69D9D}"/>
          </ac:spMkLst>
        </pc:spChg>
      </pc:sldChg>
      <pc:sldChg chg="modSp new mod">
        <pc:chgData name="moraitakischris@gmail.com" userId="44366fb613782aaf" providerId="LiveId" clId="{6E6AB9AB-0D3E-4319-93B7-894B034D85A2}" dt="2021-01-10T09:12:40.089" v="5016" actId="1076"/>
        <pc:sldMkLst>
          <pc:docMk/>
          <pc:sldMk cId="3786650032" sldId="259"/>
        </pc:sldMkLst>
        <pc:spChg chg="mod">
          <ac:chgData name="moraitakischris@gmail.com" userId="44366fb613782aaf" providerId="LiveId" clId="{6E6AB9AB-0D3E-4319-93B7-894B034D85A2}" dt="2021-01-09T21:47:04.251" v="3900" actId="20577"/>
          <ac:spMkLst>
            <pc:docMk/>
            <pc:sldMk cId="3786650032" sldId="259"/>
            <ac:spMk id="2" creationId="{51361DCA-9212-4CA7-9B2B-231F2BCD2551}"/>
          </ac:spMkLst>
        </pc:spChg>
        <pc:spChg chg="mod">
          <ac:chgData name="moraitakischris@gmail.com" userId="44366fb613782aaf" providerId="LiveId" clId="{6E6AB9AB-0D3E-4319-93B7-894B034D85A2}" dt="2021-01-10T09:12:40.089" v="5016" actId="1076"/>
          <ac:spMkLst>
            <pc:docMk/>
            <pc:sldMk cId="3786650032" sldId="259"/>
            <ac:spMk id="3" creationId="{1FAE0582-DAA4-4B62-BE27-5E5F4EBC7F45}"/>
          </ac:spMkLst>
        </pc:spChg>
      </pc:sldChg>
      <pc:sldChg chg="modSp new del mod">
        <pc:chgData name="moraitakischris@gmail.com" userId="44366fb613782aaf" providerId="LiveId" clId="{6E6AB9AB-0D3E-4319-93B7-894B034D85A2}" dt="2021-01-09T20:38:04.269" v="2279" actId="2696"/>
        <pc:sldMkLst>
          <pc:docMk/>
          <pc:sldMk cId="1924495731" sldId="260"/>
        </pc:sldMkLst>
        <pc:spChg chg="mod">
          <ac:chgData name="moraitakischris@gmail.com" userId="44366fb613782aaf" providerId="LiveId" clId="{6E6AB9AB-0D3E-4319-93B7-894B034D85A2}" dt="2021-01-08T16:57:02.144" v="82" actId="20577"/>
          <ac:spMkLst>
            <pc:docMk/>
            <pc:sldMk cId="1924495731" sldId="260"/>
            <ac:spMk id="2" creationId="{6B8EDC55-73BC-4800-BACE-70AB86F74C7D}"/>
          </ac:spMkLst>
        </pc:spChg>
        <pc:spChg chg="mod">
          <ac:chgData name="moraitakischris@gmail.com" userId="44366fb613782aaf" providerId="LiveId" clId="{6E6AB9AB-0D3E-4319-93B7-894B034D85A2}" dt="2021-01-08T17:15:48.774" v="1049" actId="14100"/>
          <ac:spMkLst>
            <pc:docMk/>
            <pc:sldMk cId="1924495731" sldId="260"/>
            <ac:spMk id="3" creationId="{F33FB9B7-8090-4AAC-B81E-149E293903D9}"/>
          </ac:spMkLst>
        </pc:spChg>
      </pc:sldChg>
      <pc:sldChg chg="modSp del mod modShow">
        <pc:chgData name="moraitakischris@gmail.com" userId="44366fb613782aaf" providerId="LiveId" clId="{6E6AB9AB-0D3E-4319-93B7-894B034D85A2}" dt="2021-01-08T16:55:12.412" v="46" actId="2696"/>
        <pc:sldMkLst>
          <pc:docMk/>
          <pc:sldMk cId="3274249124" sldId="260"/>
        </pc:sldMkLst>
        <pc:spChg chg="mod">
          <ac:chgData name="moraitakischris@gmail.com" userId="44366fb613782aaf" providerId="LiveId" clId="{6E6AB9AB-0D3E-4319-93B7-894B034D85A2}" dt="2021-01-08T16:54:38.714" v="44" actId="5793"/>
          <ac:spMkLst>
            <pc:docMk/>
            <pc:sldMk cId="3274249124" sldId="260"/>
            <ac:spMk id="5" creationId="{E053267D-E5CB-45F1-9389-1478F3F97CAA}"/>
          </ac:spMkLst>
        </pc:spChg>
      </pc:sldChg>
      <pc:sldChg chg="modSp new mod">
        <pc:chgData name="moraitakischris@gmail.com" userId="44366fb613782aaf" providerId="LiveId" clId="{6E6AB9AB-0D3E-4319-93B7-894B034D85A2}" dt="2021-01-09T22:59:01.480" v="4643" actId="20577"/>
        <pc:sldMkLst>
          <pc:docMk/>
          <pc:sldMk cId="3538287528" sldId="260"/>
        </pc:sldMkLst>
        <pc:spChg chg="mod">
          <ac:chgData name="moraitakischris@gmail.com" userId="44366fb613782aaf" providerId="LiveId" clId="{6E6AB9AB-0D3E-4319-93B7-894B034D85A2}" dt="2021-01-09T21:55:41.251" v="4205" actId="20577"/>
          <ac:spMkLst>
            <pc:docMk/>
            <pc:sldMk cId="3538287528" sldId="260"/>
            <ac:spMk id="2" creationId="{756F27D5-D412-41BC-906C-CDB1883BB42F}"/>
          </ac:spMkLst>
        </pc:spChg>
        <pc:spChg chg="mod">
          <ac:chgData name="moraitakischris@gmail.com" userId="44366fb613782aaf" providerId="LiveId" clId="{6E6AB9AB-0D3E-4319-93B7-894B034D85A2}" dt="2021-01-09T22:59:01.480" v="4643" actId="20577"/>
          <ac:spMkLst>
            <pc:docMk/>
            <pc:sldMk cId="3538287528" sldId="260"/>
            <ac:spMk id="3" creationId="{8894FA66-F706-4A84-86AB-0A0AD9DB5871}"/>
          </ac:spMkLst>
        </pc:spChg>
      </pc:sldChg>
      <pc:sldChg chg="modSp new del mod">
        <pc:chgData name="moraitakischris@gmail.com" userId="44366fb613782aaf" providerId="LiveId" clId="{6E6AB9AB-0D3E-4319-93B7-894B034D85A2}" dt="2021-01-09T20:38:08.320" v="2280" actId="2696"/>
        <pc:sldMkLst>
          <pc:docMk/>
          <pc:sldMk cId="1277821292" sldId="261"/>
        </pc:sldMkLst>
        <pc:spChg chg="mod">
          <ac:chgData name="moraitakischris@gmail.com" userId="44366fb613782aaf" providerId="LiveId" clId="{6E6AB9AB-0D3E-4319-93B7-894B034D85A2}" dt="2021-01-08T17:12:46.060" v="883" actId="14100"/>
          <ac:spMkLst>
            <pc:docMk/>
            <pc:sldMk cId="1277821292" sldId="261"/>
            <ac:spMk id="2" creationId="{A0295EF8-C499-4E2F-B5D8-F16AA5F91EFC}"/>
          </ac:spMkLst>
        </pc:spChg>
        <pc:spChg chg="mod">
          <ac:chgData name="moraitakischris@gmail.com" userId="44366fb613782aaf" providerId="LiveId" clId="{6E6AB9AB-0D3E-4319-93B7-894B034D85A2}" dt="2021-01-08T17:46:22.115" v="1562" actId="27636"/>
          <ac:spMkLst>
            <pc:docMk/>
            <pc:sldMk cId="1277821292" sldId="261"/>
            <ac:spMk id="3" creationId="{374F6FD8-5DB9-42E2-9B39-87C98CFD5A1A}"/>
          </ac:spMkLst>
        </pc:spChg>
      </pc:sldChg>
      <pc:sldChg chg="modSp new mod">
        <pc:chgData name="moraitakischris@gmail.com" userId="44366fb613782aaf" providerId="LiveId" clId="{6E6AB9AB-0D3E-4319-93B7-894B034D85A2}" dt="2021-01-10T09:10:28.339" v="5013" actId="20577"/>
        <pc:sldMkLst>
          <pc:docMk/>
          <pc:sldMk cId="1773066792" sldId="261"/>
        </pc:sldMkLst>
        <pc:spChg chg="mod">
          <ac:chgData name="moraitakischris@gmail.com" userId="44366fb613782aaf" providerId="LiveId" clId="{6E6AB9AB-0D3E-4319-93B7-894B034D85A2}" dt="2021-01-10T08:46:48.412" v="4710" actId="14100"/>
          <ac:spMkLst>
            <pc:docMk/>
            <pc:sldMk cId="1773066792" sldId="261"/>
            <ac:spMk id="2" creationId="{F18394FF-64EC-4F4A-AB63-FC3245B0D549}"/>
          </ac:spMkLst>
        </pc:spChg>
        <pc:spChg chg="mod">
          <ac:chgData name="moraitakischris@gmail.com" userId="44366fb613782aaf" providerId="LiveId" clId="{6E6AB9AB-0D3E-4319-93B7-894B034D85A2}" dt="2021-01-10T09:10:28.339" v="5013" actId="20577"/>
          <ac:spMkLst>
            <pc:docMk/>
            <pc:sldMk cId="1773066792" sldId="261"/>
            <ac:spMk id="3" creationId="{EDF4AC7E-4519-4B9A-8504-A0EDC73E4729}"/>
          </ac:spMkLst>
        </pc:spChg>
      </pc:sldChg>
      <pc:sldChg chg="new del">
        <pc:chgData name="moraitakischris@gmail.com" userId="44366fb613782aaf" providerId="LiveId" clId="{6E6AB9AB-0D3E-4319-93B7-894B034D85A2}" dt="2021-01-10T09:11:54.451" v="5015" actId="2696"/>
        <pc:sldMkLst>
          <pc:docMk/>
          <pc:sldMk cId="1060334280" sldId="262"/>
        </pc:sldMkLst>
      </pc:sldChg>
      <pc:sldChg chg="modSp new del mod">
        <pc:chgData name="moraitakischris@gmail.com" userId="44366fb613782aaf" providerId="LiveId" clId="{6E6AB9AB-0D3E-4319-93B7-894B034D85A2}" dt="2021-01-09T20:38:13.312" v="2281" actId="2696"/>
        <pc:sldMkLst>
          <pc:docMk/>
          <pc:sldMk cId="1452959502" sldId="262"/>
        </pc:sldMkLst>
        <pc:spChg chg="mod">
          <ac:chgData name="moraitakischris@gmail.com" userId="44366fb613782aaf" providerId="LiveId" clId="{6E6AB9AB-0D3E-4319-93B7-894B034D85A2}" dt="2021-01-08T17:16:28.252" v="1076" actId="20577"/>
          <ac:spMkLst>
            <pc:docMk/>
            <pc:sldMk cId="1452959502" sldId="262"/>
            <ac:spMk id="2" creationId="{3991D360-3BFA-4196-B003-AEF2675B4DF6}"/>
          </ac:spMkLst>
        </pc:spChg>
        <pc:spChg chg="mod">
          <ac:chgData name="moraitakischris@gmail.com" userId="44366fb613782aaf" providerId="LiveId" clId="{6E6AB9AB-0D3E-4319-93B7-894B034D85A2}" dt="2021-01-08T17:23:25.634" v="1554" actId="1076"/>
          <ac:spMkLst>
            <pc:docMk/>
            <pc:sldMk cId="1452959502" sldId="262"/>
            <ac:spMk id="3" creationId="{1B3EA084-E074-486E-81E3-A5B5AF7A3F31}"/>
          </ac:spMkLst>
        </pc:spChg>
      </pc:sldChg>
      <pc:sldChg chg="modSp new del mod">
        <pc:chgData name="moraitakischris@gmail.com" userId="44366fb613782aaf" providerId="LiveId" clId="{6E6AB9AB-0D3E-4319-93B7-894B034D85A2}" dt="2021-01-09T20:38:18.712" v="2282" actId="2696"/>
        <pc:sldMkLst>
          <pc:docMk/>
          <pc:sldMk cId="2874171474" sldId="263"/>
        </pc:sldMkLst>
        <pc:spChg chg="mod">
          <ac:chgData name="moraitakischris@gmail.com" userId="44366fb613782aaf" providerId="LiveId" clId="{6E6AB9AB-0D3E-4319-93B7-894B034D85A2}" dt="2021-01-08T18:21:19.659" v="1933" actId="20577"/>
          <ac:spMkLst>
            <pc:docMk/>
            <pc:sldMk cId="2874171474" sldId="263"/>
            <ac:spMk id="2" creationId="{9D13B435-DCDD-4563-AE9F-55E3B9319C87}"/>
          </ac:spMkLst>
        </pc:spChg>
        <pc:spChg chg="mod">
          <ac:chgData name="moraitakischris@gmail.com" userId="44366fb613782aaf" providerId="LiveId" clId="{6E6AB9AB-0D3E-4319-93B7-894B034D85A2}" dt="2021-01-08T23:46:24.002" v="2202"/>
          <ac:spMkLst>
            <pc:docMk/>
            <pc:sldMk cId="2874171474" sldId="263"/>
            <ac:spMk id="3" creationId="{0D242222-DA73-4394-A681-F1A271877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0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gsci.phs.uoa.gr/fileadmin/cogsci.phs.uoa.gr/uploads/files/diplomatikes/Markatou_Artemis_2008.pdf" TargetMode="External"/><Relationship Id="rId2" Type="http://schemas.openxmlformats.org/officeDocument/2006/relationships/hyperlink" Target="https://www.psytoolkit.org/lessons/stroo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2BD2F2B-4D0E-48D9-AE98-DF84A325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ΦΑΙΝΟΜΕΝΟ STROOP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Εξάσκηση και παρεμβολή Stroop σε παιδιά και ενήλικες">
            <a:extLst>
              <a:ext uri="{FF2B5EF4-FFF2-40B4-BE49-F238E27FC236}">
                <a16:creationId xmlns:a16="http://schemas.microsoft.com/office/drawing/2014/main" id="{C3A55CDE-DB49-44AD-BD57-12A1A9053FF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r="7417" b="1"/>
          <a:stretch/>
        </p:blipFill>
        <p:spPr bwMode="auto">
          <a:xfrm>
            <a:off x="1217770" y="1448964"/>
            <a:ext cx="3952579" cy="39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A8A895B-6FF6-45C0-A917-93DBE23C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11/1/2021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Βερονίκης Σπύρος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Γαλάνη Φωτεινή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Θεοδωρόπουλος Χρήστος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Καρανάσου Ιωάννα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Μωραϊτάκης Χρήστος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Ράμφος Βασίλης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Ομάδα-52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Τμήμα Ηλεκτρολόγων Μηχανικών &amp; Τεχνολογίας Υπολογιστών Πανεπιστημίου Πατρών</a:t>
            </a:r>
          </a:p>
        </p:txBody>
      </p:sp>
      <p:sp>
        <p:nvSpPr>
          <p:cNvPr id="9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FF605B-CEA3-40C1-9119-34332409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ΛΙΓΑ ΛΟΓΙΑ ΓΙΑ ΤΟ ΦΑΙΝΟΜΕΝΟ </a:t>
            </a:r>
            <a:r>
              <a:rPr lang="en-US" dirty="0"/>
              <a:t>STROOP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5F1C5D-AC18-48A1-81A9-F478A5C8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361"/>
            <a:ext cx="11255734" cy="45925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l-GR" dirty="0"/>
              <a:t>Στο τεστ </a:t>
            </a:r>
            <a:r>
              <a:rPr lang="en-US" dirty="0"/>
              <a:t>Stroop </a:t>
            </a:r>
            <a:r>
              <a:rPr lang="el-GR" dirty="0"/>
              <a:t>το άτομο βλέπει λέξεις χρωμάτων που είναι εκτυπωμένες σε διαφορετικό χρώμα μελάνης. Το άτομο</a:t>
            </a:r>
            <a:r>
              <a:rPr lang="en-US" dirty="0"/>
              <a:t> </a:t>
            </a:r>
            <a:r>
              <a:rPr lang="el-GR" dirty="0"/>
              <a:t>καλείται να ονομάσει το χρώμα μελάνης στο οποίο είναι βαμμένες οι λέξεις αγνοώντας το περιεχόμενο της λέξης (</a:t>
            </a:r>
            <a:r>
              <a:rPr lang="en-US" dirty="0">
                <a:hlinkClick r:id="rId2"/>
              </a:rPr>
              <a:t>https://www.psytoolkit.org/lessons/stroop.html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http://cogsci.phs.uoa.gr/fileadmin/cogsci.phs.uoa.gr/uploads/files/diplomatikes/Markatou_Artemis_2008.pdf</a:t>
            </a:r>
            <a:r>
              <a:rPr lang="en-US" dirty="0"/>
              <a:t>)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062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361DCA-9212-4CA7-9B2B-231F2BCD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ΣΤΟΧΟΣ ΤΟΥ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FAE0582-DAA4-4B62-BE27-5E5F4EBC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635"/>
            <a:ext cx="10515600" cy="2150027"/>
          </a:xfrm>
        </p:spPr>
        <p:txBody>
          <a:bodyPr/>
          <a:lstStyle/>
          <a:p>
            <a:r>
              <a:rPr lang="el-GR" dirty="0"/>
              <a:t>Η δημιουργία ενός προγράμματος που θα μπορεί να εξάγει το τεστ </a:t>
            </a:r>
            <a:r>
              <a:rPr lang="en-US" dirty="0"/>
              <a:t>Stroop</a:t>
            </a:r>
            <a:r>
              <a:rPr lang="el-GR" dirty="0"/>
              <a:t> και να συγκεντρώνει στο τέλος τα αποτελέσματα του χρήστη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866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6F27D5-D412-41BC-906C-CDB1883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ΛΕΙΤΟΥΡΓΙΑ ΤΟΥ ΠΡΟΓΡΑΜΜΑΤΟΣ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94FA66-F706-4A84-86AB-0A0AD9DB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Καλωσόρισμα στον χρήστη</a:t>
            </a:r>
          </a:p>
          <a:p>
            <a:r>
              <a:rPr lang="el-GR" dirty="0"/>
              <a:t>Εξήγηση της διαδικασίας του τεστ και αναφορά στις προεπιλεγμένες παραμέτρους στον χρήστη</a:t>
            </a:r>
          </a:p>
          <a:p>
            <a:r>
              <a:rPr lang="el-GR" dirty="0"/>
              <a:t>Δυνατότητα του χρήστη να τροποποιήσει τις προεπιλεγμένες παραμέτρους</a:t>
            </a:r>
          </a:p>
          <a:p>
            <a:r>
              <a:rPr lang="el-GR" dirty="0"/>
              <a:t>Εξαγωγή του τεστ</a:t>
            </a:r>
          </a:p>
          <a:p>
            <a:r>
              <a:rPr lang="el-GR" dirty="0"/>
              <a:t>Τερματισμός του τεστ</a:t>
            </a:r>
          </a:p>
          <a:p>
            <a:r>
              <a:rPr lang="el-GR" dirty="0"/>
              <a:t>Δυνατότητα της εμφάνισης αποτελεσμάτων, αποθήκευσης αποτελεσμάτων και επανεκκίνησης</a:t>
            </a:r>
          </a:p>
        </p:txBody>
      </p:sp>
    </p:spTree>
    <p:extLst>
      <p:ext uri="{BB962C8B-B14F-4D97-AF65-F5344CB8AC3E}">
        <p14:creationId xmlns:p14="http://schemas.microsoft.com/office/powerpoint/2010/main" val="353828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8394FF-64EC-4F4A-AB63-FC3245B0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29"/>
            <a:ext cx="9331518" cy="1208598"/>
          </a:xfrm>
        </p:spPr>
        <p:txBody>
          <a:bodyPr>
            <a:normAutofit fontScale="90000"/>
          </a:bodyPr>
          <a:lstStyle/>
          <a:p>
            <a:r>
              <a:rPr lang="el-GR" dirty="0"/>
              <a:t>ΥΛΟΠΟΙΗΣΗ ΤΟΥ ΠΡΟΓΡΑΜΜΑΤΟΣ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DF4AC7E-4519-4B9A-8504-A0EDC73E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r>
              <a:rPr lang="el-GR" dirty="0"/>
              <a:t>Βιβλιοθήκη </a:t>
            </a:r>
            <a:r>
              <a:rPr lang="en-US" dirty="0" err="1"/>
              <a:t>tkinter</a:t>
            </a:r>
            <a:r>
              <a:rPr lang="en-US" dirty="0"/>
              <a:t> ( </a:t>
            </a:r>
            <a:r>
              <a:rPr lang="el-GR" dirty="0"/>
              <a:t>συνάρτηση </a:t>
            </a:r>
            <a:r>
              <a:rPr lang="en-US" dirty="0" err="1"/>
              <a:t>ttk</a:t>
            </a:r>
            <a:r>
              <a:rPr lang="en-US" dirty="0"/>
              <a:t> )</a:t>
            </a:r>
          </a:p>
          <a:p>
            <a:r>
              <a:rPr lang="el-GR" dirty="0"/>
              <a:t>Εντολή </a:t>
            </a:r>
            <a:r>
              <a:rPr lang="en-US" dirty="0" err="1"/>
              <a:t>Progressbar</a:t>
            </a:r>
            <a:endParaRPr lang="en-US" dirty="0"/>
          </a:p>
          <a:p>
            <a:r>
              <a:rPr lang="el-GR" dirty="0"/>
              <a:t>Βιβλιοθήκη </a:t>
            </a:r>
            <a:r>
              <a:rPr lang="en-US" dirty="0"/>
              <a:t>time (</a:t>
            </a:r>
            <a:r>
              <a:rPr lang="el-GR" dirty="0"/>
              <a:t> συνάρτηση </a:t>
            </a:r>
            <a:r>
              <a:rPr lang="en-US" dirty="0" err="1"/>
              <a:t>time.time</a:t>
            </a:r>
            <a:r>
              <a:rPr lang="en-US" dirty="0"/>
              <a:t>() )</a:t>
            </a:r>
          </a:p>
          <a:p>
            <a:r>
              <a:rPr lang="el-GR" dirty="0"/>
              <a:t>Εντολή </a:t>
            </a:r>
            <a:r>
              <a:rPr lang="en-US" dirty="0" err="1"/>
              <a:t>divmod</a:t>
            </a:r>
            <a:r>
              <a:rPr lang="en-US" dirty="0"/>
              <a:t> (</a:t>
            </a:r>
            <a:r>
              <a:rPr lang="el-GR" dirty="0"/>
              <a:t>συνάρτηση </a:t>
            </a:r>
            <a:r>
              <a:rPr lang="en-US" dirty="0"/>
              <a:t>update() , sleep(1)) </a:t>
            </a:r>
          </a:p>
          <a:p>
            <a:r>
              <a:rPr lang="el-GR" dirty="0"/>
              <a:t>Εντολή </a:t>
            </a:r>
            <a:r>
              <a:rPr lang="en-US" dirty="0" err="1"/>
              <a:t>isistance</a:t>
            </a:r>
            <a:r>
              <a:rPr lang="en-US" dirty="0"/>
              <a:t>()</a:t>
            </a:r>
          </a:p>
          <a:p>
            <a:r>
              <a:rPr lang="el-GR" dirty="0"/>
              <a:t>Βιβλιοθήκη </a:t>
            </a:r>
            <a:r>
              <a:rPr lang="en-US" dirty="0"/>
              <a:t>csv ( </a:t>
            </a:r>
            <a:r>
              <a:rPr lang="el-GR" dirty="0"/>
              <a:t>εντολή </a:t>
            </a:r>
            <a:r>
              <a:rPr lang="en-US" dirty="0" err="1"/>
              <a:t>csv.writer</a:t>
            </a:r>
            <a:r>
              <a:rPr lang="en-US" dirty="0"/>
              <a:t>(), </a:t>
            </a:r>
            <a:r>
              <a:rPr lang="el-GR" dirty="0"/>
              <a:t>εντολή </a:t>
            </a:r>
            <a:r>
              <a:rPr lang="en-US" dirty="0" err="1"/>
              <a:t>writerow</a:t>
            </a:r>
            <a:r>
              <a:rPr lang="en-US" dirty="0"/>
              <a:t>)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30667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8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Ευρεία οθόνη</PresentationFormat>
  <Paragraphs>29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GradientVTI</vt:lpstr>
      <vt:lpstr>ΦΑΙΝΟΜΕΝΟ STROOP</vt:lpstr>
      <vt:lpstr>ΛΙΓΑ ΛΟΓΙΑ ΓΙΑ ΤΟ ΦΑΙΝΟΜΕΝΟ STROOP</vt:lpstr>
      <vt:lpstr>ΣΤΟΧΟΣ ΤΟΥ PROJECT</vt:lpstr>
      <vt:lpstr>ΛΕΙΤΟΥΡΓΙΑ ΤΟΥ ΠΡΟΓΡΑΜΜΑΤΟΣ</vt:lpstr>
      <vt:lpstr>ΥΛΟΠΟΙΗΣΗ ΤΟΥ ΠΡΟΓΡΑΜΜΑΤΟΣ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ΦΑΙΝΟΜΕΝΟ STROOP</dc:title>
  <dc:creator>moraitakischris@gmail.com</dc:creator>
  <cp:lastModifiedBy>moraitakischris@gmail.com</cp:lastModifiedBy>
  <cp:revision>1</cp:revision>
  <dcterms:created xsi:type="dcterms:W3CDTF">2021-01-09T23:16:57Z</dcterms:created>
  <dcterms:modified xsi:type="dcterms:W3CDTF">2021-01-10T09:12:57Z</dcterms:modified>
</cp:coreProperties>
</file>