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8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8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94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30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1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16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4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3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2BD2F2B-4D0E-48D9-AE98-DF84A325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ΦΑΙΝΟΜΕΝΟ STROOP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Εξάσκηση και παρεμβολή Stroop σε παιδιά και ενήλικες">
            <a:extLst>
              <a:ext uri="{FF2B5EF4-FFF2-40B4-BE49-F238E27FC236}">
                <a16:creationId xmlns:a16="http://schemas.microsoft.com/office/drawing/2014/main" id="{C3A55CDE-DB49-44AD-BD57-12A1A9053FF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 r="7417" b="1"/>
          <a:stretch/>
        </p:blipFill>
        <p:spPr bwMode="auto">
          <a:xfrm>
            <a:off x="1217770" y="1448964"/>
            <a:ext cx="3952579" cy="39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A8A895B-6FF6-45C0-A917-93DBE23CA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5359" y="2990818"/>
            <a:ext cx="4158031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300" dirty="0" err="1"/>
              <a:t>Ομάδ</a:t>
            </a:r>
            <a:r>
              <a:rPr lang="en-US" sz="1300" dirty="0"/>
              <a:t>α-52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dirty="0" err="1"/>
              <a:t>Βερονίκης</a:t>
            </a:r>
            <a:r>
              <a:rPr lang="en-US" sz="1300" dirty="0"/>
              <a:t> Σπ</a:t>
            </a:r>
            <a:r>
              <a:rPr lang="en-US" sz="1300" dirty="0" err="1"/>
              <a:t>ύρος</a:t>
            </a:r>
            <a:endParaRPr lang="en-US" sz="13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dirty="0"/>
              <a:t>Γα</a:t>
            </a:r>
            <a:r>
              <a:rPr lang="en-US" sz="1300" dirty="0" err="1"/>
              <a:t>λάνη</a:t>
            </a:r>
            <a:r>
              <a:rPr lang="en-US" sz="1300" dirty="0"/>
              <a:t> </a:t>
            </a:r>
            <a:r>
              <a:rPr lang="en-US" sz="1300" dirty="0" err="1"/>
              <a:t>Φωτεινή</a:t>
            </a:r>
            <a:endParaRPr lang="en-US" sz="13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dirty="0" err="1"/>
              <a:t>Θεοδωρό</a:t>
            </a:r>
            <a:r>
              <a:rPr lang="en-US" sz="1300" dirty="0"/>
              <a:t>πουλος Χρήστος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dirty="0"/>
              <a:t>Καρα</a:t>
            </a:r>
            <a:r>
              <a:rPr lang="en-US" sz="1300" dirty="0" err="1"/>
              <a:t>νάσου</a:t>
            </a:r>
            <a:r>
              <a:rPr lang="en-US" sz="1300" dirty="0"/>
              <a:t> </a:t>
            </a:r>
            <a:r>
              <a:rPr lang="en-US" sz="1300" dirty="0" err="1"/>
              <a:t>Ιωάνν</a:t>
            </a:r>
            <a:r>
              <a:rPr lang="en-US" sz="1300" dirty="0"/>
              <a:t>α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dirty="0" err="1"/>
              <a:t>Μωρ</a:t>
            </a:r>
            <a:r>
              <a:rPr lang="en-US" sz="1300" dirty="0"/>
              <a:t>αϊτάκης Χρήστος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dirty="0" err="1"/>
              <a:t>Ράμφος</a:t>
            </a:r>
            <a:r>
              <a:rPr lang="en-US" sz="1300" dirty="0"/>
              <a:t> Βα</a:t>
            </a:r>
            <a:r>
              <a:rPr lang="en-US" sz="1300" dirty="0" err="1"/>
              <a:t>σίλης</a:t>
            </a:r>
            <a:endParaRPr lang="el-GR" sz="13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300" dirty="0"/>
          </a:p>
          <a:p>
            <a:r>
              <a:rPr lang="en-US" sz="1300" dirty="0" err="1"/>
              <a:t>Τμήμ</a:t>
            </a:r>
            <a:r>
              <a:rPr lang="en-US" sz="1300" dirty="0"/>
              <a:t>α Ηλεκτρολόγων Μηχανικών &amp; Τεχνολογίας Υπολογιστών Πανεπιστημίου Πατρών</a:t>
            </a:r>
          </a:p>
        </p:txBody>
      </p:sp>
      <p:sp>
        <p:nvSpPr>
          <p:cNvPr id="9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335B45-D799-4E1D-AC11-61B1B51DECC9}"/>
              </a:ext>
            </a:extLst>
          </p:cNvPr>
          <p:cNvSpPr txBox="1"/>
          <p:nvPr/>
        </p:nvSpPr>
        <p:spPr>
          <a:xfrm>
            <a:off x="9499527" y="282605"/>
            <a:ext cx="112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11/1/2021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40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361DCA-9212-4CA7-9B2B-231F2BCD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ΣΤΟΧΟΣ ΤΟΥ </a:t>
            </a:r>
            <a:r>
              <a:rPr lang="en-US" dirty="0"/>
              <a:t>PROJECT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FAE0582-DAA4-4B62-BE27-5E5F4EBC7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635"/>
            <a:ext cx="10515600" cy="215002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Η δημιουργία ενός προγράμματος που θα συγκεντρώνει πειραματικά δεδομένα για το φαινόμενο </a:t>
            </a:r>
            <a:r>
              <a:rPr lang="en-GB" dirty="0"/>
              <a:t>Stroop</a:t>
            </a:r>
            <a:r>
              <a:rPr lang="el-GR" dirty="0"/>
              <a:t>, μέσω της διεξαγωγής ενός τεστ.</a:t>
            </a:r>
          </a:p>
        </p:txBody>
      </p:sp>
    </p:spTree>
    <p:extLst>
      <p:ext uri="{BB962C8B-B14F-4D97-AF65-F5344CB8AC3E}">
        <p14:creationId xmlns:p14="http://schemas.microsoft.com/office/powerpoint/2010/main" val="378665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2FF605B-CEA3-40C1-9119-34332409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1203" cy="1325563"/>
          </a:xfrm>
        </p:spPr>
        <p:txBody>
          <a:bodyPr>
            <a:normAutofit fontScale="90000"/>
          </a:bodyPr>
          <a:lstStyle/>
          <a:p>
            <a:r>
              <a:rPr lang="el-GR" dirty="0"/>
              <a:t>ΛΙΓΑ ΛΟΓΙΑ ΓΙΑ ΤΟ ΦΑΙΝΟΜΕΝΟ </a:t>
            </a:r>
            <a:r>
              <a:rPr lang="en-US" dirty="0"/>
              <a:t>STROOP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5F1C5D-AC18-48A1-81A9-F478A5C8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361"/>
            <a:ext cx="11255734" cy="45925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Η τάση του ατόμου να επικεντρώνεται σε ορισμένα περιβαλλοντικά ερεθίσματα, παρά σε άλλα 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Παραδείγματος  χάρη: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Στο χρώμα στο οποίο είναι γράμμενη μία λέξη, αντί στη λέξη καθεαυτή.</a:t>
            </a:r>
          </a:p>
        </p:txBody>
      </p:sp>
    </p:spTree>
    <p:extLst>
      <p:ext uri="{BB962C8B-B14F-4D97-AF65-F5344CB8AC3E}">
        <p14:creationId xmlns:p14="http://schemas.microsoft.com/office/powerpoint/2010/main" val="96062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6F27D5-D412-41BC-906C-CDB1883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ΛΕΙΤΟΥΡΓΙΑ ΤΟΥ ΠΡΟΓΡΑΜΜΑΤΟΣ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894FA66-F706-4A84-86AB-0A0AD9DB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Καλωσόρισμα στον χρήστη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Εξήγηση της διαδικασίας του τεστ και τροποποίηση παραμέτρων από τον χρήστη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Διεξαγωγή τεστ πολλαπλών επιλογών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Τέλος τεστ και δυνατότητα εμφάνισης αποτελεσμάτων και αποθήκευσης αποτελεσμάτων</a:t>
            </a:r>
          </a:p>
        </p:txBody>
      </p:sp>
    </p:spTree>
    <p:extLst>
      <p:ext uri="{BB962C8B-B14F-4D97-AF65-F5344CB8AC3E}">
        <p14:creationId xmlns:p14="http://schemas.microsoft.com/office/powerpoint/2010/main" val="353828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8394FF-64EC-4F4A-AB63-FC3245B0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29"/>
            <a:ext cx="9331518" cy="1208598"/>
          </a:xfrm>
        </p:spPr>
        <p:txBody>
          <a:bodyPr>
            <a:normAutofit fontScale="90000"/>
          </a:bodyPr>
          <a:lstStyle/>
          <a:p>
            <a:r>
              <a:rPr lang="el-GR" dirty="0"/>
              <a:t>ΥΛΟΠΟΙΗΣΗ ΤΟΥ ΠΡΟΓΡΑΜΜΑΤΟΣ</a:t>
            </a:r>
            <a:br>
              <a:rPr lang="el-GR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DF4AC7E-4519-4B9A-8504-A0EDC73E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Βιβλιοθήκη </a:t>
            </a:r>
            <a:r>
              <a:rPr lang="en-US" dirty="0" err="1"/>
              <a:t>tkinter</a:t>
            </a:r>
            <a:r>
              <a:rPr lang="en-US" dirty="0"/>
              <a:t> (</a:t>
            </a:r>
            <a:r>
              <a:rPr lang="el-GR" dirty="0"/>
              <a:t>χρήση των: </a:t>
            </a:r>
            <a:r>
              <a:rPr lang="en-US" dirty="0" err="1"/>
              <a:t>ttk</a:t>
            </a:r>
            <a:r>
              <a:rPr lang="en-US" dirty="0"/>
              <a:t> ,</a:t>
            </a:r>
            <a:r>
              <a:rPr lang="el-GR" dirty="0"/>
              <a:t>εντολες </a:t>
            </a:r>
            <a:r>
              <a:rPr lang="en-US" dirty="0" err="1"/>
              <a:t>canvas.create_window</a:t>
            </a:r>
            <a:r>
              <a:rPr lang="el-GR" dirty="0"/>
              <a:t> και </a:t>
            </a:r>
            <a:r>
              <a:rPr lang="en-US" dirty="0" err="1"/>
              <a:t>Progressbar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Βιβλιοθήκη </a:t>
            </a:r>
            <a:r>
              <a:rPr lang="en-US" dirty="0"/>
              <a:t>time (</a:t>
            </a:r>
            <a:r>
              <a:rPr lang="el-GR" dirty="0"/>
              <a:t>χρήση των: </a:t>
            </a:r>
            <a:r>
              <a:rPr lang="en-US" dirty="0" err="1"/>
              <a:t>time.time</a:t>
            </a:r>
            <a:r>
              <a:rPr lang="en-US" dirty="0"/>
              <a:t>()</a:t>
            </a:r>
            <a:r>
              <a:rPr lang="el-GR" dirty="0"/>
              <a:t> και </a:t>
            </a:r>
            <a:r>
              <a:rPr lang="en-GB" dirty="0" err="1"/>
              <a:t>time.sleep</a:t>
            </a:r>
            <a:r>
              <a:rPr lang="en-GB" dirty="0"/>
              <a:t>()</a:t>
            </a:r>
            <a:r>
              <a:rPr lang="en-US" dirty="0"/>
              <a:t>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Βιβλιοθήκη </a:t>
            </a:r>
            <a:r>
              <a:rPr lang="en-US" dirty="0"/>
              <a:t>csv ( </a:t>
            </a:r>
            <a:r>
              <a:rPr lang="el-GR" dirty="0"/>
              <a:t>χρήση των: </a:t>
            </a:r>
            <a:r>
              <a:rPr lang="en-US" dirty="0" err="1"/>
              <a:t>csv.writer</a:t>
            </a:r>
            <a:r>
              <a:rPr lang="en-US" dirty="0"/>
              <a:t>(), </a:t>
            </a:r>
            <a:r>
              <a:rPr lang="en-US" dirty="0" err="1"/>
              <a:t>writerow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Βιβλιοθήκη </a:t>
            </a:r>
            <a:r>
              <a:rPr lang="en-GB" dirty="0" err="1"/>
              <a:t>urllib.request</a:t>
            </a:r>
            <a:r>
              <a:rPr lang="el-GR" dirty="0"/>
              <a:t> (εντολή </a:t>
            </a:r>
            <a:r>
              <a:rPr lang="en-GB" dirty="0" err="1"/>
              <a:t>urlretrieve</a:t>
            </a:r>
            <a:r>
              <a:rPr lang="en-GB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Βιβλιοθήκη </a:t>
            </a:r>
            <a:r>
              <a:rPr lang="en-GB" dirty="0" err="1"/>
              <a:t>os</a:t>
            </a:r>
            <a:r>
              <a:rPr lang="en-GB" dirty="0"/>
              <a:t> ( </a:t>
            </a:r>
            <a:r>
              <a:rPr lang="el-GR" dirty="0"/>
              <a:t>χρήση του: </a:t>
            </a:r>
            <a:r>
              <a:rPr lang="en-GB" dirty="0"/>
              <a:t>remove() )</a:t>
            </a:r>
            <a:endParaRPr lang="el-GR" dirty="0"/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Εντολή </a:t>
            </a:r>
            <a:r>
              <a:rPr lang="en-US" dirty="0" err="1"/>
              <a:t>divmod</a:t>
            </a:r>
            <a:r>
              <a:rPr lang="en-US" dirty="0"/>
              <a:t> (</a:t>
            </a:r>
            <a:r>
              <a:rPr lang="el-GR" dirty="0"/>
              <a:t>χρήση του: </a:t>
            </a:r>
            <a:r>
              <a:rPr lang="en-US" dirty="0"/>
              <a:t>update()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Εντολή </a:t>
            </a:r>
            <a:r>
              <a:rPr lang="en-US" dirty="0" err="1"/>
              <a:t>isistance</a:t>
            </a:r>
            <a:r>
              <a:rPr lang="en-US" dirty="0"/>
              <a:t>()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730667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8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192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Courier New</vt:lpstr>
      <vt:lpstr>Gill Sans Nova</vt:lpstr>
      <vt:lpstr>GradientVTI</vt:lpstr>
      <vt:lpstr>ΦΑΙΝΟΜΕΝΟ STROOP</vt:lpstr>
      <vt:lpstr>ΣΤΟΧΟΣ ΤΟΥ PROJECT</vt:lpstr>
      <vt:lpstr>ΛΙΓΑ ΛΟΓΙΑ ΓΙΑ ΤΟ ΦΑΙΝΟΜΕΝΟ STROOP</vt:lpstr>
      <vt:lpstr>ΛΕΙΤΟΥΡΓΙΑ ΤΟΥ ΠΡΟΓΡΑΜΜΑΤΟΣ</vt:lpstr>
      <vt:lpstr>ΥΛΟΠΟΙΗΣΗ ΤΟΥ ΠΡΟΓΡΑΜΜΑΤΟΣ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ΦΑΙΝΟΜΕΝΟ STROOP</dc:title>
  <dc:creator>moraitakischris@gmail.com</dc:creator>
  <cp:lastModifiedBy>Galanis Kostas</cp:lastModifiedBy>
  <cp:revision>19</cp:revision>
  <dcterms:created xsi:type="dcterms:W3CDTF">2021-01-09T23:16:57Z</dcterms:created>
  <dcterms:modified xsi:type="dcterms:W3CDTF">2021-01-10T21:04:27Z</dcterms:modified>
</cp:coreProperties>
</file>