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768" r:id="rId1"/>
  </p:sldMasterIdLst>
  <p:notesMasterIdLst>
    <p:notesMasterId r:id="rId2"/>
  </p:notesMasterIdLst>
  <p:sldIdLst>
    <p:sldId id="384" r:id="rId3"/>
    <p:sldId id="385" r:id="rId4"/>
    <p:sldId id="386" r:id="rId5"/>
    <p:sldId id="387" r:id="rId6"/>
    <p:sldId id="388" r:id="rId7"/>
    <p:sldId id="389" r:id="rId8"/>
    <p:sldId id="390" r:id="rId9"/>
    <p:sldId id="391" r:id="rId10"/>
    <p:sldId id="392" r:id="rId11"/>
    <p:sldId id="393" r:id="rId12"/>
    <p:sldId id="394"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0" y="4445988"/>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S</a:t>
            </a:r>
            <a:r>
              <a:rPr b="1" sz="2000" lang="en-US" smtClean="0">
                <a:solidFill>
                  <a:schemeClr val="accent1">
                    <a:lumMod val="75000"/>
                  </a:schemeClr>
                </a:solidFill>
                <a:latin typeface="Arial"/>
                <a:cs typeface="Arial"/>
              </a:rPr>
              <a:t>O</a:t>
            </a:r>
            <a:r>
              <a:rPr b="1" sz="2000" lang="en-US" smtClean="0">
                <a:solidFill>
                  <a:schemeClr val="accent1">
                    <a:lumMod val="75000"/>
                  </a:schemeClr>
                </a:solidFill>
                <a:latin typeface="Arial"/>
                <a:cs typeface="Arial"/>
              </a:rPr>
              <a:t>W</a:t>
            </a:r>
            <a:r>
              <a:rPr b="1" sz="2000" lang="en-US" smtClean="0">
                <a:solidFill>
                  <a:schemeClr val="accent1">
                    <a:lumMod val="75000"/>
                  </a:schemeClr>
                </a:solidFill>
                <a:latin typeface="Arial"/>
                <a:cs typeface="Arial"/>
              </a:rPr>
              <a:t>M</a:t>
            </a:r>
            <a:r>
              <a:rPr b="1" sz="2000" lang="en-US" smtClean="0">
                <a:solidFill>
                  <a:schemeClr val="accent1">
                    <a:lumMod val="75000"/>
                  </a:schemeClr>
                </a:solidFill>
                <a:latin typeface="Arial"/>
                <a:cs typeface="Arial"/>
              </a:rPr>
              <a:t>YA</a:t>
            </a:r>
            <a:r>
              <a:rPr b="1" sz="2000" lang="en-US" smtClean="0">
                <a:solidFill>
                  <a:schemeClr val="accent1">
                    <a:lumMod val="75000"/>
                  </a:schemeClr>
                </a:solidFill>
                <a:latin typeface="Arial"/>
                <a:cs typeface="Arial"/>
              </a:rPr>
              <a:t>.</a:t>
            </a:r>
            <a:r>
              <a:rPr b="1" sz="2000" lang="en-US" smtClean="0">
                <a:solidFill>
                  <a:schemeClr val="accent1">
                    <a:lumMod val="75000"/>
                  </a:schemeClr>
                </a:solidFill>
                <a:latin typeface="Arial"/>
                <a:cs typeface="Arial"/>
              </a:rPr>
              <a:t>V</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 INFORMATION TECHNOLOGY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mce</cp:lastModifiedBy>
  <dcterms:created xsi:type="dcterms:W3CDTF">2021-05-26T05:50:10Z</dcterms:created>
  <dcterms:modified xsi:type="dcterms:W3CDTF">2024-04-16T14:40:01Z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fd6b4589854546cc9d31240cbe4f95c7</vt:lpwstr>
  </property>
</Properties>
</file>