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2"/>
  </p:sldMasterIdLst>
  <p:notesMasterIdLst>
    <p:notesMasterId r:id="rId14"/>
  </p:notesMasterIdLst>
  <p:sldIdLst>
    <p:sldId id="413" r:id="rId3"/>
    <p:sldId id="414" r:id="rId4"/>
    <p:sldId id="415" r:id="rId5"/>
    <p:sldId id="416" r:id="rId6"/>
    <p:sldId id="417" r:id="rId7"/>
    <p:sldId id="418" r:id="rId8"/>
    <p:sldId id="419" r:id="rId9"/>
    <p:sldId id="420" r:id="rId10"/>
    <p:sldId id="421" r:id="rId11"/>
    <p:sldId id="422" r:id="rId12"/>
    <p:sldId id="42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1048670"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1"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4/17/2024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4"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1048636"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7"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lstStyle/>
          <a:p>
            <a:fld id="{ED291B17-9318-49DB-B28B-6E5994AE9581}" type="datetime1">
              <a:rPr lang="en-US" smtClean="0"/>
              <a:t>4/17/2024</a:t>
            </a:fld>
            <a:endParaRPr lang="en-US"/>
          </a:p>
        </p:txBody>
      </p:sp>
      <p:sp>
        <p:nvSpPr>
          <p:cNvPr id="1048625"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6"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4/17/2024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lstStyle/>
          <a:p>
            <a:fld id="{B2497495-0637-405E-AE64-5CC7506D51F5}" type="datetime1">
              <a:rPr lang="en-US" smtClean="0"/>
              <a:t>4/17/2024</a:t>
            </a:fld>
            <a:endParaRPr lang="en-US"/>
          </a:p>
        </p:txBody>
      </p:sp>
      <p:sp>
        <p:nvSpPr>
          <p:cNvPr id="1048642"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3"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lstStyle/>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1048648"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9"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lstStyle/>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1048656"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7"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lstStyle/>
          <a:p>
            <a:r>
              <a:rPr lang="en-US"/>
              <a:t>Click to edit Master title style</a:t>
            </a:r>
          </a:p>
        </p:txBody>
      </p:sp>
      <p:sp>
        <p:nvSpPr>
          <p:cNvPr id="1048614"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1048615"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6"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8"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1048659"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0"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48666"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7"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8"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1048631"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2"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1048591"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a:solidFill>
                  <a:schemeClr val="accent1">
                    <a:lumMod val="75000"/>
                  </a:schemeClr>
                </a:solidFill>
                <a:latin typeface="Arial"/>
                <a:cs typeface="Arial"/>
              </a:rPr>
              <a:t> </a:t>
            </a:r>
            <a:r>
              <a:rPr lang="en-IN" sz="2000" b="1" smtClean="0">
                <a:solidFill>
                  <a:schemeClr val="accent1">
                    <a:lumMod val="75000"/>
                  </a:schemeClr>
                </a:solidFill>
                <a:latin typeface="Arial"/>
                <a:cs typeface="Arial"/>
              </a:rPr>
              <a:t>V.</a:t>
            </a:r>
            <a:r>
              <a:rPr lang="en-US" sz="2000" b="1" dirty="0" smtClean="0">
                <a:solidFill>
                  <a:schemeClr val="accent1">
                    <a:lumMod val="75000"/>
                  </a:schemeClr>
                </a:solidFill>
                <a:latin typeface="Arial"/>
                <a:cs typeface="Arial"/>
              </a:rPr>
              <a:t>SOWMYA</a:t>
            </a:r>
            <a:endParaRPr lang="zh-CN" altLang="en-US" dirty="0"/>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 INFORMATION TECHNOLOGY AND ENGINEERING</a:t>
            </a:r>
            <a:endParaRPr lang="en-US" sz="2000" b="1" dirty="0">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2" name="Content Placeholder 1"/>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2"/>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1048610" name="Title 4"/>
          <p:cNvSpPr txBox="1"/>
          <p:nvPr/>
        </p:nvSpPr>
        <p:spPr>
          <a:xfrm>
            <a:off x="535670" y="844659"/>
            <a:ext cx="11029616" cy="530296"/>
          </a:xfrm>
          <a:prstGeom prst="rect">
            <a:avLst/>
          </a:prstGeom>
        </p:spPr>
        <p:txBody>
          <a:bodyPr vert="horz" lIns="91440" tIns="45720" rIns="91440" bIns="45720" rtlCol="0" anchor="b">
            <a:normAutofit fontScale="7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A539F9-10A5-4315-B2CE-81CA350013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667</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华文中宋</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Ns</cp:lastModifiedBy>
  <cp:revision>2</cp:revision>
  <dcterms:created xsi:type="dcterms:W3CDTF">2021-05-25T18:50:10Z</dcterms:created>
  <dcterms:modified xsi:type="dcterms:W3CDTF">2024-04-17T05:47:04Z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7d94e8bdc1fe4ed7a78f11660bf49a67</vt:lpwstr>
  </property>
</Properties>
</file>