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BA49D-8E5F-4A80-8B1B-52F3979F0B83}" v="836" dt="2025-07-09T02:49:36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ちえり 生田" userId="ceb7be3f12efbeb8" providerId="LiveId" clId="{774BA49D-8E5F-4A80-8B1B-52F3979F0B83}"/>
    <pc:docChg chg="undo custSel addSld delSld modSld">
      <pc:chgData name="ちえり 生田" userId="ceb7be3f12efbeb8" providerId="LiveId" clId="{774BA49D-8E5F-4A80-8B1B-52F3979F0B83}" dt="2025-07-09T02:49:36.235" v="1016" actId="20577"/>
      <pc:docMkLst>
        <pc:docMk/>
      </pc:docMkLst>
      <pc:sldChg chg="addSp delSp modSp mod">
        <pc:chgData name="ちえり 生田" userId="ceb7be3f12efbeb8" providerId="LiveId" clId="{774BA49D-8E5F-4A80-8B1B-52F3979F0B83}" dt="2025-07-09T02:49:36.235" v="1016" actId="20577"/>
        <pc:sldMkLst>
          <pc:docMk/>
          <pc:sldMk cId="2054777074" sldId="256"/>
        </pc:sldMkLst>
        <pc:spChg chg="del">
          <ac:chgData name="ちえり 生田" userId="ceb7be3f12efbeb8" providerId="LiveId" clId="{774BA49D-8E5F-4A80-8B1B-52F3979F0B83}" dt="2025-07-09T01:40:17.288" v="0" actId="21"/>
          <ac:spMkLst>
            <pc:docMk/>
            <pc:sldMk cId="2054777074" sldId="256"/>
            <ac:spMk id="2" creationId="{4E935DC2-11AF-36E9-7C57-D5C8D9F98749}"/>
          </ac:spMkLst>
        </pc:spChg>
        <pc:spChg chg="del">
          <ac:chgData name="ちえり 生田" userId="ceb7be3f12efbeb8" providerId="LiveId" clId="{774BA49D-8E5F-4A80-8B1B-52F3979F0B83}" dt="2025-07-09T01:40:20.542" v="1" actId="21"/>
          <ac:spMkLst>
            <pc:docMk/>
            <pc:sldMk cId="2054777074" sldId="256"/>
            <ac:spMk id="3" creationId="{6FC7F918-C2F8-3D84-EA2E-68EB883B9B63}"/>
          </ac:spMkLst>
        </pc:spChg>
        <pc:spChg chg="add mod">
          <ac:chgData name="ちえり 生田" userId="ceb7be3f12efbeb8" providerId="LiveId" clId="{774BA49D-8E5F-4A80-8B1B-52F3979F0B83}" dt="2025-07-09T02:44:06.640" v="943" actId="20577"/>
          <ac:spMkLst>
            <pc:docMk/>
            <pc:sldMk cId="2054777074" sldId="256"/>
            <ac:spMk id="11" creationId="{E0641C2D-50F4-2103-26BD-F591B47704F5}"/>
          </ac:spMkLst>
        </pc:spChg>
        <pc:spChg chg="add del mod">
          <ac:chgData name="ちえり 生田" userId="ceb7be3f12efbeb8" providerId="LiveId" clId="{774BA49D-8E5F-4A80-8B1B-52F3979F0B83}" dt="2025-07-09T01:59:56.586" v="168" actId="21"/>
          <ac:spMkLst>
            <pc:docMk/>
            <pc:sldMk cId="2054777074" sldId="256"/>
            <ac:spMk id="12" creationId="{049621E0-18E4-53B7-F6C6-59C7B0B87975}"/>
          </ac:spMkLst>
        </pc:spChg>
        <pc:spChg chg="add mod">
          <ac:chgData name="ちえり 生田" userId="ceb7be3f12efbeb8" providerId="LiveId" clId="{774BA49D-8E5F-4A80-8B1B-52F3979F0B83}" dt="2025-07-09T02:49:36.235" v="1016" actId="20577"/>
          <ac:spMkLst>
            <pc:docMk/>
            <pc:sldMk cId="2054777074" sldId="256"/>
            <ac:spMk id="13" creationId="{7F082E51-8DAF-A802-BBA7-952948277462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14" creationId="{6DF12BC5-F1ED-C11A-8DB5-4850133EEEB5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15" creationId="{38511292-14BD-60CF-4125-F3F3FA8A36E0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27" creationId="{BE870286-23E7-667E-5BA7-E5375F9D6420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28" creationId="{0AF680D7-C63C-D7A9-67B5-0543C4AB514A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29" creationId="{F627D835-9B58-991F-FAB9-2687B2945009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30" creationId="{02A028B1-F48D-35B8-7623-869BB18E366C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31" creationId="{402618BE-E31F-EA94-4FC7-C151557DE33C}"/>
          </ac:spMkLst>
        </pc:spChg>
        <pc:spChg chg="add mo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32" creationId="{CE59D130-64D0-6F80-ABAF-D4793EAECA45}"/>
          </ac:spMkLst>
        </pc:spChg>
        <pc:spChg chg="add mod ord">
          <ac:chgData name="ちえり 生田" userId="ceb7be3f12efbeb8" providerId="LiveId" clId="{774BA49D-8E5F-4A80-8B1B-52F3979F0B83}" dt="2025-07-09T02:18:42.108" v="400" actId="164"/>
          <ac:spMkLst>
            <pc:docMk/>
            <pc:sldMk cId="2054777074" sldId="256"/>
            <ac:spMk id="33" creationId="{B4397583-EB89-1D31-2A55-6DA4F441F8EB}"/>
          </ac:spMkLst>
        </pc:spChg>
        <pc:spChg chg="add mod ord">
          <ac:chgData name="ちえり 生田" userId="ceb7be3f12efbeb8" providerId="LiveId" clId="{774BA49D-8E5F-4A80-8B1B-52F3979F0B83}" dt="2025-07-09T02:24:15.822" v="459" actId="207"/>
          <ac:spMkLst>
            <pc:docMk/>
            <pc:sldMk cId="2054777074" sldId="256"/>
            <ac:spMk id="35" creationId="{C2128C75-F3EF-8A87-0DE1-CD6D6958C299}"/>
          </ac:spMkLst>
        </pc:spChg>
        <pc:spChg chg="add mod">
          <ac:chgData name="ちえり 生田" userId="ceb7be3f12efbeb8" providerId="LiveId" clId="{774BA49D-8E5F-4A80-8B1B-52F3979F0B83}" dt="2025-07-09T02:32:27.670" v="557" actId="164"/>
          <ac:spMkLst>
            <pc:docMk/>
            <pc:sldMk cId="2054777074" sldId="256"/>
            <ac:spMk id="52" creationId="{B800EE69-49FF-287D-5DDB-DDF5C4B32965}"/>
          </ac:spMkLst>
        </pc:spChg>
        <pc:spChg chg="add mod">
          <ac:chgData name="ちえり 生田" userId="ceb7be3f12efbeb8" providerId="LiveId" clId="{774BA49D-8E5F-4A80-8B1B-52F3979F0B83}" dt="2025-07-09T02:35:27.417" v="591" actId="1076"/>
          <ac:spMkLst>
            <pc:docMk/>
            <pc:sldMk cId="2054777074" sldId="256"/>
            <ac:spMk id="54" creationId="{A98616F3-B4F5-ED01-7DF8-1D012950D265}"/>
          </ac:spMkLst>
        </pc:spChg>
        <pc:spChg chg="add del mod ord">
          <ac:chgData name="ちえり 生田" userId="ceb7be3f12efbeb8" providerId="LiveId" clId="{774BA49D-8E5F-4A80-8B1B-52F3979F0B83}" dt="2025-07-09T02:34:37.090" v="585" actId="21"/>
          <ac:spMkLst>
            <pc:docMk/>
            <pc:sldMk cId="2054777074" sldId="256"/>
            <ac:spMk id="55" creationId="{BC7D59E7-69D4-D613-5F0E-BA215C450C78}"/>
          </ac:spMkLst>
        </pc:spChg>
        <pc:grpChg chg="add mod">
          <ac:chgData name="ちえり 生田" userId="ceb7be3f12efbeb8" providerId="LiveId" clId="{774BA49D-8E5F-4A80-8B1B-52F3979F0B83}" dt="2025-07-09T02:32:27.670" v="557" actId="164"/>
          <ac:grpSpMkLst>
            <pc:docMk/>
            <pc:sldMk cId="2054777074" sldId="256"/>
            <ac:grpSpMk id="34" creationId="{20C4011B-9410-BFF4-0020-4BA6C37CA15A}"/>
          </ac:grpSpMkLst>
        </pc:grpChg>
        <pc:grpChg chg="add mod">
          <ac:chgData name="ちえり 生田" userId="ceb7be3f12efbeb8" providerId="LiveId" clId="{774BA49D-8E5F-4A80-8B1B-52F3979F0B83}" dt="2025-07-09T02:32:27.670" v="557" actId="164"/>
          <ac:grpSpMkLst>
            <pc:docMk/>
            <pc:sldMk cId="2054777074" sldId="256"/>
            <ac:grpSpMk id="53" creationId="{8F6641B6-803A-DAA7-DB52-91122DD07E2A}"/>
          </ac:grpSpMkLst>
        </pc:grpChg>
        <pc:picChg chg="add mod">
          <ac:chgData name="ちえり 生田" userId="ceb7be3f12efbeb8" providerId="LiveId" clId="{774BA49D-8E5F-4A80-8B1B-52F3979F0B83}" dt="2025-07-09T02:20:33.972" v="427" actId="1076"/>
          <ac:picMkLst>
            <pc:docMk/>
            <pc:sldMk cId="2054777074" sldId="256"/>
            <ac:picMk id="5" creationId="{503D20B7-0E53-587E-9AC7-DAF25185457F}"/>
          </ac:picMkLst>
        </pc:picChg>
        <pc:picChg chg="add mod">
          <ac:chgData name="ちえり 生田" userId="ceb7be3f12efbeb8" providerId="LiveId" clId="{774BA49D-8E5F-4A80-8B1B-52F3979F0B83}" dt="2025-07-09T02:26:47.829" v="474" actId="14100"/>
          <ac:picMkLst>
            <pc:docMk/>
            <pc:sldMk cId="2054777074" sldId="256"/>
            <ac:picMk id="7" creationId="{A145B024-BC7C-A575-9A3C-580266A6DB22}"/>
          </ac:picMkLst>
        </pc:picChg>
        <pc:picChg chg="add mod">
          <ac:chgData name="ちえり 生田" userId="ceb7be3f12efbeb8" providerId="LiveId" clId="{774BA49D-8E5F-4A80-8B1B-52F3979F0B83}" dt="2025-07-09T02:27:35.329" v="488" actId="1076"/>
          <ac:picMkLst>
            <pc:docMk/>
            <pc:sldMk cId="2054777074" sldId="256"/>
            <ac:picMk id="8" creationId="{894C026B-76F1-3898-9317-C37B1D2FEB9E}"/>
          </ac:picMkLst>
        </pc:picChg>
        <pc:picChg chg="add mod">
          <ac:chgData name="ちえり 生田" userId="ceb7be3f12efbeb8" providerId="LiveId" clId="{774BA49D-8E5F-4A80-8B1B-52F3979F0B83}" dt="2025-07-09T02:27:05.806" v="478" actId="1076"/>
          <ac:picMkLst>
            <pc:docMk/>
            <pc:sldMk cId="2054777074" sldId="256"/>
            <ac:picMk id="9" creationId="{58437B91-44DC-68E2-44F5-B66D1C3EB0A2}"/>
          </ac:picMkLst>
        </pc:picChg>
        <pc:picChg chg="add mod">
          <ac:chgData name="ちえり 生田" userId="ceb7be3f12efbeb8" providerId="LiveId" clId="{774BA49D-8E5F-4A80-8B1B-52F3979F0B83}" dt="2025-07-09T02:27:53.612" v="494" actId="1076"/>
          <ac:picMkLst>
            <pc:docMk/>
            <pc:sldMk cId="2054777074" sldId="256"/>
            <ac:picMk id="10" creationId="{F5A0C091-5909-0BB5-5422-59B55438DE97}"/>
          </ac:picMkLst>
        </pc:picChg>
        <pc:picChg chg="add mod ord">
          <ac:chgData name="ちえり 生田" userId="ceb7be3f12efbeb8" providerId="LiveId" clId="{774BA49D-8E5F-4A80-8B1B-52F3979F0B83}" dt="2025-07-09T02:28:08.404" v="500" actId="1076"/>
          <ac:picMkLst>
            <pc:docMk/>
            <pc:sldMk cId="2054777074" sldId="256"/>
            <ac:picMk id="37" creationId="{DE560294-8839-1CDD-8D70-E9CEFE43769F}"/>
          </ac:picMkLst>
        </pc:picChg>
        <pc:picChg chg="add mod">
          <ac:chgData name="ちえり 生田" userId="ceb7be3f12efbeb8" providerId="LiveId" clId="{774BA49D-8E5F-4A80-8B1B-52F3979F0B83}" dt="2025-07-09T02:45:56.361" v="993" actId="1076"/>
          <ac:picMkLst>
            <pc:docMk/>
            <pc:sldMk cId="2054777074" sldId="256"/>
            <ac:picMk id="39" creationId="{48CBFB5E-8C0C-1500-D97F-ADC5029B1A86}"/>
          </ac:picMkLst>
        </pc:picChg>
        <pc:picChg chg="add mod">
          <ac:chgData name="ちえり 生田" userId="ceb7be3f12efbeb8" providerId="LiveId" clId="{774BA49D-8E5F-4A80-8B1B-52F3979F0B83}" dt="2025-07-09T02:27:43.935" v="490" actId="1076"/>
          <ac:picMkLst>
            <pc:docMk/>
            <pc:sldMk cId="2054777074" sldId="256"/>
            <ac:picMk id="41" creationId="{CE281396-5999-12ED-6C3F-65A998F8696E}"/>
          </ac:picMkLst>
        </pc:picChg>
        <pc:picChg chg="add mod">
          <ac:chgData name="ちえり 生田" userId="ceb7be3f12efbeb8" providerId="LiveId" clId="{774BA49D-8E5F-4A80-8B1B-52F3979F0B83}" dt="2025-07-09T02:27:59.540" v="496" actId="1076"/>
          <ac:picMkLst>
            <pc:docMk/>
            <pc:sldMk cId="2054777074" sldId="256"/>
            <ac:picMk id="42" creationId="{B55B3CB3-BB16-5242-40AC-FBB794ECD419}"/>
          </ac:picMkLst>
        </pc:picChg>
        <pc:picChg chg="add mod">
          <ac:chgData name="ちえり 生田" userId="ceb7be3f12efbeb8" providerId="LiveId" clId="{774BA49D-8E5F-4A80-8B1B-52F3979F0B83}" dt="2025-07-09T02:28:32.593" v="502" actId="1076"/>
          <ac:picMkLst>
            <pc:docMk/>
            <pc:sldMk cId="2054777074" sldId="256"/>
            <ac:picMk id="43" creationId="{1CBBF909-9735-E08D-1577-73E4BFB1CC15}"/>
          </ac:picMkLst>
        </pc:picChg>
        <pc:picChg chg="add mod">
          <ac:chgData name="ちえり 生田" userId="ceb7be3f12efbeb8" providerId="LiveId" clId="{774BA49D-8E5F-4A80-8B1B-52F3979F0B83}" dt="2025-07-09T02:28:48.862" v="507" actId="1076"/>
          <ac:picMkLst>
            <pc:docMk/>
            <pc:sldMk cId="2054777074" sldId="256"/>
            <ac:picMk id="44" creationId="{BA753133-AC7E-E365-3D83-9A8FDCE6EEAA}"/>
          </ac:picMkLst>
        </pc:picChg>
        <pc:picChg chg="add mod">
          <ac:chgData name="ちえり 生田" userId="ceb7be3f12efbeb8" providerId="LiveId" clId="{774BA49D-8E5F-4A80-8B1B-52F3979F0B83}" dt="2025-07-09T02:30:12.924" v="524" actId="1076"/>
          <ac:picMkLst>
            <pc:docMk/>
            <pc:sldMk cId="2054777074" sldId="256"/>
            <ac:picMk id="45" creationId="{EF4F7D85-ACA3-16D4-2C84-4B2F5C9D8E36}"/>
          </ac:picMkLst>
        </pc:picChg>
        <pc:picChg chg="add mod">
          <ac:chgData name="ちえり 生田" userId="ceb7be3f12efbeb8" providerId="LiveId" clId="{774BA49D-8E5F-4A80-8B1B-52F3979F0B83}" dt="2025-07-09T02:28:57.772" v="509" actId="1076"/>
          <ac:picMkLst>
            <pc:docMk/>
            <pc:sldMk cId="2054777074" sldId="256"/>
            <ac:picMk id="46" creationId="{33575CDD-C6DB-3A41-E5CE-88F3EBD337CC}"/>
          </ac:picMkLst>
        </pc:picChg>
        <pc:picChg chg="add mod modCrop">
          <ac:chgData name="ちえり 生田" userId="ceb7be3f12efbeb8" providerId="LiveId" clId="{774BA49D-8E5F-4A80-8B1B-52F3979F0B83}" dt="2025-07-09T02:30:04.272" v="522" actId="732"/>
          <ac:picMkLst>
            <pc:docMk/>
            <pc:sldMk cId="2054777074" sldId="256"/>
            <ac:picMk id="47" creationId="{CF54600F-744D-6008-EB36-EF8686E3CC00}"/>
          </ac:picMkLst>
        </pc:picChg>
        <pc:picChg chg="add del mod">
          <ac:chgData name="ちえり 生田" userId="ceb7be3f12efbeb8" providerId="LiveId" clId="{774BA49D-8E5F-4A80-8B1B-52F3979F0B83}" dt="2025-07-09T02:29:20.882" v="515" actId="21"/>
          <ac:picMkLst>
            <pc:docMk/>
            <pc:sldMk cId="2054777074" sldId="256"/>
            <ac:picMk id="48" creationId="{221D41E2-3C1B-CFAC-DD5B-53E36448B39F}"/>
          </ac:picMkLst>
        </pc:picChg>
        <pc:picChg chg="add mod">
          <ac:chgData name="ちえり 生田" userId="ceb7be3f12efbeb8" providerId="LiveId" clId="{774BA49D-8E5F-4A80-8B1B-52F3979F0B83}" dt="2025-07-09T02:30:10.202" v="523" actId="1076"/>
          <ac:picMkLst>
            <pc:docMk/>
            <pc:sldMk cId="2054777074" sldId="256"/>
            <ac:picMk id="49" creationId="{5E2748E9-3573-48E4-F4AB-3F3843FF5AD5}"/>
          </ac:picMkLst>
        </pc:picChg>
        <pc:picChg chg="add mod">
          <ac:chgData name="ちえり 生田" userId="ceb7be3f12efbeb8" providerId="LiveId" clId="{774BA49D-8E5F-4A80-8B1B-52F3979F0B83}" dt="2025-07-09T02:29:40.291" v="518"/>
          <ac:picMkLst>
            <pc:docMk/>
            <pc:sldMk cId="2054777074" sldId="256"/>
            <ac:picMk id="50" creationId="{992C32AD-292A-9250-1809-FA730B3012D7}"/>
          </ac:picMkLst>
        </pc:picChg>
        <pc:picChg chg="add mod modCrop">
          <ac:chgData name="ちえり 生田" userId="ceb7be3f12efbeb8" providerId="LiveId" clId="{774BA49D-8E5F-4A80-8B1B-52F3979F0B83}" dt="2025-07-09T02:29:54.744" v="521" actId="732"/>
          <ac:picMkLst>
            <pc:docMk/>
            <pc:sldMk cId="2054777074" sldId="256"/>
            <ac:picMk id="51" creationId="{4471B4BB-3EAD-7FBB-4497-CD2D110AA84C}"/>
          </ac:picMkLst>
        </pc:picChg>
        <pc:cxnChg chg="add mod ord">
          <ac:chgData name="ちえり 生田" userId="ceb7be3f12efbeb8" providerId="LiveId" clId="{774BA49D-8E5F-4A80-8B1B-52F3979F0B83}" dt="2025-07-09T02:17:02.904" v="393" actId="171"/>
          <ac:cxnSpMkLst>
            <pc:docMk/>
            <pc:sldMk cId="2054777074" sldId="256"/>
            <ac:cxnSpMk id="17" creationId="{3D59AD9F-FB01-0A26-6857-F884082B0D9A}"/>
          </ac:cxnSpMkLst>
        </pc:cxnChg>
        <pc:cxnChg chg="add mod">
          <ac:chgData name="ちえり 生田" userId="ceb7be3f12efbeb8" providerId="LiveId" clId="{774BA49D-8E5F-4A80-8B1B-52F3979F0B83}" dt="2025-07-09T02:11:44.055" v="325" actId="1582"/>
          <ac:cxnSpMkLst>
            <pc:docMk/>
            <pc:sldMk cId="2054777074" sldId="256"/>
            <ac:cxnSpMk id="18" creationId="{3D453066-FCA3-73F8-8782-F2DC55E6A3F8}"/>
          </ac:cxnSpMkLst>
        </pc:cxnChg>
        <pc:cxnChg chg="add mod">
          <ac:chgData name="ちえり 生田" userId="ceb7be3f12efbeb8" providerId="LiveId" clId="{774BA49D-8E5F-4A80-8B1B-52F3979F0B83}" dt="2025-07-09T02:11:35.501" v="323" actId="208"/>
          <ac:cxnSpMkLst>
            <pc:docMk/>
            <pc:sldMk cId="2054777074" sldId="256"/>
            <ac:cxnSpMk id="21" creationId="{3B4DD6B0-4C3E-BDE9-ECAD-7142DF5E6212}"/>
          </ac:cxnSpMkLst>
        </pc:cxnChg>
      </pc:sldChg>
      <pc:sldChg chg="new del">
        <pc:chgData name="ちえり 生田" userId="ceb7be3f12efbeb8" providerId="LiveId" clId="{774BA49D-8E5F-4A80-8B1B-52F3979F0B83}" dt="2025-07-09T02:44:38.868" v="945" actId="2696"/>
        <pc:sldMkLst>
          <pc:docMk/>
          <pc:sldMk cId="1029997839" sldId="257"/>
        </pc:sldMkLst>
      </pc:sldChg>
      <pc:sldChg chg="addSp delSp modSp add mod">
        <pc:chgData name="ちえり 生田" userId="ceb7be3f12efbeb8" providerId="LiveId" clId="{774BA49D-8E5F-4A80-8B1B-52F3979F0B83}" dt="2025-07-09T02:49:16.466" v="1014" actId="14100"/>
        <pc:sldMkLst>
          <pc:docMk/>
          <pc:sldMk cId="3589683353" sldId="258"/>
        </pc:sldMkLst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14" creationId="{91AD384A-6E7C-E268-5DCD-F1932B8BB4D2}"/>
          </ac:spMkLst>
        </pc:spChg>
        <pc:spChg chg="mod topLvl">
          <ac:chgData name="ちえり 生田" userId="ceb7be3f12efbeb8" providerId="LiveId" clId="{774BA49D-8E5F-4A80-8B1B-52F3979F0B83}" dt="2025-07-09T02:48:37.139" v="1005" actId="164"/>
          <ac:spMkLst>
            <pc:docMk/>
            <pc:sldMk cId="3589683353" sldId="258"/>
            <ac:spMk id="15" creationId="{6A247C8F-DF15-64BA-AE72-B6A92316AE0B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27" creationId="{96B2C127-C642-FB89-B396-0FFBB3732075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28" creationId="{3934B81F-9906-30FB-959B-4A3A88E29B1A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29" creationId="{E07FC019-B8FB-36EB-B407-98051C9FE5DC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30" creationId="{B6AFE824-9D36-0079-EFA6-2A751FC4D6D3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31" creationId="{ABC132F9-CE00-148A-7B6D-0922C5543B23}"/>
          </ac:spMkLst>
        </pc:spChg>
        <pc:spChg chg="mod topLvl">
          <ac:chgData name="ちえり 生田" userId="ceb7be3f12efbeb8" providerId="LiveId" clId="{774BA49D-8E5F-4A80-8B1B-52F3979F0B83}" dt="2025-07-09T02:47:27.033" v="998" actId="164"/>
          <ac:spMkLst>
            <pc:docMk/>
            <pc:sldMk cId="3589683353" sldId="258"/>
            <ac:spMk id="32" creationId="{B67F85BB-0813-18C3-A348-FFC039CDF3A6}"/>
          </ac:spMkLst>
        </pc:spChg>
        <pc:spChg chg="mod topLvl">
          <ac:chgData name="ちえり 生田" userId="ceb7be3f12efbeb8" providerId="LiveId" clId="{774BA49D-8E5F-4A80-8B1B-52F3979F0B83}" dt="2025-07-09T02:48:37.139" v="1005" actId="164"/>
          <ac:spMkLst>
            <pc:docMk/>
            <pc:sldMk cId="3589683353" sldId="258"/>
            <ac:spMk id="33" creationId="{77CA5FB8-1B04-0906-7E54-68F1BD42B76A}"/>
          </ac:spMkLst>
        </pc:spChg>
        <pc:spChg chg="mod topLvl">
          <ac:chgData name="ちえり 生田" userId="ceb7be3f12efbeb8" providerId="LiveId" clId="{774BA49D-8E5F-4A80-8B1B-52F3979F0B83}" dt="2025-07-09T02:48:37.139" v="1005" actId="164"/>
          <ac:spMkLst>
            <pc:docMk/>
            <pc:sldMk cId="3589683353" sldId="258"/>
            <ac:spMk id="52" creationId="{77BE31A3-1709-6AE3-4BF3-92B9334BA52D}"/>
          </ac:spMkLst>
        </pc:spChg>
        <pc:spChg chg="mod">
          <ac:chgData name="ちえり 生田" userId="ceb7be3f12efbeb8" providerId="LiveId" clId="{774BA49D-8E5F-4A80-8B1B-52F3979F0B83}" dt="2025-07-09T02:45:21.202" v="990" actId="1076"/>
          <ac:spMkLst>
            <pc:docMk/>
            <pc:sldMk cId="3589683353" sldId="258"/>
            <ac:spMk id="54" creationId="{9F4B9A37-4A6F-3496-C98A-9455C1980A41}"/>
          </ac:spMkLst>
        </pc:spChg>
        <pc:grpChg chg="add mod ord">
          <ac:chgData name="ちえり 生田" userId="ceb7be3f12efbeb8" providerId="LiveId" clId="{774BA49D-8E5F-4A80-8B1B-52F3979F0B83}" dt="2025-07-09T02:48:05.932" v="1002" actId="164"/>
          <ac:grpSpMkLst>
            <pc:docMk/>
            <pc:sldMk cId="3589683353" sldId="258"/>
            <ac:grpSpMk id="2" creationId="{45F1D6DC-DA0C-FC46-2214-4B4E0E94A6D8}"/>
          </ac:grpSpMkLst>
        </pc:grpChg>
        <pc:grpChg chg="add mod">
          <ac:chgData name="ちえり 生田" userId="ceb7be3f12efbeb8" providerId="LiveId" clId="{774BA49D-8E5F-4A80-8B1B-52F3979F0B83}" dt="2025-07-09T02:49:16.466" v="1014" actId="14100"/>
          <ac:grpSpMkLst>
            <pc:docMk/>
            <pc:sldMk cId="3589683353" sldId="258"/>
            <ac:grpSpMk id="3" creationId="{19DC6A11-46CE-5D68-F66B-066CD20D6432}"/>
          </ac:grpSpMkLst>
        </pc:grpChg>
        <pc:grpChg chg="add mod">
          <ac:chgData name="ちえり 生田" userId="ceb7be3f12efbeb8" providerId="LiveId" clId="{774BA49D-8E5F-4A80-8B1B-52F3979F0B83}" dt="2025-07-09T02:48:25.966" v="1004" actId="164"/>
          <ac:grpSpMkLst>
            <pc:docMk/>
            <pc:sldMk cId="3589683353" sldId="258"/>
            <ac:grpSpMk id="4" creationId="{BEC1631E-0101-DA82-4774-CF8DD70FAD65}"/>
          </ac:grpSpMkLst>
        </pc:grpChg>
        <pc:grpChg chg="add mod">
          <ac:chgData name="ちえり 生田" userId="ceb7be3f12efbeb8" providerId="LiveId" clId="{774BA49D-8E5F-4A80-8B1B-52F3979F0B83}" dt="2025-07-09T02:48:37.139" v="1005" actId="164"/>
          <ac:grpSpMkLst>
            <pc:docMk/>
            <pc:sldMk cId="3589683353" sldId="258"/>
            <ac:grpSpMk id="6" creationId="{39F01FC2-3E3A-CBF4-DED7-4D30A6B5316E}"/>
          </ac:grpSpMkLst>
        </pc:grpChg>
        <pc:grpChg chg="del">
          <ac:chgData name="ちえり 生田" userId="ceb7be3f12efbeb8" providerId="LiveId" clId="{774BA49D-8E5F-4A80-8B1B-52F3979F0B83}" dt="2025-07-09T02:46:23.080" v="995" actId="165"/>
          <ac:grpSpMkLst>
            <pc:docMk/>
            <pc:sldMk cId="3589683353" sldId="258"/>
            <ac:grpSpMk id="34" creationId="{46FD268F-68F8-68CB-7F84-CBD035A38095}"/>
          </ac:grpSpMkLst>
        </pc:grpChg>
        <pc:picChg chg="mod">
          <ac:chgData name="ちえり 生田" userId="ceb7be3f12efbeb8" providerId="LiveId" clId="{774BA49D-8E5F-4A80-8B1B-52F3979F0B83}" dt="2025-07-09T02:48:25.966" v="1004" actId="164"/>
          <ac:picMkLst>
            <pc:docMk/>
            <pc:sldMk cId="3589683353" sldId="258"/>
            <ac:picMk id="5" creationId="{E30612F4-57C3-CC71-7112-83C990AAA207}"/>
          </ac:picMkLst>
        </pc:picChg>
        <pc:cxnChg chg="mod">
          <ac:chgData name="ちえり 生田" userId="ceb7be3f12efbeb8" providerId="LiveId" clId="{774BA49D-8E5F-4A80-8B1B-52F3979F0B83}" dt="2025-07-09T02:48:05.932" v="1002" actId="164"/>
          <ac:cxnSpMkLst>
            <pc:docMk/>
            <pc:sldMk cId="3589683353" sldId="258"/>
            <ac:cxnSpMk id="17" creationId="{B8AAA046-01D1-475A-65C5-BC7FE7B132D5}"/>
          </ac:cxnSpMkLst>
        </pc:cxnChg>
        <pc:cxnChg chg="mod">
          <ac:chgData name="ちえり 生田" userId="ceb7be3f12efbeb8" providerId="LiveId" clId="{774BA49D-8E5F-4A80-8B1B-52F3979F0B83}" dt="2025-07-09T02:47:27.033" v="998" actId="164"/>
          <ac:cxnSpMkLst>
            <pc:docMk/>
            <pc:sldMk cId="3589683353" sldId="258"/>
            <ac:cxnSpMk id="18" creationId="{F789AFA8-6D75-CE41-A62F-3E48F194B007}"/>
          </ac:cxnSpMkLst>
        </pc:cxnChg>
        <pc:cxnChg chg="mod">
          <ac:chgData name="ちえり 生田" userId="ceb7be3f12efbeb8" providerId="LiveId" clId="{774BA49D-8E5F-4A80-8B1B-52F3979F0B83}" dt="2025-07-09T02:47:27.033" v="998" actId="164"/>
          <ac:cxnSpMkLst>
            <pc:docMk/>
            <pc:sldMk cId="3589683353" sldId="258"/>
            <ac:cxnSpMk id="21" creationId="{7CD9250E-7620-B61E-B1AC-26841CB9BA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F598-AACD-450E-AAF9-DD8AA18E6597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97A0-BE40-480F-BDF5-0BF31C9DA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897A0-BE40-480F-BDF5-0BF31C9DA8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38E3A-2031-D3CC-A507-4A0FB8E1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EF00EFC-A53A-DE19-C51D-D3ECAA9BA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9942C0A-6B72-0390-EDCA-A221020A1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7745F6-FDB2-6790-DB17-CF2DC259D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897A0-BE40-480F-BDF5-0BF31C9DA8C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1BF71-8A55-79B4-C43C-B21F861A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6DF5E-97CC-2A5C-5691-1E12F706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A17AC-919F-CFF9-F924-99CAF6C5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A4ABB-2D1B-58F9-EF27-A76CD72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3D876-6C9D-16A2-59DC-48595080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8EECD-2D88-A06A-2ECD-536C327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DB2C2-FAC2-2395-2AB2-62C2A1BF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8ABEEC-4E5B-7AA2-0C5C-06C2C4BB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7D850-FEAF-AD9A-E075-EDF4EAD5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1FDB2E-284E-01DD-BC43-F521F6A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8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4AAAF6-4B31-D1B1-0F5A-BD606AE6C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85D9F-51D4-10C2-D30B-A9886D1B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C0A29-FAA5-DFC5-C54F-580AE0A8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FE9DE-B6AB-F600-AF43-ED0EF499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9FC1E-538A-DFD9-5784-1EC0850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704C0-3C7D-D089-3B28-4BFA586B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43D3F-75E3-89CB-B908-B99418D7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BFBC1-2430-FBEF-2315-7B82023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D225C-B421-9BBE-ED8C-B6B5475C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D02C4-A716-B358-3166-EE521B4B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3145D-E2B5-E52F-D512-596C9BA6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8FE33F-B36D-ECA0-81C6-7A70AB13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7F6D8-1F18-B05B-8A49-C764BC86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7E751-1DA7-A7CF-F0B4-20D35470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B59CA-4288-A19E-F50C-42FD1167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85CEE-BC46-89DA-2247-7AC07D81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3A9CA-DA0E-36D7-0A4E-177A3C85A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7FBB0-61C1-EA61-1FD1-09477FFC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A23F5F-7C3D-6687-F101-3E00085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29628F-428D-F67C-C0E0-C12996A3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4BC9BC-3812-1FB6-AE7B-D40455AC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4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E4C75-B57D-02A8-F7B2-D84219E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75DDC-C1A1-2502-98C1-70D20B22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5189C6-FFAF-2D48-C7D5-AA20D75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C4E6B9-1242-372D-57E7-75D82B72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1CE20F-2359-719C-E3EE-3B58C3185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3AB431-3A07-4BB1-6286-D2A5017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406ACE-CD99-F891-EC46-AAD8F43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7D50D6-662C-3DA1-CC72-77D1EA9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59991-1B6F-9A35-0680-2903769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BEBEC7-7EB9-79B6-D5FE-36EF0BB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133805-1036-4E72-99DF-2B252CEA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A31433-177D-544C-D7F8-B43AB233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8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C118D-D7B1-8DD9-21BE-DE792890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09835-D6CE-C137-7FB3-8328538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0A5B7-984D-C4C0-8473-D825E10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6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A300-CBBA-F68E-2716-798480F4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64D32-2493-ED52-984A-5E716CC6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E347FE-512E-4737-D8F2-55DCFD2F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312FD-FF9B-DC36-E092-F2C4D484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86F47-BD2E-7A7D-5377-358E1290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D10E4-F879-9CDC-DE12-9255D07A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6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E51-D3C6-07E5-09CB-1A7C939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A110AA-8FB6-D52F-8437-BBE3A6EA5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AB7660-B548-D15D-BF74-C8186456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76BF8-4097-9CAD-FD66-9AC2E462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33087-111B-0F2E-BC05-ACA08365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2AD8B-83D3-8CEE-6D5A-B8A10EA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FAEF9-D31A-8030-2DD0-60A8F3D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87205-7287-6099-AD37-0A541B4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5FFE6-3AA9-C03B-1C2C-E0C647DD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5A21-DC6B-4E05-9B24-E262A4DAA4A2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F998E-FD77-70BF-9A19-A3612134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3FD4C-6FB7-C624-F67D-C4EEF685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3D20B7-0E53-587E-9AC7-DAF25185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145B024-BC7C-A575-9A3C-580266A6D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69" y="2207278"/>
            <a:ext cx="1453613" cy="14536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C026B-76F1-3898-9317-C37B1D2FEB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24" y="2182605"/>
            <a:ext cx="1453612" cy="14536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437B91-44DC-68E2-44F5-B66D1C3E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54" y="2182605"/>
            <a:ext cx="1453613" cy="14536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5A0C091-5909-0BB5-5422-59B55438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90" y="2182605"/>
            <a:ext cx="1453613" cy="145361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128C75-F3EF-8A87-0DE1-CD6D6958C299}"/>
              </a:ext>
            </a:extLst>
          </p:cNvPr>
          <p:cNvSpPr/>
          <p:nvPr/>
        </p:nvSpPr>
        <p:spPr>
          <a:xfrm>
            <a:off x="0" y="0"/>
            <a:ext cx="167532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641C2D-50F4-2103-26BD-F591B47704F5}"/>
              </a:ext>
            </a:extLst>
          </p:cNvPr>
          <p:cNvSpPr txBox="1"/>
          <p:nvPr/>
        </p:nvSpPr>
        <p:spPr>
          <a:xfrm>
            <a:off x="0" y="4163140"/>
            <a:ext cx="16671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ログ</a:t>
            </a:r>
            <a:endParaRPr kumimoji="1" lang="en-US" altLang="ja-JP" sz="20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1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kumimoji="1" lang="en-US" altLang="ja-JP" sz="1100" b="1"/>
              <a:t>6</a:t>
            </a:r>
            <a:r>
              <a:rPr kumimoji="1" lang="ja-JP" altLang="en-US" sz="1100" b="1"/>
              <a:t>マス進む、</a:t>
            </a:r>
            <a:r>
              <a:rPr lang="ja-JP" altLang="en-US" sz="1100" b="1"/>
              <a:t>＋</a:t>
            </a:r>
            <a:r>
              <a:rPr lang="en-US" altLang="ja-JP" sz="1100" b="1"/>
              <a:t>3P</a:t>
            </a:r>
          </a:p>
          <a:p>
            <a:endParaRPr lang="en-US" altLang="ja-JP" sz="1100" b="1"/>
          </a:p>
          <a:p>
            <a:r>
              <a:rPr lang="ja-JP" altLang="en-US" sz="1100" b="1"/>
              <a:t>魔法使い１ターン目：</a:t>
            </a:r>
            <a:endParaRPr lang="en-US" altLang="ja-JP" sz="1100" b="1"/>
          </a:p>
          <a:p>
            <a:r>
              <a:rPr kumimoji="1" lang="en-US" altLang="ja-JP" sz="1100" b="1"/>
              <a:t>3</a:t>
            </a:r>
            <a:r>
              <a:rPr kumimoji="1" lang="ja-JP" altLang="en-US" sz="1100" b="1"/>
              <a:t>マス進む、</a:t>
            </a:r>
            <a:r>
              <a:rPr lang="ja-JP" altLang="en-US" sz="1100" b="1"/>
              <a:t>＋</a:t>
            </a:r>
            <a:r>
              <a:rPr lang="en-US" altLang="ja-JP" sz="1100" b="1"/>
              <a:t>3P</a:t>
            </a:r>
          </a:p>
          <a:p>
            <a:endParaRPr kumimoji="1" lang="en-US" altLang="ja-JP" sz="11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1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kumimoji="1" lang="en-US" altLang="ja-JP" sz="1100" b="1"/>
              <a:t>2</a:t>
            </a:r>
            <a:r>
              <a:rPr kumimoji="1" lang="ja-JP" altLang="en-US" sz="1100" b="1"/>
              <a:t>マス進む、＋</a:t>
            </a:r>
            <a:r>
              <a:rPr kumimoji="1" lang="en-US" altLang="ja-JP" sz="1100" b="1"/>
              <a:t>1P</a:t>
            </a:r>
          </a:p>
          <a:p>
            <a:endParaRPr lang="en-US" altLang="ja-JP" sz="11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2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lang="en-US" altLang="ja-JP" sz="1100" b="1"/>
              <a:t>2</a:t>
            </a:r>
            <a:r>
              <a:rPr lang="ja-JP" altLang="en-US" sz="1100" b="1"/>
              <a:t>マス進む、＋</a:t>
            </a:r>
            <a:r>
              <a:rPr lang="en-US" altLang="ja-JP" sz="1100" b="1"/>
              <a:t>2P</a:t>
            </a:r>
          </a:p>
          <a:p>
            <a:endParaRPr kumimoji="1" lang="en-US" altLang="ja-JP" sz="1100" b="1"/>
          </a:p>
          <a:p>
            <a:r>
              <a:rPr kumimoji="1" lang="ja-JP" altLang="en-US" sz="1100" b="1"/>
              <a:t>魔法使い</a:t>
            </a:r>
            <a:r>
              <a:rPr kumimoji="1" lang="en-US" altLang="ja-JP" sz="1100" b="1"/>
              <a:t>2</a:t>
            </a:r>
            <a:r>
              <a:rPr kumimoji="1" lang="ja-JP" altLang="en-US" sz="1100" b="1"/>
              <a:t>ターン目：</a:t>
            </a:r>
            <a:endParaRPr kumimoji="1" lang="en-US" altLang="ja-JP" sz="1100" b="1"/>
          </a:p>
          <a:p>
            <a:r>
              <a:rPr kumimoji="1" lang="en-US" altLang="ja-JP" sz="1100" b="1"/>
              <a:t>2</a:t>
            </a:r>
            <a:r>
              <a:rPr kumimoji="1" lang="ja-JP" altLang="en-US" sz="1100" b="1"/>
              <a:t>マス進む、＋</a:t>
            </a:r>
            <a:r>
              <a:rPr kumimoji="1" lang="en-US" altLang="ja-JP" sz="1100" b="1"/>
              <a:t>2P</a:t>
            </a:r>
            <a:endParaRPr kumimoji="1" lang="ja-JP" altLang="en-US" sz="11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082E51-8DAF-A802-BBA7-952948277462}"/>
              </a:ext>
            </a:extLst>
          </p:cNvPr>
          <p:cNvSpPr txBox="1"/>
          <p:nvPr/>
        </p:nvSpPr>
        <p:spPr>
          <a:xfrm>
            <a:off x="215179" y="432101"/>
            <a:ext cx="1782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兵士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28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魔法使い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28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村人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48CBFB5E-8C0C-1500-D97F-ADC5029B1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84" y="1783526"/>
            <a:ext cx="1099852" cy="123623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E281396-5999-12ED-6C3F-65A998F86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7" y="1818595"/>
            <a:ext cx="895429" cy="121957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55B3CB3-BB16-5242-40AC-FBB794ECD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60" y="2187391"/>
            <a:ext cx="1453613" cy="14536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E560294-8839-1CDD-8D70-E9CEFE437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98" y="1480029"/>
            <a:ext cx="1236817" cy="145449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CBBF909-9735-E08D-1577-73E4BFB1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73" y="2182604"/>
            <a:ext cx="1453613" cy="145361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A753133-AC7E-E365-3D83-9A8FDCE6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2" y="2894753"/>
            <a:ext cx="1453613" cy="145361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4F7D85-ACA3-16D4-2C84-4B2F5C9D8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96" y="3353729"/>
            <a:ext cx="1453613" cy="145361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3575CDD-C6DB-3A41-E5CE-88F3EBD33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10" y="2187391"/>
            <a:ext cx="1453613" cy="145361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F54600F-744D-6008-EB36-EF8686E3C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2"/>
          <a:stretch>
            <a:fillRect/>
          </a:stretch>
        </p:blipFill>
        <p:spPr>
          <a:xfrm>
            <a:off x="11026669" y="2182603"/>
            <a:ext cx="1165332" cy="1453613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5E2748E9-3573-48E4-F4AB-3F3843FF5A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48" y="3368386"/>
            <a:ext cx="1453612" cy="145361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471B4BB-3EAD-7FBB-4497-CD2D110AA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/>
          <a:stretch>
            <a:fillRect/>
          </a:stretch>
        </p:blipFill>
        <p:spPr>
          <a:xfrm>
            <a:off x="1675326" y="2187391"/>
            <a:ext cx="607571" cy="1453613"/>
          </a:xfrm>
          <a:prstGeom prst="rect">
            <a:avLst/>
          </a:prstGeom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8F6641B6-803A-DAA7-DB52-91122DD07E2A}"/>
              </a:ext>
            </a:extLst>
          </p:cNvPr>
          <p:cNvGrpSpPr/>
          <p:nvPr/>
        </p:nvGrpSpPr>
        <p:grpSpPr>
          <a:xfrm>
            <a:off x="2176531" y="4119971"/>
            <a:ext cx="2390274" cy="2278948"/>
            <a:chOff x="2176531" y="4119971"/>
            <a:chExt cx="2390274" cy="2278948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0C4011B-9410-BFF4-0020-4BA6C37CA15A}"/>
                </a:ext>
              </a:extLst>
            </p:cNvPr>
            <p:cNvGrpSpPr/>
            <p:nvPr/>
          </p:nvGrpSpPr>
          <p:grpSpPr>
            <a:xfrm>
              <a:off x="2176531" y="4119971"/>
              <a:ext cx="2390274" cy="2278948"/>
              <a:chOff x="2248527" y="4178090"/>
              <a:chExt cx="2390274" cy="2278948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6DF12BC5-F1ED-C11A-8DB5-4850133EEEB5}"/>
                  </a:ext>
                </a:extLst>
              </p:cNvPr>
              <p:cNvSpPr/>
              <p:nvPr/>
            </p:nvSpPr>
            <p:spPr>
              <a:xfrm>
                <a:off x="2248527" y="4178090"/>
                <a:ext cx="2390274" cy="227894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D59AD9F-FB01-0A26-6857-F884082B0D9A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H="1">
                <a:off x="3443663" y="4178090"/>
                <a:ext cx="1" cy="22789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B4397583-EB89-1D31-2A55-6DA4F441F8EB}"/>
                  </a:ext>
                </a:extLst>
              </p:cNvPr>
              <p:cNvSpPr/>
              <p:nvPr/>
            </p:nvSpPr>
            <p:spPr>
              <a:xfrm>
                <a:off x="3306931" y="4501992"/>
                <a:ext cx="275853" cy="38479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38511292-14BD-60CF-4125-F3F3FA8A36E0}"/>
                  </a:ext>
                </a:extLst>
              </p:cNvPr>
              <p:cNvSpPr/>
              <p:nvPr/>
            </p:nvSpPr>
            <p:spPr>
              <a:xfrm>
                <a:off x="2953377" y="4840787"/>
                <a:ext cx="980573" cy="95355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3D453066-FCA3-73F8-8782-F2DC55E6A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8400" y="4739148"/>
                <a:ext cx="1997508" cy="121398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3B4DD6B0-4C3E-BDE9-ECAD-7142DF5E6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739148"/>
                <a:ext cx="1997508" cy="121398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E870286-23E7-667E-5BA7-E5375F9D6420}"/>
                  </a:ext>
                </a:extLst>
              </p:cNvPr>
              <p:cNvSpPr txBox="1"/>
              <p:nvPr/>
            </p:nvSpPr>
            <p:spPr>
              <a:xfrm rot="1574792">
                <a:off x="3623440" y="4268294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1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AF680D7-C63C-D7A9-67B5-0543C4AB514A}"/>
                  </a:ext>
                </a:extLst>
              </p:cNvPr>
              <p:cNvSpPr txBox="1"/>
              <p:nvPr/>
            </p:nvSpPr>
            <p:spPr>
              <a:xfrm rot="5400000">
                <a:off x="4008825" y="4975454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2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27D835-9B58-991F-FAB9-2687B2945009}"/>
                  </a:ext>
                </a:extLst>
              </p:cNvPr>
              <p:cNvSpPr txBox="1"/>
              <p:nvPr/>
            </p:nvSpPr>
            <p:spPr>
              <a:xfrm rot="9138365">
                <a:off x="3578027" y="5670780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3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2A028B1-F48D-35B8-7623-869BB18E366C}"/>
                  </a:ext>
                </a:extLst>
              </p:cNvPr>
              <p:cNvSpPr txBox="1"/>
              <p:nvPr/>
            </p:nvSpPr>
            <p:spPr>
              <a:xfrm rot="12585038">
                <a:off x="2778483" y="5651848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4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02618BE-E31F-EA94-4FC7-C151557DE33C}"/>
                  </a:ext>
                </a:extLst>
              </p:cNvPr>
              <p:cNvSpPr txBox="1"/>
              <p:nvPr/>
            </p:nvSpPr>
            <p:spPr>
              <a:xfrm rot="16200000">
                <a:off x="2373206" y="4992198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5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E59D130-64D0-6F80-ABAF-D4793EAECA45}"/>
                  </a:ext>
                </a:extLst>
              </p:cNvPr>
              <p:cNvSpPr txBox="1"/>
              <p:nvPr/>
            </p:nvSpPr>
            <p:spPr>
              <a:xfrm rot="19850341">
                <a:off x="2747579" y="4286343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6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B800EE69-49FF-287D-5DDB-DDF5C4B32965}"/>
                </a:ext>
              </a:extLst>
            </p:cNvPr>
            <p:cNvSpPr txBox="1"/>
            <p:nvPr/>
          </p:nvSpPr>
          <p:spPr>
            <a:xfrm>
              <a:off x="2843818" y="5120494"/>
              <a:ext cx="1042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>
                  <a:solidFill>
                    <a:schemeClr val="bg1"/>
                  </a:solidFill>
                </a:rPr>
                <a:t>スタート</a:t>
              </a:r>
              <a:endParaRPr kumimoji="1" lang="ja-JP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98616F3-B4F5-ED01-7DF8-1D012950D265}"/>
              </a:ext>
            </a:extLst>
          </p:cNvPr>
          <p:cNvSpPr txBox="1"/>
          <p:nvPr/>
        </p:nvSpPr>
        <p:spPr>
          <a:xfrm>
            <a:off x="5215003" y="603128"/>
            <a:ext cx="311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魔法使いのターン</a:t>
            </a:r>
          </a:p>
        </p:txBody>
      </p:sp>
    </p:spTree>
    <p:extLst>
      <p:ext uri="{BB962C8B-B14F-4D97-AF65-F5344CB8AC3E}">
        <p14:creationId xmlns:p14="http://schemas.microsoft.com/office/powerpoint/2010/main" val="205477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C343-8A10-09FD-D88B-37F21E4E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30612F4-57C3-CC71-7112-83C990AAA2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BE14BE-B6FD-E738-BA8F-3B1B5A9A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69" y="2207278"/>
            <a:ext cx="1453613" cy="14536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C9B3E66-CBD4-BE32-985E-D7D75926FD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24" y="2182605"/>
            <a:ext cx="1453612" cy="14536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64A5C7D-0842-4517-4ED9-5BC6D033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54" y="2182605"/>
            <a:ext cx="1453613" cy="14536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780BD49-785E-822B-828A-709111DC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90" y="2182605"/>
            <a:ext cx="1453613" cy="145361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90F06EF-F843-F0A8-2DAD-1D7E4D8B2850}"/>
              </a:ext>
            </a:extLst>
          </p:cNvPr>
          <p:cNvSpPr/>
          <p:nvPr/>
        </p:nvSpPr>
        <p:spPr>
          <a:xfrm>
            <a:off x="0" y="0"/>
            <a:ext cx="167532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6DAA1A-60D3-16E6-0C25-FF7F80CD5404}"/>
              </a:ext>
            </a:extLst>
          </p:cNvPr>
          <p:cNvSpPr txBox="1"/>
          <p:nvPr/>
        </p:nvSpPr>
        <p:spPr>
          <a:xfrm>
            <a:off x="0" y="4163140"/>
            <a:ext cx="16671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ログ</a:t>
            </a:r>
            <a:endParaRPr kumimoji="1" lang="en-US" altLang="ja-JP" sz="20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1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kumimoji="1" lang="en-US" altLang="ja-JP" sz="1100" b="1"/>
              <a:t>6</a:t>
            </a:r>
            <a:r>
              <a:rPr kumimoji="1" lang="ja-JP" altLang="en-US" sz="1100" b="1"/>
              <a:t>マス進む、</a:t>
            </a:r>
            <a:r>
              <a:rPr lang="ja-JP" altLang="en-US" sz="1100" b="1"/>
              <a:t>＋</a:t>
            </a:r>
            <a:r>
              <a:rPr lang="en-US" altLang="ja-JP" sz="1100" b="1"/>
              <a:t>3P</a:t>
            </a:r>
          </a:p>
          <a:p>
            <a:endParaRPr lang="en-US" altLang="ja-JP" sz="1100" b="1"/>
          </a:p>
          <a:p>
            <a:r>
              <a:rPr lang="ja-JP" altLang="en-US" sz="1100" b="1"/>
              <a:t>魔法使い１ターン目：</a:t>
            </a:r>
            <a:endParaRPr lang="en-US" altLang="ja-JP" sz="1100" b="1"/>
          </a:p>
          <a:p>
            <a:r>
              <a:rPr kumimoji="1" lang="en-US" altLang="ja-JP" sz="1100" b="1"/>
              <a:t>3</a:t>
            </a:r>
            <a:r>
              <a:rPr kumimoji="1" lang="ja-JP" altLang="en-US" sz="1100" b="1"/>
              <a:t>マス進む、</a:t>
            </a:r>
            <a:r>
              <a:rPr lang="ja-JP" altLang="en-US" sz="1100" b="1"/>
              <a:t>＋</a:t>
            </a:r>
            <a:r>
              <a:rPr lang="en-US" altLang="ja-JP" sz="1100" b="1"/>
              <a:t>3P</a:t>
            </a:r>
          </a:p>
          <a:p>
            <a:endParaRPr kumimoji="1" lang="en-US" altLang="ja-JP" sz="11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1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kumimoji="1" lang="en-US" altLang="ja-JP" sz="1100" b="1"/>
              <a:t>2</a:t>
            </a:r>
            <a:r>
              <a:rPr kumimoji="1" lang="ja-JP" altLang="en-US" sz="1100" b="1"/>
              <a:t>マス進む、＋</a:t>
            </a:r>
            <a:r>
              <a:rPr kumimoji="1" lang="en-US" altLang="ja-JP" sz="1100" b="1"/>
              <a:t>1P</a:t>
            </a:r>
          </a:p>
          <a:p>
            <a:endParaRPr lang="en-US" altLang="ja-JP" sz="1100" b="1"/>
          </a:p>
          <a:p>
            <a:r>
              <a:rPr lang="ja-JP" altLang="en-US" sz="1100" b="1"/>
              <a:t>兵士</a:t>
            </a:r>
            <a:r>
              <a:rPr lang="en-US" altLang="ja-JP" sz="1100" b="1"/>
              <a:t>2</a:t>
            </a:r>
            <a:r>
              <a:rPr lang="ja-JP" altLang="en-US" sz="1100" b="1"/>
              <a:t>ターン目：</a:t>
            </a:r>
            <a:endParaRPr lang="en-US" altLang="ja-JP" sz="1100" b="1"/>
          </a:p>
          <a:p>
            <a:r>
              <a:rPr lang="en-US" altLang="ja-JP" sz="1100" b="1"/>
              <a:t>2</a:t>
            </a:r>
            <a:r>
              <a:rPr lang="ja-JP" altLang="en-US" sz="1100" b="1"/>
              <a:t>マス進む、＋</a:t>
            </a:r>
            <a:r>
              <a:rPr lang="en-US" altLang="ja-JP" sz="1100" b="1"/>
              <a:t>2P</a:t>
            </a:r>
          </a:p>
          <a:p>
            <a:endParaRPr kumimoji="1" lang="en-US" altLang="ja-JP" sz="1100" b="1"/>
          </a:p>
          <a:p>
            <a:r>
              <a:rPr kumimoji="1" lang="ja-JP" altLang="en-US" sz="1100" b="1"/>
              <a:t>魔法使い</a:t>
            </a:r>
            <a:r>
              <a:rPr kumimoji="1" lang="en-US" altLang="ja-JP" sz="1100" b="1"/>
              <a:t>2</a:t>
            </a:r>
            <a:r>
              <a:rPr kumimoji="1" lang="ja-JP" altLang="en-US" sz="1100" b="1"/>
              <a:t>ターン目：</a:t>
            </a:r>
            <a:endParaRPr kumimoji="1" lang="en-US" altLang="ja-JP" sz="1100" b="1"/>
          </a:p>
          <a:p>
            <a:r>
              <a:rPr kumimoji="1" lang="en-US" altLang="ja-JP" sz="1100" b="1"/>
              <a:t>2</a:t>
            </a:r>
            <a:r>
              <a:rPr kumimoji="1" lang="ja-JP" altLang="en-US" sz="1100" b="1"/>
              <a:t>マス進む、＋</a:t>
            </a:r>
            <a:r>
              <a:rPr kumimoji="1" lang="en-US" altLang="ja-JP" sz="1100" b="1"/>
              <a:t>2P</a:t>
            </a:r>
            <a:endParaRPr kumimoji="1" lang="ja-JP" altLang="en-US" sz="11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55239E-65DD-AC30-CD82-852A5C8B4162}"/>
              </a:ext>
            </a:extLst>
          </p:cNvPr>
          <p:cNvSpPr txBox="1"/>
          <p:nvPr/>
        </p:nvSpPr>
        <p:spPr>
          <a:xfrm>
            <a:off x="215179" y="432101"/>
            <a:ext cx="1782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兵士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28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魔法使い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28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2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村人</a:t>
            </a:r>
            <a:endParaRPr lang="en-US" altLang="ja-JP" sz="20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 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ポイント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4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ターン</a:t>
            </a:r>
            <a:endParaRPr lang="en-US" altLang="ja-JP" sz="1400" b="1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3FA3F9A2-756A-D167-16BB-9846363D6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85" y="1697850"/>
            <a:ext cx="1099852" cy="123623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4321A6D-8860-E4CE-A8B2-F2278FCAB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7" y="1818595"/>
            <a:ext cx="895429" cy="121957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6B1DB55-2895-5EA1-0453-1A7091375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60" y="2187391"/>
            <a:ext cx="1453613" cy="14536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0A6D0DAC-25DF-17AE-6629-5CD54F684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98" y="1480029"/>
            <a:ext cx="1236817" cy="145449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7356F5E-99BA-C4B9-8688-B469CC879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73" y="2182604"/>
            <a:ext cx="1453613" cy="145361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3530645-DC89-97EC-2154-455F14559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2" y="2894753"/>
            <a:ext cx="1453613" cy="145361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E69140-559E-B352-948C-BF782391A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96" y="3353729"/>
            <a:ext cx="1453613" cy="145361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E754201-5833-8C2E-A6A3-422ADCF12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10" y="2187391"/>
            <a:ext cx="1453613" cy="145361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80D8246-B4CA-4C33-B0FF-093417128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2"/>
          <a:stretch>
            <a:fillRect/>
          </a:stretch>
        </p:blipFill>
        <p:spPr>
          <a:xfrm>
            <a:off x="11026669" y="2182603"/>
            <a:ext cx="1165332" cy="1453613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6217D49-01C6-A493-113A-7CE6877B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48" y="3368386"/>
            <a:ext cx="1453612" cy="145361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A7C39E2-FDCC-0BB4-9777-F060562B2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/>
          <a:stretch>
            <a:fillRect/>
          </a:stretch>
        </p:blipFill>
        <p:spPr>
          <a:xfrm>
            <a:off x="1675326" y="2187391"/>
            <a:ext cx="607571" cy="1453613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DC6A11-46CE-5D68-F66B-066CD20D6432}"/>
              </a:ext>
            </a:extLst>
          </p:cNvPr>
          <p:cNvGrpSpPr/>
          <p:nvPr/>
        </p:nvGrpSpPr>
        <p:grpSpPr>
          <a:xfrm rot="16200000">
            <a:off x="2176531" y="4119971"/>
            <a:ext cx="2390274" cy="2278948"/>
            <a:chOff x="2176531" y="4119971"/>
            <a:chExt cx="2390274" cy="227894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5F1D6DC-DA0C-FC46-2214-4B4E0E94A6D8}"/>
                </a:ext>
              </a:extLst>
            </p:cNvPr>
            <p:cNvGrpSpPr/>
            <p:nvPr/>
          </p:nvGrpSpPr>
          <p:grpSpPr>
            <a:xfrm>
              <a:off x="2176531" y="4119971"/>
              <a:ext cx="2390274" cy="2278948"/>
              <a:chOff x="2176531" y="4119971"/>
              <a:chExt cx="2390274" cy="2278948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91AD384A-6E7C-E268-5DCD-F1932B8BB4D2}"/>
                  </a:ext>
                </a:extLst>
              </p:cNvPr>
              <p:cNvSpPr/>
              <p:nvPr/>
            </p:nvSpPr>
            <p:spPr>
              <a:xfrm>
                <a:off x="2176531" y="4119971"/>
                <a:ext cx="2390274" cy="227894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789AFA8-6D75-CE41-A62F-3E48F194B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404" y="4681029"/>
                <a:ext cx="1997508" cy="121398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CD9250E-7620-B61E-B1AC-26841CB9B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404" y="4681029"/>
                <a:ext cx="1997508" cy="121398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6B2C127-C642-FB89-B396-0FFBB3732075}"/>
                  </a:ext>
                </a:extLst>
              </p:cNvPr>
              <p:cNvSpPr txBox="1"/>
              <p:nvPr/>
            </p:nvSpPr>
            <p:spPr>
              <a:xfrm rot="1574792">
                <a:off x="3551444" y="4210175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1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934B81F-9906-30FB-959B-4A3A88E29B1A}"/>
                  </a:ext>
                </a:extLst>
              </p:cNvPr>
              <p:cNvSpPr txBox="1"/>
              <p:nvPr/>
            </p:nvSpPr>
            <p:spPr>
              <a:xfrm rot="5400000">
                <a:off x="3936829" y="4917335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2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07FC019-B8FB-36EB-B407-98051C9FE5DC}"/>
                  </a:ext>
                </a:extLst>
              </p:cNvPr>
              <p:cNvSpPr txBox="1"/>
              <p:nvPr/>
            </p:nvSpPr>
            <p:spPr>
              <a:xfrm rot="9138365">
                <a:off x="3506031" y="5612661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3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6AFE824-9D36-0079-EFA6-2A751FC4D6D3}"/>
                  </a:ext>
                </a:extLst>
              </p:cNvPr>
              <p:cNvSpPr txBox="1"/>
              <p:nvPr/>
            </p:nvSpPr>
            <p:spPr>
              <a:xfrm rot="12585038">
                <a:off x="2706487" y="5593729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4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BC132F9-CE00-148A-7B6D-0922C5543B23}"/>
                  </a:ext>
                </a:extLst>
              </p:cNvPr>
              <p:cNvSpPr txBox="1"/>
              <p:nvPr/>
            </p:nvSpPr>
            <p:spPr>
              <a:xfrm rot="16200000">
                <a:off x="2301210" y="4934079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5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67F85BB-0813-18C3-A348-FFC039CDF3A6}"/>
                  </a:ext>
                </a:extLst>
              </p:cNvPr>
              <p:cNvSpPr txBox="1"/>
              <p:nvPr/>
            </p:nvSpPr>
            <p:spPr>
              <a:xfrm rot="19850341">
                <a:off x="2675583" y="4228224"/>
                <a:ext cx="5260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>
                    <a:solidFill>
                      <a:srgbClr val="00B0F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6</a:t>
                </a:r>
                <a:endParaRPr kumimoji="1" lang="ja-JP" altLang="en-US" sz="4000" b="1">
                  <a:solidFill>
                    <a:srgbClr val="00B0F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AAA046-01D1-475A-65C5-BC7FE7B132D5}"/>
                </a:ext>
              </a:extLst>
            </p:cNvPr>
            <p:cNvCxnSpPr>
              <a:stCxn id="14" idx="0"/>
            </p:cNvCxnSpPr>
            <p:nvPr/>
          </p:nvCxnSpPr>
          <p:spPr>
            <a:xfrm flipH="1">
              <a:off x="3371667" y="4119971"/>
              <a:ext cx="1" cy="227894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9F01FC2-3E3A-CBF4-DED7-4D30A6B5316E}"/>
              </a:ext>
            </a:extLst>
          </p:cNvPr>
          <p:cNvGrpSpPr/>
          <p:nvPr/>
        </p:nvGrpSpPr>
        <p:grpSpPr>
          <a:xfrm>
            <a:off x="2843818" y="4443873"/>
            <a:ext cx="1042679" cy="1292349"/>
            <a:chOff x="2843818" y="4443873"/>
            <a:chExt cx="1042679" cy="1292349"/>
          </a:xfrm>
        </p:grpSpPr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77CA5FB8-1B04-0906-7E54-68F1BD42B76A}"/>
                </a:ext>
              </a:extLst>
            </p:cNvPr>
            <p:cNvSpPr/>
            <p:nvPr/>
          </p:nvSpPr>
          <p:spPr>
            <a:xfrm>
              <a:off x="3234935" y="4443873"/>
              <a:ext cx="275853" cy="38479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247C8F-DF15-64BA-AE72-B6A92316AE0B}"/>
                </a:ext>
              </a:extLst>
            </p:cNvPr>
            <p:cNvSpPr/>
            <p:nvPr/>
          </p:nvSpPr>
          <p:spPr>
            <a:xfrm>
              <a:off x="2881381" y="4782668"/>
              <a:ext cx="980573" cy="9535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7BE31A3-1709-6AE3-4BF3-92B9334BA52D}"/>
                </a:ext>
              </a:extLst>
            </p:cNvPr>
            <p:cNvSpPr txBox="1"/>
            <p:nvPr/>
          </p:nvSpPr>
          <p:spPr>
            <a:xfrm>
              <a:off x="2843818" y="5120494"/>
              <a:ext cx="1042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>
                  <a:solidFill>
                    <a:schemeClr val="bg1"/>
                  </a:solidFill>
                </a:rPr>
                <a:t>スタート</a:t>
              </a:r>
              <a:endParaRPr kumimoji="1" lang="ja-JP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F4B9A37-4A6F-3496-C98A-9455C1980A41}"/>
              </a:ext>
            </a:extLst>
          </p:cNvPr>
          <p:cNvSpPr txBox="1"/>
          <p:nvPr/>
        </p:nvSpPr>
        <p:spPr>
          <a:xfrm>
            <a:off x="5042906" y="600735"/>
            <a:ext cx="378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魔法使い</a:t>
            </a:r>
            <a:r>
              <a:rPr kumimoji="1" lang="en-US" altLang="ja-JP" sz="2800" b="1">
                <a:solidFill>
                  <a:srgbClr val="FF0000"/>
                </a:solidFill>
              </a:rPr>
              <a:t>-1</a:t>
            </a:r>
            <a:r>
              <a:rPr kumimoji="1" lang="ja-JP" altLang="en-US" sz="2800" b="1">
                <a:solidFill>
                  <a:srgbClr val="FF0000"/>
                </a:solidFill>
              </a:rPr>
              <a:t>ポイント！</a:t>
            </a:r>
          </a:p>
        </p:txBody>
      </p:sp>
    </p:spTree>
    <p:extLst>
      <p:ext uri="{BB962C8B-B14F-4D97-AF65-F5344CB8AC3E}">
        <p14:creationId xmlns:p14="http://schemas.microsoft.com/office/powerpoint/2010/main" val="358968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ちえり 生田</dc:creator>
  <cp:revision>1</cp:revision>
  <dcterms:created xsi:type="dcterms:W3CDTF">2025-07-02T02:39:27Z</dcterms:created>
  <dcterms:modified xsi:type="dcterms:W3CDTF">2025-07-09T02:50:10Z</dcterms:modified>
</cp:coreProperties>
</file>