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A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1CCC4E-A275-4000-BA1D-BAF6E31EB36D}" v="8" dt="2025-07-21T22:10:40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ちえり 生田" userId="ceb7be3f12efbeb8" providerId="LiveId" clId="{F51CCC4E-A275-4000-BA1D-BAF6E31EB36D}"/>
    <pc:docChg chg="undo custSel delSld modSld">
      <pc:chgData name="ちえり 生田" userId="ceb7be3f12efbeb8" providerId="LiveId" clId="{F51CCC4E-A275-4000-BA1D-BAF6E31EB36D}" dt="2025-07-21T22:11:39.964" v="318" actId="20577"/>
      <pc:docMkLst>
        <pc:docMk/>
      </pc:docMkLst>
      <pc:sldChg chg="addSp delSp modSp mod">
        <pc:chgData name="ちえり 生田" userId="ceb7be3f12efbeb8" providerId="LiveId" clId="{F51CCC4E-A275-4000-BA1D-BAF6E31EB36D}" dt="2025-07-21T22:11:39.964" v="318" actId="20577"/>
        <pc:sldMkLst>
          <pc:docMk/>
          <pc:sldMk cId="2054777074" sldId="256"/>
        </pc:sldMkLst>
        <pc:spChg chg="add mod">
          <ac:chgData name="ちえり 生田" userId="ceb7be3f12efbeb8" providerId="LiveId" clId="{F51CCC4E-A275-4000-BA1D-BAF6E31EB36D}" dt="2025-07-21T22:08:48.532" v="219" actId="20577"/>
          <ac:spMkLst>
            <pc:docMk/>
            <pc:sldMk cId="2054777074" sldId="256"/>
            <ac:spMk id="2" creationId="{AAB812CF-1143-ED11-4576-EF438757721F}"/>
          </ac:spMkLst>
        </pc:spChg>
        <pc:spChg chg="add mod">
          <ac:chgData name="ちえり 生田" userId="ceb7be3f12efbeb8" providerId="LiveId" clId="{F51CCC4E-A275-4000-BA1D-BAF6E31EB36D}" dt="2025-07-21T22:11:39.964" v="318" actId="20577"/>
          <ac:spMkLst>
            <pc:docMk/>
            <pc:sldMk cId="2054777074" sldId="256"/>
            <ac:spMk id="3" creationId="{88F72027-307A-BC59-BD55-4AED25009DEA}"/>
          </ac:spMkLst>
        </pc:spChg>
        <pc:spChg chg="add mod">
          <ac:chgData name="ちえり 生田" userId="ceb7be3f12efbeb8" providerId="LiveId" clId="{F51CCC4E-A275-4000-BA1D-BAF6E31EB36D}" dt="2025-07-21T22:08:55.348" v="223" actId="20577"/>
          <ac:spMkLst>
            <pc:docMk/>
            <pc:sldMk cId="2054777074" sldId="256"/>
            <ac:spMk id="4" creationId="{E9F11AFD-264C-2177-EE0E-0AAFFDF0E1D8}"/>
          </ac:spMkLst>
        </pc:spChg>
        <pc:spChg chg="del">
          <ac:chgData name="ちえり 生田" userId="ceb7be3f12efbeb8" providerId="LiveId" clId="{F51CCC4E-A275-4000-BA1D-BAF6E31EB36D}" dt="2025-07-21T22:02:26.441" v="6" actId="21"/>
          <ac:spMkLst>
            <pc:docMk/>
            <pc:sldMk cId="2054777074" sldId="256"/>
            <ac:spMk id="11" creationId="{E0641C2D-50F4-2103-26BD-F591B47704F5}"/>
          </ac:spMkLst>
        </pc:spChg>
        <pc:spChg chg="del">
          <ac:chgData name="ちえり 生田" userId="ceb7be3f12efbeb8" providerId="LiveId" clId="{F51CCC4E-A275-4000-BA1D-BAF6E31EB36D}" dt="2025-07-21T22:02:22.366" v="5" actId="21"/>
          <ac:spMkLst>
            <pc:docMk/>
            <pc:sldMk cId="2054777074" sldId="256"/>
            <ac:spMk id="13" creationId="{7F082E51-8DAF-A802-BBA7-952948277462}"/>
          </ac:spMkLst>
        </pc:spChg>
        <pc:spChg chg="del">
          <ac:chgData name="ちえり 生田" userId="ceb7be3f12efbeb8" providerId="LiveId" clId="{F51CCC4E-A275-4000-BA1D-BAF6E31EB36D}" dt="2025-07-21T22:02:29.784" v="7" actId="21"/>
          <ac:spMkLst>
            <pc:docMk/>
            <pc:sldMk cId="2054777074" sldId="256"/>
            <ac:spMk id="35" creationId="{C2128C75-F3EF-8A87-0DE1-CD6D6958C299}"/>
          </ac:spMkLst>
        </pc:spChg>
        <pc:spChg chg="del">
          <ac:chgData name="ちえり 生田" userId="ceb7be3f12efbeb8" providerId="LiveId" clId="{F51CCC4E-A275-4000-BA1D-BAF6E31EB36D}" dt="2025-07-21T22:02:34.604" v="8" actId="21"/>
          <ac:spMkLst>
            <pc:docMk/>
            <pc:sldMk cId="2054777074" sldId="256"/>
            <ac:spMk id="54" creationId="{A98616F3-B4F5-ED01-7DF8-1D012950D265}"/>
          </ac:spMkLst>
        </pc:spChg>
        <pc:grpChg chg="del">
          <ac:chgData name="ちえり 生田" userId="ceb7be3f12efbeb8" providerId="LiveId" clId="{F51CCC4E-A275-4000-BA1D-BAF6E31EB36D}" dt="2025-07-21T22:01:14.281" v="0" actId="21"/>
          <ac:grpSpMkLst>
            <pc:docMk/>
            <pc:sldMk cId="2054777074" sldId="256"/>
            <ac:grpSpMk id="53" creationId="{8F6641B6-803A-DAA7-DB52-91122DD07E2A}"/>
          </ac:grpSpMkLst>
        </pc:grpChg>
        <pc:picChg chg="mod">
          <ac:chgData name="ちえり 生田" userId="ceb7be3f12efbeb8" providerId="LiveId" clId="{F51CCC4E-A275-4000-BA1D-BAF6E31EB36D}" dt="2025-07-21T22:10:07.973" v="302"/>
          <ac:picMkLst>
            <pc:docMk/>
            <pc:sldMk cId="2054777074" sldId="256"/>
            <ac:picMk id="7" creationId="{A145B024-BC7C-A575-9A3C-580266A6DB22}"/>
          </ac:picMkLst>
        </pc:picChg>
        <pc:picChg chg="mod">
          <ac:chgData name="ちえり 生田" userId="ceb7be3f12efbeb8" providerId="LiveId" clId="{F51CCC4E-A275-4000-BA1D-BAF6E31EB36D}" dt="2025-07-21T22:10:23.665" v="304"/>
          <ac:picMkLst>
            <pc:docMk/>
            <pc:sldMk cId="2054777074" sldId="256"/>
            <ac:picMk id="8" creationId="{894C026B-76F1-3898-9317-C37B1D2FEB9E}"/>
          </ac:picMkLst>
        </pc:picChg>
        <pc:picChg chg="mod">
          <ac:chgData name="ちえり 生田" userId="ceb7be3f12efbeb8" providerId="LiveId" clId="{F51CCC4E-A275-4000-BA1D-BAF6E31EB36D}" dt="2025-07-21T22:10:18.522" v="303"/>
          <ac:picMkLst>
            <pc:docMk/>
            <pc:sldMk cId="2054777074" sldId="256"/>
            <ac:picMk id="9" creationId="{58437B91-44DC-68E2-44F5-B66D1C3EB0A2}"/>
          </ac:picMkLst>
        </pc:picChg>
        <pc:picChg chg="mod">
          <ac:chgData name="ちえり 生田" userId="ceb7be3f12efbeb8" providerId="LiveId" clId="{F51CCC4E-A275-4000-BA1D-BAF6E31EB36D}" dt="2025-07-21T22:03:33.019" v="24" actId="1076"/>
          <ac:picMkLst>
            <pc:docMk/>
            <pc:sldMk cId="2054777074" sldId="256"/>
            <ac:picMk id="10" creationId="{F5A0C091-5909-0BB5-5422-59B55438DE97}"/>
          </ac:picMkLst>
        </pc:picChg>
        <pc:picChg chg="mod ord">
          <ac:chgData name="ちえり 生田" userId="ceb7be3f12efbeb8" providerId="LiveId" clId="{F51CCC4E-A275-4000-BA1D-BAF6E31EB36D}" dt="2025-07-21T22:11:06.277" v="311" actId="166"/>
          <ac:picMkLst>
            <pc:docMk/>
            <pc:sldMk cId="2054777074" sldId="256"/>
            <ac:picMk id="37" creationId="{DE560294-8839-1CDD-8D70-E9CEFE43769F}"/>
          </ac:picMkLst>
        </pc:picChg>
        <pc:picChg chg="mod">
          <ac:chgData name="ちえり 生田" userId="ceb7be3f12efbeb8" providerId="LiveId" clId="{F51CCC4E-A275-4000-BA1D-BAF6E31EB36D}" dt="2025-07-21T22:10:50.510" v="309" actId="1076"/>
          <ac:picMkLst>
            <pc:docMk/>
            <pc:sldMk cId="2054777074" sldId="256"/>
            <ac:picMk id="39" creationId="{48CBFB5E-8C0C-1500-D97F-ADC5029B1A86}"/>
          </ac:picMkLst>
        </pc:picChg>
        <pc:picChg chg="mod ord">
          <ac:chgData name="ちえり 生田" userId="ceb7be3f12efbeb8" providerId="LiveId" clId="{F51CCC4E-A275-4000-BA1D-BAF6E31EB36D}" dt="2025-07-21T22:11:14.418" v="312" actId="171"/>
          <ac:picMkLst>
            <pc:docMk/>
            <pc:sldMk cId="2054777074" sldId="256"/>
            <ac:picMk id="41" creationId="{CE281396-5999-12ED-6C3F-65A998F8696E}"/>
          </ac:picMkLst>
        </pc:picChg>
        <pc:picChg chg="mod">
          <ac:chgData name="ちえり 生田" userId="ceb7be3f12efbeb8" providerId="LiveId" clId="{F51CCC4E-A275-4000-BA1D-BAF6E31EB36D}" dt="2025-07-21T22:10:27.423" v="305"/>
          <ac:picMkLst>
            <pc:docMk/>
            <pc:sldMk cId="2054777074" sldId="256"/>
            <ac:picMk id="42" creationId="{B55B3CB3-BB16-5242-40AC-FBB794ECD419}"/>
          </ac:picMkLst>
        </pc:picChg>
        <pc:picChg chg="mod">
          <ac:chgData name="ちえり 生田" userId="ceb7be3f12efbeb8" providerId="LiveId" clId="{F51CCC4E-A275-4000-BA1D-BAF6E31EB36D}" dt="2025-07-21T22:10:34.777" v="306"/>
          <ac:picMkLst>
            <pc:docMk/>
            <pc:sldMk cId="2054777074" sldId="256"/>
            <ac:picMk id="43" creationId="{1CBBF909-9735-E08D-1577-73E4BFB1CC15}"/>
          </ac:picMkLst>
        </pc:picChg>
        <pc:picChg chg="del">
          <ac:chgData name="ちえり 生田" userId="ceb7be3f12efbeb8" providerId="LiveId" clId="{F51CCC4E-A275-4000-BA1D-BAF6E31EB36D}" dt="2025-07-21T22:01:20.482" v="1" actId="21"/>
          <ac:picMkLst>
            <pc:docMk/>
            <pc:sldMk cId="2054777074" sldId="256"/>
            <ac:picMk id="44" creationId="{BA753133-AC7E-E365-3D83-9A8FDCE6EEAA}"/>
          </ac:picMkLst>
        </pc:picChg>
        <pc:picChg chg="del">
          <ac:chgData name="ちえり 生田" userId="ceb7be3f12efbeb8" providerId="LiveId" clId="{F51CCC4E-A275-4000-BA1D-BAF6E31EB36D}" dt="2025-07-21T22:01:23.095" v="2" actId="21"/>
          <ac:picMkLst>
            <pc:docMk/>
            <pc:sldMk cId="2054777074" sldId="256"/>
            <ac:picMk id="45" creationId="{EF4F7D85-ACA3-16D4-2C84-4B2F5C9D8E36}"/>
          </ac:picMkLst>
        </pc:picChg>
        <pc:picChg chg="mod">
          <ac:chgData name="ちえり 生田" userId="ceb7be3f12efbeb8" providerId="LiveId" clId="{F51CCC4E-A275-4000-BA1D-BAF6E31EB36D}" dt="2025-07-21T22:10:40.824" v="307"/>
          <ac:picMkLst>
            <pc:docMk/>
            <pc:sldMk cId="2054777074" sldId="256"/>
            <ac:picMk id="46" creationId="{33575CDD-C6DB-3A41-E5CE-88F3EBD337CC}"/>
          </ac:picMkLst>
        </pc:picChg>
        <pc:picChg chg="del">
          <ac:chgData name="ちえり 生田" userId="ceb7be3f12efbeb8" providerId="LiveId" clId="{F51CCC4E-A275-4000-BA1D-BAF6E31EB36D}" dt="2025-07-21T22:02:40.375" v="10" actId="21"/>
          <ac:picMkLst>
            <pc:docMk/>
            <pc:sldMk cId="2054777074" sldId="256"/>
            <ac:picMk id="47" creationId="{CF54600F-744D-6008-EB36-EF8686E3CC00}"/>
          </ac:picMkLst>
        </pc:picChg>
        <pc:picChg chg="del">
          <ac:chgData name="ちえり 生田" userId="ceb7be3f12efbeb8" providerId="LiveId" clId="{F51CCC4E-A275-4000-BA1D-BAF6E31EB36D}" dt="2025-07-21T22:01:25.726" v="3" actId="21"/>
          <ac:picMkLst>
            <pc:docMk/>
            <pc:sldMk cId="2054777074" sldId="256"/>
            <ac:picMk id="49" creationId="{5E2748E9-3573-48E4-F4AB-3F3843FF5AD5}"/>
          </ac:picMkLst>
        </pc:picChg>
        <pc:picChg chg="del">
          <ac:chgData name="ちえり 生田" userId="ceb7be3f12efbeb8" providerId="LiveId" clId="{F51CCC4E-A275-4000-BA1D-BAF6E31EB36D}" dt="2025-07-21T22:02:38.036" v="9" actId="21"/>
          <ac:picMkLst>
            <pc:docMk/>
            <pc:sldMk cId="2054777074" sldId="256"/>
            <ac:picMk id="51" creationId="{4471B4BB-3EAD-7FBB-4497-CD2D110AA84C}"/>
          </ac:picMkLst>
        </pc:picChg>
        <pc:cxnChg chg="mod">
          <ac:chgData name="ちえり 生田" userId="ceb7be3f12efbeb8" providerId="LiveId" clId="{F51CCC4E-A275-4000-BA1D-BAF6E31EB36D}" dt="2025-07-21T22:01:14.281" v="0" actId="21"/>
          <ac:cxnSpMkLst>
            <pc:docMk/>
            <pc:sldMk cId="2054777074" sldId="256"/>
            <ac:cxnSpMk id="17" creationId="{3D59AD9F-FB01-0A26-6857-F884082B0D9A}"/>
          </ac:cxnSpMkLst>
        </pc:cxnChg>
      </pc:sldChg>
      <pc:sldChg chg="del">
        <pc:chgData name="ちえり 生田" userId="ceb7be3f12efbeb8" providerId="LiveId" clId="{F51CCC4E-A275-4000-BA1D-BAF6E31EB36D}" dt="2025-07-21T22:01:27.880" v="4" actId="2696"/>
        <pc:sldMkLst>
          <pc:docMk/>
          <pc:sldMk cId="3589683353" sldId="258"/>
        </pc:sldMkLst>
      </pc:sldChg>
    </pc:docChg>
  </pc:docChgLst>
  <pc:docChgLst>
    <pc:chgData name="ちえり 生田" userId="ceb7be3f12efbeb8" providerId="LiveId" clId="{774BA49D-8E5F-4A80-8B1B-52F3979F0B83}"/>
    <pc:docChg chg="undo custSel addSld delSld modSld">
      <pc:chgData name="ちえり 生田" userId="ceb7be3f12efbeb8" providerId="LiveId" clId="{774BA49D-8E5F-4A80-8B1B-52F3979F0B83}" dt="2025-07-09T02:49:36.235" v="1016" actId="20577"/>
      <pc:docMkLst>
        <pc:docMk/>
      </pc:docMkLst>
      <pc:sldChg chg="addSp delSp modSp mod">
        <pc:chgData name="ちえり 生田" userId="ceb7be3f12efbeb8" providerId="LiveId" clId="{774BA49D-8E5F-4A80-8B1B-52F3979F0B83}" dt="2025-07-09T02:49:36.235" v="1016" actId="20577"/>
        <pc:sldMkLst>
          <pc:docMk/>
          <pc:sldMk cId="2054777074" sldId="256"/>
        </pc:sldMkLst>
        <pc:picChg chg="add mod">
          <ac:chgData name="ちえり 生田" userId="ceb7be3f12efbeb8" providerId="LiveId" clId="{774BA49D-8E5F-4A80-8B1B-52F3979F0B83}" dt="2025-07-09T02:20:33.972" v="427" actId="1076"/>
          <ac:picMkLst>
            <pc:docMk/>
            <pc:sldMk cId="2054777074" sldId="256"/>
            <ac:picMk id="5" creationId="{503D20B7-0E53-587E-9AC7-DAF25185457F}"/>
          </ac:picMkLst>
        </pc:picChg>
        <pc:picChg chg="add mod">
          <ac:chgData name="ちえり 生田" userId="ceb7be3f12efbeb8" providerId="LiveId" clId="{774BA49D-8E5F-4A80-8B1B-52F3979F0B83}" dt="2025-07-09T02:26:47.829" v="474" actId="14100"/>
          <ac:picMkLst>
            <pc:docMk/>
            <pc:sldMk cId="2054777074" sldId="256"/>
            <ac:picMk id="7" creationId="{A145B024-BC7C-A575-9A3C-580266A6DB22}"/>
          </ac:picMkLst>
        </pc:picChg>
        <pc:picChg chg="add mod">
          <ac:chgData name="ちえり 生田" userId="ceb7be3f12efbeb8" providerId="LiveId" clId="{774BA49D-8E5F-4A80-8B1B-52F3979F0B83}" dt="2025-07-09T02:27:35.329" v="488" actId="1076"/>
          <ac:picMkLst>
            <pc:docMk/>
            <pc:sldMk cId="2054777074" sldId="256"/>
            <ac:picMk id="8" creationId="{894C026B-76F1-3898-9317-C37B1D2FEB9E}"/>
          </ac:picMkLst>
        </pc:picChg>
        <pc:picChg chg="add mod">
          <ac:chgData name="ちえり 生田" userId="ceb7be3f12efbeb8" providerId="LiveId" clId="{774BA49D-8E5F-4A80-8B1B-52F3979F0B83}" dt="2025-07-09T02:27:05.806" v="478" actId="1076"/>
          <ac:picMkLst>
            <pc:docMk/>
            <pc:sldMk cId="2054777074" sldId="256"/>
            <ac:picMk id="9" creationId="{58437B91-44DC-68E2-44F5-B66D1C3EB0A2}"/>
          </ac:picMkLst>
        </pc:picChg>
        <pc:picChg chg="add mod">
          <ac:chgData name="ちえり 生田" userId="ceb7be3f12efbeb8" providerId="LiveId" clId="{774BA49D-8E5F-4A80-8B1B-52F3979F0B83}" dt="2025-07-09T02:27:53.612" v="494" actId="1076"/>
          <ac:picMkLst>
            <pc:docMk/>
            <pc:sldMk cId="2054777074" sldId="256"/>
            <ac:picMk id="10" creationId="{F5A0C091-5909-0BB5-5422-59B55438DE97}"/>
          </ac:picMkLst>
        </pc:picChg>
        <pc:picChg chg="add mod ord">
          <ac:chgData name="ちえり 生田" userId="ceb7be3f12efbeb8" providerId="LiveId" clId="{774BA49D-8E5F-4A80-8B1B-52F3979F0B83}" dt="2025-07-09T02:28:08.404" v="500" actId="1076"/>
          <ac:picMkLst>
            <pc:docMk/>
            <pc:sldMk cId="2054777074" sldId="256"/>
            <ac:picMk id="37" creationId="{DE560294-8839-1CDD-8D70-E9CEFE43769F}"/>
          </ac:picMkLst>
        </pc:picChg>
        <pc:picChg chg="add mod">
          <ac:chgData name="ちえり 生田" userId="ceb7be3f12efbeb8" providerId="LiveId" clId="{774BA49D-8E5F-4A80-8B1B-52F3979F0B83}" dt="2025-07-09T02:45:56.361" v="993" actId="1076"/>
          <ac:picMkLst>
            <pc:docMk/>
            <pc:sldMk cId="2054777074" sldId="256"/>
            <ac:picMk id="39" creationId="{48CBFB5E-8C0C-1500-D97F-ADC5029B1A86}"/>
          </ac:picMkLst>
        </pc:picChg>
        <pc:picChg chg="add mod">
          <ac:chgData name="ちえり 生田" userId="ceb7be3f12efbeb8" providerId="LiveId" clId="{774BA49D-8E5F-4A80-8B1B-52F3979F0B83}" dt="2025-07-09T02:27:43.935" v="490" actId="1076"/>
          <ac:picMkLst>
            <pc:docMk/>
            <pc:sldMk cId="2054777074" sldId="256"/>
            <ac:picMk id="41" creationId="{CE281396-5999-12ED-6C3F-65A998F8696E}"/>
          </ac:picMkLst>
        </pc:picChg>
        <pc:picChg chg="add mod">
          <ac:chgData name="ちえり 生田" userId="ceb7be3f12efbeb8" providerId="LiveId" clId="{774BA49D-8E5F-4A80-8B1B-52F3979F0B83}" dt="2025-07-09T02:27:59.540" v="496" actId="1076"/>
          <ac:picMkLst>
            <pc:docMk/>
            <pc:sldMk cId="2054777074" sldId="256"/>
            <ac:picMk id="42" creationId="{B55B3CB3-BB16-5242-40AC-FBB794ECD419}"/>
          </ac:picMkLst>
        </pc:picChg>
        <pc:picChg chg="add mod">
          <ac:chgData name="ちえり 生田" userId="ceb7be3f12efbeb8" providerId="LiveId" clId="{774BA49D-8E5F-4A80-8B1B-52F3979F0B83}" dt="2025-07-09T02:28:32.593" v="502" actId="1076"/>
          <ac:picMkLst>
            <pc:docMk/>
            <pc:sldMk cId="2054777074" sldId="256"/>
            <ac:picMk id="43" creationId="{1CBBF909-9735-E08D-1577-73E4BFB1CC15}"/>
          </ac:picMkLst>
        </pc:picChg>
        <pc:picChg chg="add mod">
          <ac:chgData name="ちえり 生田" userId="ceb7be3f12efbeb8" providerId="LiveId" clId="{774BA49D-8E5F-4A80-8B1B-52F3979F0B83}" dt="2025-07-09T02:28:57.772" v="509" actId="1076"/>
          <ac:picMkLst>
            <pc:docMk/>
            <pc:sldMk cId="2054777074" sldId="256"/>
            <ac:picMk id="46" creationId="{33575CDD-C6DB-3A41-E5CE-88F3EBD337CC}"/>
          </ac:picMkLst>
        </pc:picChg>
      </pc:sldChg>
      <pc:sldChg chg="new del">
        <pc:chgData name="ちえり 生田" userId="ceb7be3f12efbeb8" providerId="LiveId" clId="{774BA49D-8E5F-4A80-8B1B-52F3979F0B83}" dt="2025-07-09T02:44:38.868" v="945" actId="2696"/>
        <pc:sldMkLst>
          <pc:docMk/>
          <pc:sldMk cId="1029997839" sldId="257"/>
        </pc:sldMkLst>
      </pc:sldChg>
      <pc:sldChg chg="addSp delSp modSp add mod">
        <pc:chgData name="ちえり 生田" userId="ceb7be3f12efbeb8" providerId="LiveId" clId="{774BA49D-8E5F-4A80-8B1B-52F3979F0B83}" dt="2025-07-09T02:49:16.466" v="1014" actId="14100"/>
        <pc:sldMkLst>
          <pc:docMk/>
          <pc:sldMk cId="3589683353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DF598-AACD-450E-AAF9-DD8AA18E6597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897A0-BE40-480F-BDF5-0BF31C9DA8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264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897A0-BE40-480F-BDF5-0BF31C9DA8C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63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F1BF71-8A55-79B4-C43C-B21F861A6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B6DF5E-97CC-2A5C-5691-1E12F706E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EA17AC-919F-CFF9-F924-99CAF6C52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5A21-DC6B-4E05-9B24-E262A4DAA4A2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0A4ABB-2D1B-58F9-EF27-A76CD728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33D876-6C9D-16A2-59DC-485950802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C55B-14E0-43E9-8E67-ADA5D05F36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15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18EECD-2D88-A06A-2ECD-536C3270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BDB2C2-FAC2-2395-2AB2-62C2A1BF2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8ABEEC-4E5B-7AA2-0C5C-06C2C4BBD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5A21-DC6B-4E05-9B24-E262A4DAA4A2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67D850-FEAF-AD9A-E075-EDF4EAD5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1FDB2E-284E-01DD-BC43-F521F6AF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C55B-14E0-43E9-8E67-ADA5D05F36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85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34AAAF6-4B31-D1B1-0F5A-BD606AE6C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B85D9F-51D4-10C2-D30B-A9886D1B1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EC0A29-FAA5-DFC5-C54F-580AE0A8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5A21-DC6B-4E05-9B24-E262A4DAA4A2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BFE9DE-B6AB-F600-AF43-ED0EF4995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09FC1E-538A-DFD9-5784-1EC08505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C55B-14E0-43E9-8E67-ADA5D05F36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15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1704C0-3C7D-D089-3B28-4BFA586B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F43D3F-75E3-89CB-B908-B99418D74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BFBC1-2430-FBEF-2315-7B82023B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5A21-DC6B-4E05-9B24-E262A4DAA4A2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AD225C-B421-9BBE-ED8C-B6B5475C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0D02C4-A716-B358-3166-EE521B4B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C55B-14E0-43E9-8E67-ADA5D05F36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89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23145D-E2B5-E52F-D512-596C9BA6D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8FE33F-B36D-ECA0-81C6-7A70AB135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77F6D8-1F18-B05B-8A49-C764BC86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5A21-DC6B-4E05-9B24-E262A4DAA4A2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B7E751-1DA7-A7CF-F0B4-20D35470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BB59CA-4288-A19E-F50C-42FD1167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C55B-14E0-43E9-8E67-ADA5D05F36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62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185CEE-BC46-89DA-2247-7AC07D81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23A9CA-DA0E-36D7-0A4E-177A3C85A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57FBB0-61C1-EA61-1FD1-09477FFC4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A23F5F-7C3D-6687-F101-3E00085E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5A21-DC6B-4E05-9B24-E262A4DAA4A2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29628F-428D-F67C-C0E0-C12996A31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4BC9BC-3812-1FB6-AE7B-D40455AC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C55B-14E0-43E9-8E67-ADA5D05F36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54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9E4C75-B57D-02A8-F7B2-D84219E6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475DDC-C1A1-2502-98C1-70D20B226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5189C6-FFAF-2D48-C7D5-AA20D7575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0C4E6B9-1242-372D-57E7-75D82B727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91CE20F-2359-719C-E3EE-3B58C3185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63AB431-3A07-4BB1-6286-D2A50175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5A21-DC6B-4E05-9B24-E262A4DAA4A2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D406ACE-CD99-F891-EC46-AAD8F432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C7D50D6-662C-3DA1-CC72-77D1EA95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C55B-14E0-43E9-8E67-ADA5D05F36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93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859991-1B6F-9A35-0680-29037699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1BEBEC7-7EB9-79B6-D5FE-36EF0BBA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5A21-DC6B-4E05-9B24-E262A4DAA4A2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9133805-1036-4E72-99DF-2B252CEA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2A31433-177D-544C-D7F8-B43AB233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C55B-14E0-43E9-8E67-ADA5D05F36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89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B9C118D-D7B1-8DD9-21BE-DE7928901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5A21-DC6B-4E05-9B24-E262A4DAA4A2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D009835-D6CE-C137-7FB3-83285389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70A5B7-984D-C4C0-8473-D825E100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C55B-14E0-43E9-8E67-ADA5D05F36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656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38A300-CBBA-F68E-2716-798480F4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064D32-2493-ED52-984A-5E716CC6C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EE347FE-512E-4737-D8F2-55DCFD2FC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6312FD-FF9B-DC36-E092-F2C4D484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5A21-DC6B-4E05-9B24-E262A4DAA4A2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F86F47-BD2E-7A7D-5377-358E1290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2D10E4-F879-9CDC-DE12-9255D07A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C55B-14E0-43E9-8E67-ADA5D05F36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60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9DDE51-D3C6-07E5-09CB-1A7C9390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7A110AA-8FB6-D52F-8437-BBE3A6EA5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AB7660-B548-D15D-BF74-C81864565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E76BF8-4097-9CAD-FD66-9AC2E462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5A21-DC6B-4E05-9B24-E262A4DAA4A2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433087-111B-0F2E-BC05-ACA08365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E2AD8B-83D3-8CEE-6D5A-B8A10EA38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C55B-14E0-43E9-8E67-ADA5D05F36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91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BFAEF9-D31A-8030-2DD0-60A8F3DF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587205-7287-6099-AD37-0A541B4C6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F5FFE6-3AA9-C03B-1C2C-E0C647DDF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C5A21-DC6B-4E05-9B24-E262A4DAA4A2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F998E-FD77-70BF-9A19-A36121344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13FD4C-6FB7-C624-F67D-C4EEF6856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3C55B-14E0-43E9-8E67-ADA5D05F36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85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03D20B7-0E53-587E-9AC7-DAF25185457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145B024-BC7C-A575-9A3C-580266A6DB2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51" y="3083242"/>
            <a:ext cx="1453613" cy="145361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94C026B-76F1-3898-9317-C37B1D2FEB9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643" y="3083242"/>
            <a:ext cx="1453612" cy="145361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8437B91-44DC-68E2-44F5-B66D1C3EB0A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915" y="3083241"/>
            <a:ext cx="1453613" cy="145361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5A0C091-5909-0BB5-5422-59B55438D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279" y="3083241"/>
            <a:ext cx="1453613" cy="1453613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CE281396-5999-12ED-6C3F-65A998F869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2" y="2752507"/>
            <a:ext cx="895429" cy="1219574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48CBFB5E-8C0C-1500-D97F-ADC5029B1A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30" y="2752507"/>
            <a:ext cx="1099852" cy="1236234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B55B3CB3-BB16-5242-40AC-FBB794ECD41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006" y="3083240"/>
            <a:ext cx="1453613" cy="145361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1CBBF909-9735-E08D-1577-73E4BFB1CC1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369" y="3083240"/>
            <a:ext cx="1453613" cy="1453613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33575CDD-C6DB-3A41-E5CE-88F3EBD337C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732" y="3083240"/>
            <a:ext cx="1453613" cy="1453613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AB812CF-1143-ED11-4576-EF438757721F}"/>
              </a:ext>
            </a:extLst>
          </p:cNvPr>
          <p:cNvSpPr/>
          <p:nvPr/>
        </p:nvSpPr>
        <p:spPr>
          <a:xfrm>
            <a:off x="156153" y="170021"/>
            <a:ext cx="3517776" cy="175675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Press SPACE to advance turn</a:t>
            </a:r>
            <a:endParaRPr lang="en-US" altLang="ja-JP" dirty="0"/>
          </a:p>
          <a:p>
            <a:pPr algn="ctr"/>
            <a:endParaRPr kumimoji="1"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Player 1: 0 points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Player 2: 0 points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Player 3: 0 points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8F72027-307A-BC59-BD55-4AED25009DEA}"/>
              </a:ext>
            </a:extLst>
          </p:cNvPr>
          <p:cNvSpPr/>
          <p:nvPr/>
        </p:nvSpPr>
        <p:spPr>
          <a:xfrm>
            <a:off x="156153" y="4867590"/>
            <a:ext cx="11829018" cy="175675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Game Start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Player 1’s turn: spinning roulette…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Player 1 rolled a 5 and landed on White </a:t>
            </a:r>
            <a:r>
              <a:rPr kumimoji="1" lang="en-US" altLang="ja-JP" dirty="0" err="1">
                <a:solidFill>
                  <a:srgbClr val="FF0000"/>
                </a:solidFill>
              </a:rPr>
              <a:t>Masu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endParaRPr lang="en-US" altLang="ja-JP" dirty="0">
              <a:solidFill>
                <a:srgbClr val="FF0000"/>
              </a:solidFill>
            </a:endParaRPr>
          </a:p>
          <a:p>
            <a:endParaRPr kumimoji="1" lang="en-US" altLang="ja-JP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F11AFD-264C-2177-EE0E-0AAFFDF0E1D8}"/>
              </a:ext>
            </a:extLst>
          </p:cNvPr>
          <p:cNvSpPr txBox="1"/>
          <p:nvPr/>
        </p:nvSpPr>
        <p:spPr>
          <a:xfrm>
            <a:off x="8905828" y="522514"/>
            <a:ext cx="22445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Turn: 1</a:t>
            </a:r>
          </a:p>
          <a:p>
            <a:pPr algn="ctr"/>
            <a:r>
              <a:rPr kumimoji="1" lang="en-US" altLang="ja-JP" sz="3200" dirty="0"/>
              <a:t>Roulette: 5</a:t>
            </a:r>
            <a:endParaRPr kumimoji="1" lang="ja-JP" altLang="en-US" sz="3200" dirty="0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DE560294-8839-1CDD-8D70-E9CEFE4376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766" y="2604744"/>
            <a:ext cx="1236817" cy="145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77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ワイド画面</PresentationFormat>
  <Paragraphs>11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ちえり 生田</dc:creator>
  <cp:lastModifiedBy>ちえり 生田</cp:lastModifiedBy>
  <cp:revision>1</cp:revision>
  <dcterms:created xsi:type="dcterms:W3CDTF">2025-07-02T02:39:27Z</dcterms:created>
  <dcterms:modified xsi:type="dcterms:W3CDTF">2025-07-21T22:11:45Z</dcterms:modified>
</cp:coreProperties>
</file>