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1155" r:id="rId2"/>
    <p:sldId id="1156" r:id="rId3"/>
    <p:sldId id="1394" r:id="rId4"/>
    <p:sldId id="1396" r:id="rId5"/>
    <p:sldId id="1399" r:id="rId6"/>
    <p:sldId id="1401" r:id="rId7"/>
    <p:sldId id="1402" r:id="rId8"/>
    <p:sldId id="1408" r:id="rId9"/>
    <p:sldId id="1403" r:id="rId10"/>
    <p:sldId id="1404" r:id="rId11"/>
    <p:sldId id="1405" r:id="rId12"/>
    <p:sldId id="1397" r:id="rId13"/>
    <p:sldId id="1158" r:id="rId14"/>
    <p:sldId id="1159" r:id="rId15"/>
    <p:sldId id="1407" r:id="rId16"/>
    <p:sldId id="1398" r:id="rId17"/>
    <p:sldId id="1160" r:id="rId18"/>
    <p:sldId id="1406" r:id="rId19"/>
    <p:sldId id="1161" r:id="rId20"/>
    <p:sldId id="1290" r:id="rId21"/>
    <p:sldId id="1409" r:id="rId2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40">
          <p15:clr>
            <a:srgbClr val="A4A3A4"/>
          </p15:clr>
        </p15:guide>
        <p15:guide id="2" orient="horz" pos="1792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14269">
          <p15:clr>
            <a:srgbClr val="A4A3A4"/>
          </p15:clr>
        </p15:guide>
        <p15:guide id="5" pos="12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EA185"/>
    <a:srgbClr val="FBB62B"/>
    <a:srgbClr val="2F2F2F"/>
    <a:srgbClr val="19232E"/>
    <a:srgbClr val="FBC81F"/>
    <a:srgbClr val="2C4054"/>
    <a:srgbClr val="364D65"/>
    <a:srgbClr val="FADF35"/>
    <a:srgbClr val="666666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9409" autoAdjust="0"/>
  </p:normalViewPr>
  <p:slideViewPr>
    <p:cSldViewPr snapToGrid="0" snapToObjects="1">
      <p:cViewPr varScale="1">
        <p:scale>
          <a:sx n="36" d="100"/>
          <a:sy n="36" d="100"/>
        </p:scale>
        <p:origin x="474" y="90"/>
      </p:cViewPr>
      <p:guideLst>
        <p:guide orient="horz" pos="8140"/>
        <p:guide orient="horz" pos="1792"/>
        <p:guide orient="horz" pos="501"/>
        <p:guide pos="14269"/>
        <p:guide pos="12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513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EFC10EE1-B198-C942-8235-326C972CBB30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081511" y="607069"/>
            <a:ext cx="864513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3081511" y="607069"/>
            <a:ext cx="864513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67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8229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2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801" r:id="rId2"/>
    <p:sldLayoutId id="2147483752" r:id="rId3"/>
    <p:sldLayoutId id="2147483842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Freeform 20"/>
          <p:cNvSpPr>
            <a:spLocks noEditPoints="1"/>
          </p:cNvSpPr>
          <p:nvPr/>
        </p:nvSpPr>
        <p:spPr bwMode="auto">
          <a:xfrm>
            <a:off x="5497525" y="10899012"/>
            <a:ext cx="2080468" cy="2861548"/>
          </a:xfrm>
          <a:custGeom>
            <a:avLst/>
            <a:gdLst>
              <a:gd name="T0" fmla="*/ 665 w 680"/>
              <a:gd name="T1" fmla="*/ 247 h 936"/>
              <a:gd name="T2" fmla="*/ 596 w 680"/>
              <a:gd name="T3" fmla="*/ 194 h 936"/>
              <a:gd name="T4" fmla="*/ 532 w 680"/>
              <a:gd name="T5" fmla="*/ 128 h 936"/>
              <a:gd name="T6" fmla="*/ 460 w 680"/>
              <a:gd name="T7" fmla="*/ 62 h 936"/>
              <a:gd name="T8" fmla="*/ 259 w 680"/>
              <a:gd name="T9" fmla="*/ 100 h 936"/>
              <a:gd name="T10" fmla="*/ 202 w 680"/>
              <a:gd name="T11" fmla="*/ 151 h 936"/>
              <a:gd name="T12" fmla="*/ 100 w 680"/>
              <a:gd name="T13" fmla="*/ 207 h 936"/>
              <a:gd name="T14" fmla="*/ 110 w 680"/>
              <a:gd name="T15" fmla="*/ 417 h 936"/>
              <a:gd name="T16" fmla="*/ 235 w 680"/>
              <a:gd name="T17" fmla="*/ 469 h 936"/>
              <a:gd name="T18" fmla="*/ 319 w 680"/>
              <a:gd name="T19" fmla="*/ 471 h 936"/>
              <a:gd name="T20" fmla="*/ 280 w 680"/>
              <a:gd name="T21" fmla="*/ 727 h 936"/>
              <a:gd name="T22" fmla="*/ 186 w 680"/>
              <a:gd name="T23" fmla="*/ 634 h 936"/>
              <a:gd name="T24" fmla="*/ 227 w 680"/>
              <a:gd name="T25" fmla="*/ 625 h 936"/>
              <a:gd name="T26" fmla="*/ 262 w 680"/>
              <a:gd name="T27" fmla="*/ 560 h 936"/>
              <a:gd name="T28" fmla="*/ 241 w 680"/>
              <a:gd name="T29" fmla="*/ 531 h 936"/>
              <a:gd name="T30" fmla="*/ 209 w 680"/>
              <a:gd name="T31" fmla="*/ 512 h 936"/>
              <a:gd name="T32" fmla="*/ 184 w 680"/>
              <a:gd name="T33" fmla="*/ 480 h 936"/>
              <a:gd name="T34" fmla="*/ 143 w 680"/>
              <a:gd name="T35" fmla="*/ 455 h 936"/>
              <a:gd name="T36" fmla="*/ 100 w 680"/>
              <a:gd name="T37" fmla="*/ 495 h 936"/>
              <a:gd name="T38" fmla="*/ 68 w 680"/>
              <a:gd name="T39" fmla="*/ 513 h 936"/>
              <a:gd name="T40" fmla="*/ 0 w 680"/>
              <a:gd name="T41" fmla="*/ 579 h 936"/>
              <a:gd name="T42" fmla="*/ 59 w 680"/>
              <a:gd name="T43" fmla="*/ 617 h 936"/>
              <a:gd name="T44" fmla="*/ 110 w 680"/>
              <a:gd name="T45" fmla="*/ 637 h 936"/>
              <a:gd name="T46" fmla="*/ 215 w 680"/>
              <a:gd name="T47" fmla="*/ 713 h 936"/>
              <a:gd name="T48" fmla="*/ 237 w 680"/>
              <a:gd name="T49" fmla="*/ 726 h 936"/>
              <a:gd name="T50" fmla="*/ 271 w 680"/>
              <a:gd name="T51" fmla="*/ 936 h 936"/>
              <a:gd name="T52" fmla="*/ 340 w 680"/>
              <a:gd name="T53" fmla="*/ 719 h 936"/>
              <a:gd name="T54" fmla="*/ 519 w 680"/>
              <a:gd name="T55" fmla="*/ 412 h 936"/>
              <a:gd name="T56" fmla="*/ 680 w 680"/>
              <a:gd name="T57" fmla="*/ 323 h 936"/>
              <a:gd name="T58" fmla="*/ 153 w 680"/>
              <a:gd name="T59" fmla="*/ 645 h 936"/>
              <a:gd name="T60" fmla="*/ 178 w 680"/>
              <a:gd name="T61" fmla="*/ 669 h 936"/>
              <a:gd name="T62" fmla="*/ 350 w 680"/>
              <a:gd name="T63" fmla="*/ 571 h 936"/>
              <a:gd name="T64" fmla="*/ 369 w 680"/>
              <a:gd name="T65" fmla="*/ 477 h 936"/>
              <a:gd name="T66" fmla="*/ 350 w 680"/>
              <a:gd name="T67" fmla="*/ 571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936">
                <a:moveTo>
                  <a:pt x="662" y="264"/>
                </a:moveTo>
                <a:cubicBezTo>
                  <a:pt x="664" y="259"/>
                  <a:pt x="665" y="253"/>
                  <a:pt x="665" y="247"/>
                </a:cubicBezTo>
                <a:cubicBezTo>
                  <a:pt x="665" y="217"/>
                  <a:pt x="640" y="192"/>
                  <a:pt x="610" y="192"/>
                </a:cubicBezTo>
                <a:cubicBezTo>
                  <a:pt x="605" y="192"/>
                  <a:pt x="600" y="193"/>
                  <a:pt x="596" y="194"/>
                </a:cubicBezTo>
                <a:cubicBezTo>
                  <a:pt x="582" y="169"/>
                  <a:pt x="558" y="151"/>
                  <a:pt x="530" y="144"/>
                </a:cubicBezTo>
                <a:cubicBezTo>
                  <a:pt x="531" y="138"/>
                  <a:pt x="532" y="133"/>
                  <a:pt x="532" y="128"/>
                </a:cubicBezTo>
                <a:cubicBezTo>
                  <a:pt x="532" y="91"/>
                  <a:pt x="502" y="62"/>
                  <a:pt x="466" y="62"/>
                </a:cubicBezTo>
                <a:cubicBezTo>
                  <a:pt x="464" y="62"/>
                  <a:pt x="462" y="62"/>
                  <a:pt x="460" y="62"/>
                </a:cubicBezTo>
                <a:cubicBezTo>
                  <a:pt x="444" y="25"/>
                  <a:pt x="407" y="0"/>
                  <a:pt x="364" y="0"/>
                </a:cubicBezTo>
                <a:cubicBezTo>
                  <a:pt x="308" y="0"/>
                  <a:pt x="262" y="44"/>
                  <a:pt x="259" y="100"/>
                </a:cubicBezTo>
                <a:cubicBezTo>
                  <a:pt x="258" y="100"/>
                  <a:pt x="258" y="100"/>
                  <a:pt x="257" y="100"/>
                </a:cubicBezTo>
                <a:cubicBezTo>
                  <a:pt x="227" y="100"/>
                  <a:pt x="204" y="123"/>
                  <a:pt x="202" y="151"/>
                </a:cubicBezTo>
                <a:cubicBezTo>
                  <a:pt x="194" y="148"/>
                  <a:pt x="185" y="147"/>
                  <a:pt x="176" y="147"/>
                </a:cubicBezTo>
                <a:cubicBezTo>
                  <a:pt x="139" y="147"/>
                  <a:pt x="108" y="172"/>
                  <a:pt x="100" y="207"/>
                </a:cubicBezTo>
                <a:cubicBezTo>
                  <a:pt x="47" y="211"/>
                  <a:pt x="4" y="256"/>
                  <a:pt x="4" y="311"/>
                </a:cubicBezTo>
                <a:cubicBezTo>
                  <a:pt x="4" y="369"/>
                  <a:pt x="52" y="417"/>
                  <a:pt x="110" y="417"/>
                </a:cubicBezTo>
                <a:cubicBezTo>
                  <a:pt x="125" y="417"/>
                  <a:pt x="139" y="413"/>
                  <a:pt x="152" y="408"/>
                </a:cubicBezTo>
                <a:cubicBezTo>
                  <a:pt x="163" y="443"/>
                  <a:pt x="196" y="469"/>
                  <a:pt x="235" y="469"/>
                </a:cubicBezTo>
                <a:cubicBezTo>
                  <a:pt x="251" y="469"/>
                  <a:pt x="266" y="464"/>
                  <a:pt x="279" y="456"/>
                </a:cubicBezTo>
                <a:cubicBezTo>
                  <a:pt x="292" y="463"/>
                  <a:pt x="305" y="467"/>
                  <a:pt x="319" y="471"/>
                </a:cubicBezTo>
                <a:cubicBezTo>
                  <a:pt x="322" y="490"/>
                  <a:pt x="320" y="535"/>
                  <a:pt x="297" y="636"/>
                </a:cubicBezTo>
                <a:cubicBezTo>
                  <a:pt x="289" y="668"/>
                  <a:pt x="284" y="698"/>
                  <a:pt x="280" y="727"/>
                </a:cubicBezTo>
                <a:cubicBezTo>
                  <a:pt x="248" y="715"/>
                  <a:pt x="222" y="701"/>
                  <a:pt x="201" y="686"/>
                </a:cubicBezTo>
                <a:cubicBezTo>
                  <a:pt x="192" y="669"/>
                  <a:pt x="188" y="651"/>
                  <a:pt x="186" y="634"/>
                </a:cubicBezTo>
                <a:cubicBezTo>
                  <a:pt x="193" y="630"/>
                  <a:pt x="199" y="625"/>
                  <a:pt x="205" y="619"/>
                </a:cubicBezTo>
                <a:cubicBezTo>
                  <a:pt x="211" y="623"/>
                  <a:pt x="219" y="625"/>
                  <a:pt x="227" y="625"/>
                </a:cubicBezTo>
                <a:cubicBezTo>
                  <a:pt x="250" y="625"/>
                  <a:pt x="269" y="607"/>
                  <a:pt x="269" y="584"/>
                </a:cubicBezTo>
                <a:cubicBezTo>
                  <a:pt x="269" y="575"/>
                  <a:pt x="266" y="567"/>
                  <a:pt x="262" y="560"/>
                </a:cubicBezTo>
                <a:cubicBezTo>
                  <a:pt x="263" y="558"/>
                  <a:pt x="263" y="556"/>
                  <a:pt x="263" y="553"/>
                </a:cubicBezTo>
                <a:cubicBezTo>
                  <a:pt x="263" y="541"/>
                  <a:pt x="253" y="531"/>
                  <a:pt x="241" y="531"/>
                </a:cubicBezTo>
                <a:cubicBezTo>
                  <a:pt x="239" y="531"/>
                  <a:pt x="237" y="532"/>
                  <a:pt x="236" y="532"/>
                </a:cubicBezTo>
                <a:cubicBezTo>
                  <a:pt x="230" y="522"/>
                  <a:pt x="220" y="515"/>
                  <a:pt x="209" y="512"/>
                </a:cubicBezTo>
                <a:cubicBezTo>
                  <a:pt x="210" y="510"/>
                  <a:pt x="210" y="508"/>
                  <a:pt x="210" y="506"/>
                </a:cubicBezTo>
                <a:cubicBezTo>
                  <a:pt x="210" y="491"/>
                  <a:pt x="198" y="480"/>
                  <a:pt x="184" y="480"/>
                </a:cubicBezTo>
                <a:cubicBezTo>
                  <a:pt x="183" y="480"/>
                  <a:pt x="182" y="480"/>
                  <a:pt x="182" y="480"/>
                </a:cubicBezTo>
                <a:cubicBezTo>
                  <a:pt x="175" y="465"/>
                  <a:pt x="160" y="455"/>
                  <a:pt x="143" y="455"/>
                </a:cubicBezTo>
                <a:cubicBezTo>
                  <a:pt x="121" y="455"/>
                  <a:pt x="103" y="473"/>
                  <a:pt x="102" y="495"/>
                </a:cubicBezTo>
                <a:cubicBezTo>
                  <a:pt x="101" y="495"/>
                  <a:pt x="101" y="495"/>
                  <a:pt x="100" y="495"/>
                </a:cubicBezTo>
                <a:cubicBezTo>
                  <a:pt x="89" y="495"/>
                  <a:pt x="79" y="504"/>
                  <a:pt x="79" y="515"/>
                </a:cubicBezTo>
                <a:cubicBezTo>
                  <a:pt x="76" y="514"/>
                  <a:pt x="72" y="513"/>
                  <a:pt x="68" y="513"/>
                </a:cubicBezTo>
                <a:cubicBezTo>
                  <a:pt x="54" y="513"/>
                  <a:pt x="41" y="524"/>
                  <a:pt x="38" y="537"/>
                </a:cubicBezTo>
                <a:cubicBezTo>
                  <a:pt x="17" y="539"/>
                  <a:pt x="0" y="557"/>
                  <a:pt x="0" y="579"/>
                </a:cubicBezTo>
                <a:cubicBezTo>
                  <a:pt x="0" y="602"/>
                  <a:pt x="19" y="621"/>
                  <a:pt x="42" y="621"/>
                </a:cubicBezTo>
                <a:cubicBezTo>
                  <a:pt x="48" y="621"/>
                  <a:pt x="54" y="620"/>
                  <a:pt x="59" y="617"/>
                </a:cubicBezTo>
                <a:cubicBezTo>
                  <a:pt x="63" y="631"/>
                  <a:pt x="76" y="642"/>
                  <a:pt x="92" y="642"/>
                </a:cubicBezTo>
                <a:cubicBezTo>
                  <a:pt x="98" y="642"/>
                  <a:pt x="104" y="640"/>
                  <a:pt x="110" y="637"/>
                </a:cubicBezTo>
                <a:cubicBezTo>
                  <a:pt x="119" y="641"/>
                  <a:pt x="130" y="644"/>
                  <a:pt x="142" y="645"/>
                </a:cubicBezTo>
                <a:cubicBezTo>
                  <a:pt x="163" y="671"/>
                  <a:pt x="193" y="697"/>
                  <a:pt x="215" y="713"/>
                </a:cubicBezTo>
                <a:cubicBezTo>
                  <a:pt x="220" y="721"/>
                  <a:pt x="219" y="719"/>
                  <a:pt x="216" y="713"/>
                </a:cubicBezTo>
                <a:cubicBezTo>
                  <a:pt x="224" y="719"/>
                  <a:pt x="231" y="723"/>
                  <a:pt x="237" y="726"/>
                </a:cubicBezTo>
                <a:cubicBezTo>
                  <a:pt x="253" y="734"/>
                  <a:pt x="267" y="747"/>
                  <a:pt x="276" y="757"/>
                </a:cubicBezTo>
                <a:cubicBezTo>
                  <a:pt x="263" y="865"/>
                  <a:pt x="271" y="936"/>
                  <a:pt x="271" y="936"/>
                </a:cubicBezTo>
                <a:cubicBezTo>
                  <a:pt x="387" y="936"/>
                  <a:pt x="387" y="936"/>
                  <a:pt x="387" y="936"/>
                </a:cubicBezTo>
                <a:cubicBezTo>
                  <a:pt x="387" y="936"/>
                  <a:pt x="333" y="827"/>
                  <a:pt x="340" y="719"/>
                </a:cubicBezTo>
                <a:cubicBezTo>
                  <a:pt x="345" y="627"/>
                  <a:pt x="411" y="537"/>
                  <a:pt x="440" y="465"/>
                </a:cubicBezTo>
                <a:cubicBezTo>
                  <a:pt x="471" y="453"/>
                  <a:pt x="497" y="435"/>
                  <a:pt x="519" y="412"/>
                </a:cubicBezTo>
                <a:cubicBezTo>
                  <a:pt x="535" y="422"/>
                  <a:pt x="554" y="428"/>
                  <a:pt x="575" y="428"/>
                </a:cubicBezTo>
                <a:cubicBezTo>
                  <a:pt x="633" y="428"/>
                  <a:pt x="680" y="381"/>
                  <a:pt x="680" y="323"/>
                </a:cubicBezTo>
                <a:cubicBezTo>
                  <a:pt x="680" y="301"/>
                  <a:pt x="673" y="281"/>
                  <a:pt x="662" y="264"/>
                </a:cubicBezTo>
                <a:close/>
                <a:moveTo>
                  <a:pt x="153" y="645"/>
                </a:moveTo>
                <a:cubicBezTo>
                  <a:pt x="161" y="644"/>
                  <a:pt x="169" y="642"/>
                  <a:pt x="176" y="639"/>
                </a:cubicBezTo>
                <a:cubicBezTo>
                  <a:pt x="176" y="653"/>
                  <a:pt x="178" y="664"/>
                  <a:pt x="178" y="669"/>
                </a:cubicBezTo>
                <a:cubicBezTo>
                  <a:pt x="168" y="661"/>
                  <a:pt x="160" y="652"/>
                  <a:pt x="153" y="645"/>
                </a:cubicBezTo>
                <a:close/>
                <a:moveTo>
                  <a:pt x="350" y="571"/>
                </a:moveTo>
                <a:cubicBezTo>
                  <a:pt x="350" y="571"/>
                  <a:pt x="358" y="522"/>
                  <a:pt x="358" y="477"/>
                </a:cubicBezTo>
                <a:cubicBezTo>
                  <a:pt x="362" y="477"/>
                  <a:pt x="366" y="477"/>
                  <a:pt x="369" y="477"/>
                </a:cubicBezTo>
                <a:cubicBezTo>
                  <a:pt x="380" y="477"/>
                  <a:pt x="391" y="477"/>
                  <a:pt x="402" y="475"/>
                </a:cubicBezTo>
                <a:cubicBezTo>
                  <a:pt x="387" y="510"/>
                  <a:pt x="366" y="555"/>
                  <a:pt x="350" y="5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微软雅黑" panose="020B0503020204020204" pitchFamily="34" charset="-122"/>
            </a:endParaRPr>
          </a:p>
        </p:txBody>
      </p:sp>
      <p:sp>
        <p:nvSpPr>
          <p:cNvPr id="248" name="Freeform 20"/>
          <p:cNvSpPr>
            <a:spLocks noEditPoints="1"/>
          </p:cNvSpPr>
          <p:nvPr/>
        </p:nvSpPr>
        <p:spPr bwMode="auto">
          <a:xfrm>
            <a:off x="9842224" y="7255859"/>
            <a:ext cx="4729196" cy="6504701"/>
          </a:xfrm>
          <a:custGeom>
            <a:avLst/>
            <a:gdLst>
              <a:gd name="T0" fmla="*/ 665 w 680"/>
              <a:gd name="T1" fmla="*/ 247 h 936"/>
              <a:gd name="T2" fmla="*/ 596 w 680"/>
              <a:gd name="T3" fmla="*/ 194 h 936"/>
              <a:gd name="T4" fmla="*/ 532 w 680"/>
              <a:gd name="T5" fmla="*/ 128 h 936"/>
              <a:gd name="T6" fmla="*/ 460 w 680"/>
              <a:gd name="T7" fmla="*/ 62 h 936"/>
              <a:gd name="T8" fmla="*/ 259 w 680"/>
              <a:gd name="T9" fmla="*/ 100 h 936"/>
              <a:gd name="T10" fmla="*/ 202 w 680"/>
              <a:gd name="T11" fmla="*/ 151 h 936"/>
              <a:gd name="T12" fmla="*/ 100 w 680"/>
              <a:gd name="T13" fmla="*/ 207 h 936"/>
              <a:gd name="T14" fmla="*/ 110 w 680"/>
              <a:gd name="T15" fmla="*/ 417 h 936"/>
              <a:gd name="T16" fmla="*/ 235 w 680"/>
              <a:gd name="T17" fmla="*/ 469 h 936"/>
              <a:gd name="T18" fmla="*/ 319 w 680"/>
              <a:gd name="T19" fmla="*/ 471 h 936"/>
              <a:gd name="T20" fmla="*/ 280 w 680"/>
              <a:gd name="T21" fmla="*/ 727 h 936"/>
              <a:gd name="T22" fmla="*/ 186 w 680"/>
              <a:gd name="T23" fmla="*/ 634 h 936"/>
              <a:gd name="T24" fmla="*/ 227 w 680"/>
              <a:gd name="T25" fmla="*/ 625 h 936"/>
              <a:gd name="T26" fmla="*/ 262 w 680"/>
              <a:gd name="T27" fmla="*/ 560 h 936"/>
              <a:gd name="T28" fmla="*/ 241 w 680"/>
              <a:gd name="T29" fmla="*/ 531 h 936"/>
              <a:gd name="T30" fmla="*/ 209 w 680"/>
              <a:gd name="T31" fmla="*/ 512 h 936"/>
              <a:gd name="T32" fmla="*/ 184 w 680"/>
              <a:gd name="T33" fmla="*/ 480 h 936"/>
              <a:gd name="T34" fmla="*/ 143 w 680"/>
              <a:gd name="T35" fmla="*/ 455 h 936"/>
              <a:gd name="T36" fmla="*/ 100 w 680"/>
              <a:gd name="T37" fmla="*/ 495 h 936"/>
              <a:gd name="T38" fmla="*/ 68 w 680"/>
              <a:gd name="T39" fmla="*/ 513 h 936"/>
              <a:gd name="T40" fmla="*/ 0 w 680"/>
              <a:gd name="T41" fmla="*/ 579 h 936"/>
              <a:gd name="T42" fmla="*/ 59 w 680"/>
              <a:gd name="T43" fmla="*/ 617 h 936"/>
              <a:gd name="T44" fmla="*/ 110 w 680"/>
              <a:gd name="T45" fmla="*/ 637 h 936"/>
              <a:gd name="T46" fmla="*/ 215 w 680"/>
              <a:gd name="T47" fmla="*/ 713 h 936"/>
              <a:gd name="T48" fmla="*/ 237 w 680"/>
              <a:gd name="T49" fmla="*/ 726 h 936"/>
              <a:gd name="T50" fmla="*/ 271 w 680"/>
              <a:gd name="T51" fmla="*/ 936 h 936"/>
              <a:gd name="T52" fmla="*/ 340 w 680"/>
              <a:gd name="T53" fmla="*/ 719 h 936"/>
              <a:gd name="T54" fmla="*/ 519 w 680"/>
              <a:gd name="T55" fmla="*/ 412 h 936"/>
              <a:gd name="T56" fmla="*/ 680 w 680"/>
              <a:gd name="T57" fmla="*/ 323 h 936"/>
              <a:gd name="T58" fmla="*/ 153 w 680"/>
              <a:gd name="T59" fmla="*/ 645 h 936"/>
              <a:gd name="T60" fmla="*/ 178 w 680"/>
              <a:gd name="T61" fmla="*/ 669 h 936"/>
              <a:gd name="T62" fmla="*/ 350 w 680"/>
              <a:gd name="T63" fmla="*/ 571 h 936"/>
              <a:gd name="T64" fmla="*/ 369 w 680"/>
              <a:gd name="T65" fmla="*/ 477 h 936"/>
              <a:gd name="T66" fmla="*/ 350 w 680"/>
              <a:gd name="T67" fmla="*/ 571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936">
                <a:moveTo>
                  <a:pt x="662" y="264"/>
                </a:moveTo>
                <a:cubicBezTo>
                  <a:pt x="664" y="259"/>
                  <a:pt x="665" y="253"/>
                  <a:pt x="665" y="247"/>
                </a:cubicBezTo>
                <a:cubicBezTo>
                  <a:pt x="665" y="217"/>
                  <a:pt x="640" y="192"/>
                  <a:pt x="610" y="192"/>
                </a:cubicBezTo>
                <a:cubicBezTo>
                  <a:pt x="605" y="192"/>
                  <a:pt x="600" y="193"/>
                  <a:pt x="596" y="194"/>
                </a:cubicBezTo>
                <a:cubicBezTo>
                  <a:pt x="582" y="169"/>
                  <a:pt x="558" y="151"/>
                  <a:pt x="530" y="144"/>
                </a:cubicBezTo>
                <a:cubicBezTo>
                  <a:pt x="531" y="138"/>
                  <a:pt x="532" y="133"/>
                  <a:pt x="532" y="128"/>
                </a:cubicBezTo>
                <a:cubicBezTo>
                  <a:pt x="532" y="91"/>
                  <a:pt x="502" y="62"/>
                  <a:pt x="466" y="62"/>
                </a:cubicBezTo>
                <a:cubicBezTo>
                  <a:pt x="464" y="62"/>
                  <a:pt x="462" y="62"/>
                  <a:pt x="460" y="62"/>
                </a:cubicBezTo>
                <a:cubicBezTo>
                  <a:pt x="444" y="25"/>
                  <a:pt x="407" y="0"/>
                  <a:pt x="364" y="0"/>
                </a:cubicBezTo>
                <a:cubicBezTo>
                  <a:pt x="308" y="0"/>
                  <a:pt x="262" y="44"/>
                  <a:pt x="259" y="100"/>
                </a:cubicBezTo>
                <a:cubicBezTo>
                  <a:pt x="258" y="100"/>
                  <a:pt x="258" y="100"/>
                  <a:pt x="257" y="100"/>
                </a:cubicBezTo>
                <a:cubicBezTo>
                  <a:pt x="227" y="100"/>
                  <a:pt x="204" y="123"/>
                  <a:pt x="202" y="151"/>
                </a:cubicBezTo>
                <a:cubicBezTo>
                  <a:pt x="194" y="148"/>
                  <a:pt x="185" y="147"/>
                  <a:pt x="176" y="147"/>
                </a:cubicBezTo>
                <a:cubicBezTo>
                  <a:pt x="139" y="147"/>
                  <a:pt x="108" y="172"/>
                  <a:pt x="100" y="207"/>
                </a:cubicBezTo>
                <a:cubicBezTo>
                  <a:pt x="47" y="211"/>
                  <a:pt x="4" y="256"/>
                  <a:pt x="4" y="311"/>
                </a:cubicBezTo>
                <a:cubicBezTo>
                  <a:pt x="4" y="369"/>
                  <a:pt x="52" y="417"/>
                  <a:pt x="110" y="417"/>
                </a:cubicBezTo>
                <a:cubicBezTo>
                  <a:pt x="125" y="417"/>
                  <a:pt x="139" y="413"/>
                  <a:pt x="152" y="408"/>
                </a:cubicBezTo>
                <a:cubicBezTo>
                  <a:pt x="163" y="443"/>
                  <a:pt x="196" y="469"/>
                  <a:pt x="235" y="469"/>
                </a:cubicBezTo>
                <a:cubicBezTo>
                  <a:pt x="251" y="469"/>
                  <a:pt x="266" y="464"/>
                  <a:pt x="279" y="456"/>
                </a:cubicBezTo>
                <a:cubicBezTo>
                  <a:pt x="292" y="463"/>
                  <a:pt x="305" y="467"/>
                  <a:pt x="319" y="471"/>
                </a:cubicBezTo>
                <a:cubicBezTo>
                  <a:pt x="322" y="490"/>
                  <a:pt x="320" y="535"/>
                  <a:pt x="297" y="636"/>
                </a:cubicBezTo>
                <a:cubicBezTo>
                  <a:pt x="289" y="668"/>
                  <a:pt x="284" y="698"/>
                  <a:pt x="280" y="727"/>
                </a:cubicBezTo>
                <a:cubicBezTo>
                  <a:pt x="248" y="715"/>
                  <a:pt x="222" y="701"/>
                  <a:pt x="201" y="686"/>
                </a:cubicBezTo>
                <a:cubicBezTo>
                  <a:pt x="192" y="669"/>
                  <a:pt x="188" y="651"/>
                  <a:pt x="186" y="634"/>
                </a:cubicBezTo>
                <a:cubicBezTo>
                  <a:pt x="193" y="630"/>
                  <a:pt x="199" y="625"/>
                  <a:pt x="205" y="619"/>
                </a:cubicBezTo>
                <a:cubicBezTo>
                  <a:pt x="211" y="623"/>
                  <a:pt x="219" y="625"/>
                  <a:pt x="227" y="625"/>
                </a:cubicBezTo>
                <a:cubicBezTo>
                  <a:pt x="250" y="625"/>
                  <a:pt x="269" y="607"/>
                  <a:pt x="269" y="584"/>
                </a:cubicBezTo>
                <a:cubicBezTo>
                  <a:pt x="269" y="575"/>
                  <a:pt x="266" y="567"/>
                  <a:pt x="262" y="560"/>
                </a:cubicBezTo>
                <a:cubicBezTo>
                  <a:pt x="263" y="558"/>
                  <a:pt x="263" y="556"/>
                  <a:pt x="263" y="553"/>
                </a:cubicBezTo>
                <a:cubicBezTo>
                  <a:pt x="263" y="541"/>
                  <a:pt x="253" y="531"/>
                  <a:pt x="241" y="531"/>
                </a:cubicBezTo>
                <a:cubicBezTo>
                  <a:pt x="239" y="531"/>
                  <a:pt x="237" y="532"/>
                  <a:pt x="236" y="532"/>
                </a:cubicBezTo>
                <a:cubicBezTo>
                  <a:pt x="230" y="522"/>
                  <a:pt x="220" y="515"/>
                  <a:pt x="209" y="512"/>
                </a:cubicBezTo>
                <a:cubicBezTo>
                  <a:pt x="210" y="510"/>
                  <a:pt x="210" y="508"/>
                  <a:pt x="210" y="506"/>
                </a:cubicBezTo>
                <a:cubicBezTo>
                  <a:pt x="210" y="491"/>
                  <a:pt x="198" y="480"/>
                  <a:pt x="184" y="480"/>
                </a:cubicBezTo>
                <a:cubicBezTo>
                  <a:pt x="183" y="480"/>
                  <a:pt x="182" y="480"/>
                  <a:pt x="182" y="480"/>
                </a:cubicBezTo>
                <a:cubicBezTo>
                  <a:pt x="175" y="465"/>
                  <a:pt x="160" y="455"/>
                  <a:pt x="143" y="455"/>
                </a:cubicBezTo>
                <a:cubicBezTo>
                  <a:pt x="121" y="455"/>
                  <a:pt x="103" y="473"/>
                  <a:pt x="102" y="495"/>
                </a:cubicBezTo>
                <a:cubicBezTo>
                  <a:pt x="101" y="495"/>
                  <a:pt x="101" y="495"/>
                  <a:pt x="100" y="495"/>
                </a:cubicBezTo>
                <a:cubicBezTo>
                  <a:pt x="89" y="495"/>
                  <a:pt x="79" y="504"/>
                  <a:pt x="79" y="515"/>
                </a:cubicBezTo>
                <a:cubicBezTo>
                  <a:pt x="76" y="514"/>
                  <a:pt x="72" y="513"/>
                  <a:pt x="68" y="513"/>
                </a:cubicBezTo>
                <a:cubicBezTo>
                  <a:pt x="54" y="513"/>
                  <a:pt x="41" y="524"/>
                  <a:pt x="38" y="537"/>
                </a:cubicBezTo>
                <a:cubicBezTo>
                  <a:pt x="17" y="539"/>
                  <a:pt x="0" y="557"/>
                  <a:pt x="0" y="579"/>
                </a:cubicBezTo>
                <a:cubicBezTo>
                  <a:pt x="0" y="602"/>
                  <a:pt x="19" y="621"/>
                  <a:pt x="42" y="621"/>
                </a:cubicBezTo>
                <a:cubicBezTo>
                  <a:pt x="48" y="621"/>
                  <a:pt x="54" y="620"/>
                  <a:pt x="59" y="617"/>
                </a:cubicBezTo>
                <a:cubicBezTo>
                  <a:pt x="63" y="631"/>
                  <a:pt x="76" y="642"/>
                  <a:pt x="92" y="642"/>
                </a:cubicBezTo>
                <a:cubicBezTo>
                  <a:pt x="98" y="642"/>
                  <a:pt x="104" y="640"/>
                  <a:pt x="110" y="637"/>
                </a:cubicBezTo>
                <a:cubicBezTo>
                  <a:pt x="119" y="641"/>
                  <a:pt x="130" y="644"/>
                  <a:pt x="142" y="645"/>
                </a:cubicBezTo>
                <a:cubicBezTo>
                  <a:pt x="163" y="671"/>
                  <a:pt x="193" y="697"/>
                  <a:pt x="215" y="713"/>
                </a:cubicBezTo>
                <a:cubicBezTo>
                  <a:pt x="220" y="721"/>
                  <a:pt x="219" y="719"/>
                  <a:pt x="216" y="713"/>
                </a:cubicBezTo>
                <a:cubicBezTo>
                  <a:pt x="224" y="719"/>
                  <a:pt x="231" y="723"/>
                  <a:pt x="237" y="726"/>
                </a:cubicBezTo>
                <a:cubicBezTo>
                  <a:pt x="253" y="734"/>
                  <a:pt x="267" y="747"/>
                  <a:pt x="276" y="757"/>
                </a:cubicBezTo>
                <a:cubicBezTo>
                  <a:pt x="263" y="865"/>
                  <a:pt x="271" y="936"/>
                  <a:pt x="271" y="936"/>
                </a:cubicBezTo>
                <a:cubicBezTo>
                  <a:pt x="387" y="936"/>
                  <a:pt x="387" y="936"/>
                  <a:pt x="387" y="936"/>
                </a:cubicBezTo>
                <a:cubicBezTo>
                  <a:pt x="387" y="936"/>
                  <a:pt x="333" y="827"/>
                  <a:pt x="340" y="719"/>
                </a:cubicBezTo>
                <a:cubicBezTo>
                  <a:pt x="345" y="627"/>
                  <a:pt x="411" y="537"/>
                  <a:pt x="440" y="465"/>
                </a:cubicBezTo>
                <a:cubicBezTo>
                  <a:pt x="471" y="453"/>
                  <a:pt x="497" y="435"/>
                  <a:pt x="519" y="412"/>
                </a:cubicBezTo>
                <a:cubicBezTo>
                  <a:pt x="535" y="422"/>
                  <a:pt x="554" y="428"/>
                  <a:pt x="575" y="428"/>
                </a:cubicBezTo>
                <a:cubicBezTo>
                  <a:pt x="633" y="428"/>
                  <a:pt x="680" y="381"/>
                  <a:pt x="680" y="323"/>
                </a:cubicBezTo>
                <a:cubicBezTo>
                  <a:pt x="680" y="301"/>
                  <a:pt x="673" y="281"/>
                  <a:pt x="662" y="264"/>
                </a:cubicBezTo>
                <a:close/>
                <a:moveTo>
                  <a:pt x="153" y="645"/>
                </a:moveTo>
                <a:cubicBezTo>
                  <a:pt x="161" y="644"/>
                  <a:pt x="169" y="642"/>
                  <a:pt x="176" y="639"/>
                </a:cubicBezTo>
                <a:cubicBezTo>
                  <a:pt x="176" y="653"/>
                  <a:pt x="178" y="664"/>
                  <a:pt x="178" y="669"/>
                </a:cubicBezTo>
                <a:cubicBezTo>
                  <a:pt x="168" y="661"/>
                  <a:pt x="160" y="652"/>
                  <a:pt x="153" y="645"/>
                </a:cubicBezTo>
                <a:close/>
                <a:moveTo>
                  <a:pt x="350" y="571"/>
                </a:moveTo>
                <a:cubicBezTo>
                  <a:pt x="350" y="571"/>
                  <a:pt x="358" y="522"/>
                  <a:pt x="358" y="477"/>
                </a:cubicBezTo>
                <a:cubicBezTo>
                  <a:pt x="362" y="477"/>
                  <a:pt x="366" y="477"/>
                  <a:pt x="369" y="477"/>
                </a:cubicBezTo>
                <a:cubicBezTo>
                  <a:pt x="380" y="477"/>
                  <a:pt x="391" y="477"/>
                  <a:pt x="402" y="475"/>
                </a:cubicBezTo>
                <a:cubicBezTo>
                  <a:pt x="387" y="510"/>
                  <a:pt x="366" y="555"/>
                  <a:pt x="350" y="5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微软雅黑" panose="020B0503020204020204" pitchFamily="34" charset="-122"/>
            </a:endParaRPr>
          </a:p>
        </p:txBody>
      </p:sp>
      <p:sp>
        <p:nvSpPr>
          <p:cNvPr id="249" name="Freeform 20"/>
          <p:cNvSpPr>
            <a:spLocks noEditPoints="1"/>
          </p:cNvSpPr>
          <p:nvPr/>
        </p:nvSpPr>
        <p:spPr bwMode="auto">
          <a:xfrm>
            <a:off x="15624975" y="4647801"/>
            <a:ext cx="6625366" cy="9112759"/>
          </a:xfrm>
          <a:custGeom>
            <a:avLst/>
            <a:gdLst>
              <a:gd name="T0" fmla="*/ 665 w 680"/>
              <a:gd name="T1" fmla="*/ 247 h 936"/>
              <a:gd name="T2" fmla="*/ 596 w 680"/>
              <a:gd name="T3" fmla="*/ 194 h 936"/>
              <a:gd name="T4" fmla="*/ 532 w 680"/>
              <a:gd name="T5" fmla="*/ 128 h 936"/>
              <a:gd name="T6" fmla="*/ 460 w 680"/>
              <a:gd name="T7" fmla="*/ 62 h 936"/>
              <a:gd name="T8" fmla="*/ 259 w 680"/>
              <a:gd name="T9" fmla="*/ 100 h 936"/>
              <a:gd name="T10" fmla="*/ 202 w 680"/>
              <a:gd name="T11" fmla="*/ 151 h 936"/>
              <a:gd name="T12" fmla="*/ 100 w 680"/>
              <a:gd name="T13" fmla="*/ 207 h 936"/>
              <a:gd name="T14" fmla="*/ 110 w 680"/>
              <a:gd name="T15" fmla="*/ 417 h 936"/>
              <a:gd name="T16" fmla="*/ 235 w 680"/>
              <a:gd name="T17" fmla="*/ 469 h 936"/>
              <a:gd name="T18" fmla="*/ 319 w 680"/>
              <a:gd name="T19" fmla="*/ 471 h 936"/>
              <a:gd name="T20" fmla="*/ 280 w 680"/>
              <a:gd name="T21" fmla="*/ 727 h 936"/>
              <a:gd name="T22" fmla="*/ 186 w 680"/>
              <a:gd name="T23" fmla="*/ 634 h 936"/>
              <a:gd name="T24" fmla="*/ 227 w 680"/>
              <a:gd name="T25" fmla="*/ 625 h 936"/>
              <a:gd name="T26" fmla="*/ 262 w 680"/>
              <a:gd name="T27" fmla="*/ 560 h 936"/>
              <a:gd name="T28" fmla="*/ 241 w 680"/>
              <a:gd name="T29" fmla="*/ 531 h 936"/>
              <a:gd name="T30" fmla="*/ 209 w 680"/>
              <a:gd name="T31" fmla="*/ 512 h 936"/>
              <a:gd name="T32" fmla="*/ 184 w 680"/>
              <a:gd name="T33" fmla="*/ 480 h 936"/>
              <a:gd name="T34" fmla="*/ 143 w 680"/>
              <a:gd name="T35" fmla="*/ 455 h 936"/>
              <a:gd name="T36" fmla="*/ 100 w 680"/>
              <a:gd name="T37" fmla="*/ 495 h 936"/>
              <a:gd name="T38" fmla="*/ 68 w 680"/>
              <a:gd name="T39" fmla="*/ 513 h 936"/>
              <a:gd name="T40" fmla="*/ 0 w 680"/>
              <a:gd name="T41" fmla="*/ 579 h 936"/>
              <a:gd name="T42" fmla="*/ 59 w 680"/>
              <a:gd name="T43" fmla="*/ 617 h 936"/>
              <a:gd name="T44" fmla="*/ 110 w 680"/>
              <a:gd name="T45" fmla="*/ 637 h 936"/>
              <a:gd name="T46" fmla="*/ 215 w 680"/>
              <a:gd name="T47" fmla="*/ 713 h 936"/>
              <a:gd name="T48" fmla="*/ 237 w 680"/>
              <a:gd name="T49" fmla="*/ 726 h 936"/>
              <a:gd name="T50" fmla="*/ 271 w 680"/>
              <a:gd name="T51" fmla="*/ 936 h 936"/>
              <a:gd name="T52" fmla="*/ 340 w 680"/>
              <a:gd name="T53" fmla="*/ 719 h 936"/>
              <a:gd name="T54" fmla="*/ 519 w 680"/>
              <a:gd name="T55" fmla="*/ 412 h 936"/>
              <a:gd name="T56" fmla="*/ 680 w 680"/>
              <a:gd name="T57" fmla="*/ 323 h 936"/>
              <a:gd name="T58" fmla="*/ 153 w 680"/>
              <a:gd name="T59" fmla="*/ 645 h 936"/>
              <a:gd name="T60" fmla="*/ 178 w 680"/>
              <a:gd name="T61" fmla="*/ 669 h 936"/>
              <a:gd name="T62" fmla="*/ 350 w 680"/>
              <a:gd name="T63" fmla="*/ 571 h 936"/>
              <a:gd name="T64" fmla="*/ 369 w 680"/>
              <a:gd name="T65" fmla="*/ 477 h 936"/>
              <a:gd name="T66" fmla="*/ 350 w 680"/>
              <a:gd name="T67" fmla="*/ 571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936">
                <a:moveTo>
                  <a:pt x="662" y="264"/>
                </a:moveTo>
                <a:cubicBezTo>
                  <a:pt x="664" y="259"/>
                  <a:pt x="665" y="253"/>
                  <a:pt x="665" y="247"/>
                </a:cubicBezTo>
                <a:cubicBezTo>
                  <a:pt x="665" y="217"/>
                  <a:pt x="640" y="192"/>
                  <a:pt x="610" y="192"/>
                </a:cubicBezTo>
                <a:cubicBezTo>
                  <a:pt x="605" y="192"/>
                  <a:pt x="600" y="193"/>
                  <a:pt x="596" y="194"/>
                </a:cubicBezTo>
                <a:cubicBezTo>
                  <a:pt x="582" y="169"/>
                  <a:pt x="558" y="151"/>
                  <a:pt x="530" y="144"/>
                </a:cubicBezTo>
                <a:cubicBezTo>
                  <a:pt x="531" y="138"/>
                  <a:pt x="532" y="133"/>
                  <a:pt x="532" y="128"/>
                </a:cubicBezTo>
                <a:cubicBezTo>
                  <a:pt x="532" y="91"/>
                  <a:pt x="502" y="62"/>
                  <a:pt x="466" y="62"/>
                </a:cubicBezTo>
                <a:cubicBezTo>
                  <a:pt x="464" y="62"/>
                  <a:pt x="462" y="62"/>
                  <a:pt x="460" y="62"/>
                </a:cubicBezTo>
                <a:cubicBezTo>
                  <a:pt x="444" y="25"/>
                  <a:pt x="407" y="0"/>
                  <a:pt x="364" y="0"/>
                </a:cubicBezTo>
                <a:cubicBezTo>
                  <a:pt x="308" y="0"/>
                  <a:pt x="262" y="44"/>
                  <a:pt x="259" y="100"/>
                </a:cubicBezTo>
                <a:cubicBezTo>
                  <a:pt x="258" y="100"/>
                  <a:pt x="258" y="100"/>
                  <a:pt x="257" y="100"/>
                </a:cubicBezTo>
                <a:cubicBezTo>
                  <a:pt x="227" y="100"/>
                  <a:pt x="204" y="123"/>
                  <a:pt x="202" y="151"/>
                </a:cubicBezTo>
                <a:cubicBezTo>
                  <a:pt x="194" y="148"/>
                  <a:pt x="185" y="147"/>
                  <a:pt x="176" y="147"/>
                </a:cubicBezTo>
                <a:cubicBezTo>
                  <a:pt x="139" y="147"/>
                  <a:pt x="108" y="172"/>
                  <a:pt x="100" y="207"/>
                </a:cubicBezTo>
                <a:cubicBezTo>
                  <a:pt x="47" y="211"/>
                  <a:pt x="4" y="256"/>
                  <a:pt x="4" y="311"/>
                </a:cubicBezTo>
                <a:cubicBezTo>
                  <a:pt x="4" y="369"/>
                  <a:pt x="52" y="417"/>
                  <a:pt x="110" y="417"/>
                </a:cubicBezTo>
                <a:cubicBezTo>
                  <a:pt x="125" y="417"/>
                  <a:pt x="139" y="413"/>
                  <a:pt x="152" y="408"/>
                </a:cubicBezTo>
                <a:cubicBezTo>
                  <a:pt x="163" y="443"/>
                  <a:pt x="196" y="469"/>
                  <a:pt x="235" y="469"/>
                </a:cubicBezTo>
                <a:cubicBezTo>
                  <a:pt x="251" y="469"/>
                  <a:pt x="266" y="464"/>
                  <a:pt x="279" y="456"/>
                </a:cubicBezTo>
                <a:cubicBezTo>
                  <a:pt x="292" y="463"/>
                  <a:pt x="305" y="467"/>
                  <a:pt x="319" y="471"/>
                </a:cubicBezTo>
                <a:cubicBezTo>
                  <a:pt x="322" y="490"/>
                  <a:pt x="320" y="535"/>
                  <a:pt x="297" y="636"/>
                </a:cubicBezTo>
                <a:cubicBezTo>
                  <a:pt x="289" y="668"/>
                  <a:pt x="284" y="698"/>
                  <a:pt x="280" y="727"/>
                </a:cubicBezTo>
                <a:cubicBezTo>
                  <a:pt x="248" y="715"/>
                  <a:pt x="222" y="701"/>
                  <a:pt x="201" y="686"/>
                </a:cubicBezTo>
                <a:cubicBezTo>
                  <a:pt x="192" y="669"/>
                  <a:pt x="188" y="651"/>
                  <a:pt x="186" y="634"/>
                </a:cubicBezTo>
                <a:cubicBezTo>
                  <a:pt x="193" y="630"/>
                  <a:pt x="199" y="625"/>
                  <a:pt x="205" y="619"/>
                </a:cubicBezTo>
                <a:cubicBezTo>
                  <a:pt x="211" y="623"/>
                  <a:pt x="219" y="625"/>
                  <a:pt x="227" y="625"/>
                </a:cubicBezTo>
                <a:cubicBezTo>
                  <a:pt x="250" y="625"/>
                  <a:pt x="269" y="607"/>
                  <a:pt x="269" y="584"/>
                </a:cubicBezTo>
                <a:cubicBezTo>
                  <a:pt x="269" y="575"/>
                  <a:pt x="266" y="567"/>
                  <a:pt x="262" y="560"/>
                </a:cubicBezTo>
                <a:cubicBezTo>
                  <a:pt x="263" y="558"/>
                  <a:pt x="263" y="556"/>
                  <a:pt x="263" y="553"/>
                </a:cubicBezTo>
                <a:cubicBezTo>
                  <a:pt x="263" y="541"/>
                  <a:pt x="253" y="531"/>
                  <a:pt x="241" y="531"/>
                </a:cubicBezTo>
                <a:cubicBezTo>
                  <a:pt x="239" y="531"/>
                  <a:pt x="237" y="532"/>
                  <a:pt x="236" y="532"/>
                </a:cubicBezTo>
                <a:cubicBezTo>
                  <a:pt x="230" y="522"/>
                  <a:pt x="220" y="515"/>
                  <a:pt x="209" y="512"/>
                </a:cubicBezTo>
                <a:cubicBezTo>
                  <a:pt x="210" y="510"/>
                  <a:pt x="210" y="508"/>
                  <a:pt x="210" y="506"/>
                </a:cubicBezTo>
                <a:cubicBezTo>
                  <a:pt x="210" y="491"/>
                  <a:pt x="198" y="480"/>
                  <a:pt x="184" y="480"/>
                </a:cubicBezTo>
                <a:cubicBezTo>
                  <a:pt x="183" y="480"/>
                  <a:pt x="182" y="480"/>
                  <a:pt x="182" y="480"/>
                </a:cubicBezTo>
                <a:cubicBezTo>
                  <a:pt x="175" y="465"/>
                  <a:pt x="160" y="455"/>
                  <a:pt x="143" y="455"/>
                </a:cubicBezTo>
                <a:cubicBezTo>
                  <a:pt x="121" y="455"/>
                  <a:pt x="103" y="473"/>
                  <a:pt x="102" y="495"/>
                </a:cubicBezTo>
                <a:cubicBezTo>
                  <a:pt x="101" y="495"/>
                  <a:pt x="101" y="495"/>
                  <a:pt x="100" y="495"/>
                </a:cubicBezTo>
                <a:cubicBezTo>
                  <a:pt x="89" y="495"/>
                  <a:pt x="79" y="504"/>
                  <a:pt x="79" y="515"/>
                </a:cubicBezTo>
                <a:cubicBezTo>
                  <a:pt x="76" y="514"/>
                  <a:pt x="72" y="513"/>
                  <a:pt x="68" y="513"/>
                </a:cubicBezTo>
                <a:cubicBezTo>
                  <a:pt x="54" y="513"/>
                  <a:pt x="41" y="524"/>
                  <a:pt x="38" y="537"/>
                </a:cubicBezTo>
                <a:cubicBezTo>
                  <a:pt x="17" y="539"/>
                  <a:pt x="0" y="557"/>
                  <a:pt x="0" y="579"/>
                </a:cubicBezTo>
                <a:cubicBezTo>
                  <a:pt x="0" y="602"/>
                  <a:pt x="19" y="621"/>
                  <a:pt x="42" y="621"/>
                </a:cubicBezTo>
                <a:cubicBezTo>
                  <a:pt x="48" y="621"/>
                  <a:pt x="54" y="620"/>
                  <a:pt x="59" y="617"/>
                </a:cubicBezTo>
                <a:cubicBezTo>
                  <a:pt x="63" y="631"/>
                  <a:pt x="76" y="642"/>
                  <a:pt x="92" y="642"/>
                </a:cubicBezTo>
                <a:cubicBezTo>
                  <a:pt x="98" y="642"/>
                  <a:pt x="104" y="640"/>
                  <a:pt x="110" y="637"/>
                </a:cubicBezTo>
                <a:cubicBezTo>
                  <a:pt x="119" y="641"/>
                  <a:pt x="130" y="644"/>
                  <a:pt x="142" y="645"/>
                </a:cubicBezTo>
                <a:cubicBezTo>
                  <a:pt x="163" y="671"/>
                  <a:pt x="193" y="697"/>
                  <a:pt x="215" y="713"/>
                </a:cubicBezTo>
                <a:cubicBezTo>
                  <a:pt x="220" y="721"/>
                  <a:pt x="219" y="719"/>
                  <a:pt x="216" y="713"/>
                </a:cubicBezTo>
                <a:cubicBezTo>
                  <a:pt x="224" y="719"/>
                  <a:pt x="231" y="723"/>
                  <a:pt x="237" y="726"/>
                </a:cubicBezTo>
                <a:cubicBezTo>
                  <a:pt x="253" y="734"/>
                  <a:pt x="267" y="747"/>
                  <a:pt x="276" y="757"/>
                </a:cubicBezTo>
                <a:cubicBezTo>
                  <a:pt x="263" y="865"/>
                  <a:pt x="271" y="936"/>
                  <a:pt x="271" y="936"/>
                </a:cubicBezTo>
                <a:cubicBezTo>
                  <a:pt x="387" y="936"/>
                  <a:pt x="387" y="936"/>
                  <a:pt x="387" y="936"/>
                </a:cubicBezTo>
                <a:cubicBezTo>
                  <a:pt x="387" y="936"/>
                  <a:pt x="333" y="827"/>
                  <a:pt x="340" y="719"/>
                </a:cubicBezTo>
                <a:cubicBezTo>
                  <a:pt x="345" y="627"/>
                  <a:pt x="411" y="537"/>
                  <a:pt x="440" y="465"/>
                </a:cubicBezTo>
                <a:cubicBezTo>
                  <a:pt x="471" y="453"/>
                  <a:pt x="497" y="435"/>
                  <a:pt x="519" y="412"/>
                </a:cubicBezTo>
                <a:cubicBezTo>
                  <a:pt x="535" y="422"/>
                  <a:pt x="554" y="428"/>
                  <a:pt x="575" y="428"/>
                </a:cubicBezTo>
                <a:cubicBezTo>
                  <a:pt x="633" y="428"/>
                  <a:pt x="680" y="381"/>
                  <a:pt x="680" y="323"/>
                </a:cubicBezTo>
                <a:cubicBezTo>
                  <a:pt x="680" y="301"/>
                  <a:pt x="673" y="281"/>
                  <a:pt x="662" y="264"/>
                </a:cubicBezTo>
                <a:close/>
                <a:moveTo>
                  <a:pt x="153" y="645"/>
                </a:moveTo>
                <a:cubicBezTo>
                  <a:pt x="161" y="644"/>
                  <a:pt x="169" y="642"/>
                  <a:pt x="176" y="639"/>
                </a:cubicBezTo>
                <a:cubicBezTo>
                  <a:pt x="176" y="653"/>
                  <a:pt x="178" y="664"/>
                  <a:pt x="178" y="669"/>
                </a:cubicBezTo>
                <a:cubicBezTo>
                  <a:pt x="168" y="661"/>
                  <a:pt x="160" y="652"/>
                  <a:pt x="153" y="645"/>
                </a:cubicBezTo>
                <a:close/>
                <a:moveTo>
                  <a:pt x="350" y="571"/>
                </a:moveTo>
                <a:cubicBezTo>
                  <a:pt x="350" y="571"/>
                  <a:pt x="358" y="522"/>
                  <a:pt x="358" y="477"/>
                </a:cubicBezTo>
                <a:cubicBezTo>
                  <a:pt x="362" y="477"/>
                  <a:pt x="366" y="477"/>
                  <a:pt x="369" y="477"/>
                </a:cubicBezTo>
                <a:cubicBezTo>
                  <a:pt x="380" y="477"/>
                  <a:pt x="391" y="477"/>
                  <a:pt x="402" y="475"/>
                </a:cubicBezTo>
                <a:cubicBezTo>
                  <a:pt x="387" y="510"/>
                  <a:pt x="366" y="555"/>
                  <a:pt x="350" y="5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微软雅黑" panose="020B0503020204020204" pitchFamily="34" charset="-122"/>
            </a:endParaRPr>
          </a:p>
        </p:txBody>
      </p:sp>
      <p:sp>
        <p:nvSpPr>
          <p:cNvPr id="250" name="Content Placeholder 2"/>
          <p:cNvSpPr txBox="1">
            <a:spLocks/>
          </p:cNvSpPr>
          <p:nvPr/>
        </p:nvSpPr>
        <p:spPr bwMode="auto">
          <a:xfrm>
            <a:off x="5546739" y="9543047"/>
            <a:ext cx="2141933" cy="1231106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7400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18%</a:t>
            </a:r>
          </a:p>
        </p:txBody>
      </p:sp>
      <p:sp>
        <p:nvSpPr>
          <p:cNvPr id="251" name="Content Placeholder 2"/>
          <p:cNvSpPr txBox="1">
            <a:spLocks/>
          </p:cNvSpPr>
          <p:nvPr/>
        </p:nvSpPr>
        <p:spPr bwMode="auto">
          <a:xfrm>
            <a:off x="10844521" y="8540455"/>
            <a:ext cx="2698176" cy="1231106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7400" dirty="0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200%</a:t>
            </a:r>
            <a:endParaRPr lang="en-US" sz="74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52" name="Content Placeholder 2"/>
          <p:cNvSpPr txBox="1">
            <a:spLocks/>
          </p:cNvSpPr>
          <p:nvPr/>
        </p:nvSpPr>
        <p:spPr bwMode="auto">
          <a:xfrm>
            <a:off x="17210140" y="6439786"/>
            <a:ext cx="4092788" cy="1862048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1500" dirty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5</a:t>
            </a:r>
            <a:r>
              <a:rPr lang="en-US" sz="11500" dirty="0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00%</a:t>
            </a:r>
            <a:endParaRPr lang="en-US" sz="115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666921" y="3485186"/>
            <a:ext cx="4772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什么是</a:t>
            </a:r>
            <a:r>
              <a:rPr lang="en-US" altLang="zh-CN" sz="4000" b="1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n</a:t>
            </a:r>
            <a:r>
              <a:rPr lang="zh-CN" altLang="en-US" sz="4000" b="1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皇后问题？</a:t>
            </a:r>
            <a:r>
              <a:rPr lang="id-ID" sz="4000" b="1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 </a:t>
            </a:r>
            <a:endParaRPr lang="id-ID" sz="4000" b="1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621176" y="3980441"/>
            <a:ext cx="3284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800" b="1" dirty="0">
                <a:solidFill>
                  <a:schemeClr val="accent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概念</a:t>
            </a:r>
            <a:endParaRPr lang="id-ID" sz="10800" b="1" dirty="0">
              <a:solidFill>
                <a:schemeClr val="accent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581455" y="4030166"/>
            <a:ext cx="6723855" cy="164349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N</a:t>
            </a:r>
            <a:r>
              <a:rPr lang="zh-CN" altLang="en-US" sz="28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皇后问题是一个以国际象棋为背景的问题：如何能够在</a:t>
            </a:r>
            <a:r>
              <a:rPr lang="en-US" altLang="zh-CN" sz="28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n×n</a:t>
            </a:r>
            <a:r>
              <a:rPr lang="zh-CN" altLang="en-US" sz="28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的国际象棋棋盘上防止</a:t>
            </a:r>
            <a:r>
              <a:rPr lang="en-US" altLang="zh-CN" sz="28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n</a:t>
            </a:r>
            <a:r>
              <a:rPr lang="zh-CN" altLang="en-US" sz="28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个皇后，使得任何一个皇后都无</a:t>
            </a:r>
            <a:endParaRPr lang="en-US" sz="28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556950" y="5407972"/>
            <a:ext cx="10060086" cy="1169515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法直接吃掉其他的皇后？为了达到此目的，任两个皇后都不能处于同一条横行，纵行或斜线上。</a:t>
            </a:r>
            <a:endParaRPr lang="en-US" sz="28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008975" y="483017"/>
            <a:ext cx="12359700" cy="2079087"/>
            <a:chOff x="5988388" y="483017"/>
            <a:chExt cx="12359700" cy="2079087"/>
          </a:xfrm>
        </p:grpSpPr>
        <p:sp>
          <p:nvSpPr>
            <p:cNvPr id="25" name="TextBox 24"/>
            <p:cNvSpPr txBox="1"/>
            <p:nvPr/>
          </p:nvSpPr>
          <p:spPr>
            <a:xfrm>
              <a:off x="5988388" y="483017"/>
              <a:ext cx="12359700" cy="1323421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altLang="zh-CN" sz="8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N</a:t>
              </a:r>
              <a:r>
                <a:rPr lang="zh-CN" altLang="en-US" sz="8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皇后问题</a:t>
              </a:r>
              <a:endParaRPr lang="id-ID" sz="8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93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6"/>
          <p:cNvGrpSpPr/>
          <p:nvPr/>
        </p:nvGrpSpPr>
        <p:grpSpPr>
          <a:xfrm>
            <a:off x="6008975" y="483017"/>
            <a:ext cx="12359700" cy="1498183"/>
            <a:chOff x="5988388" y="483017"/>
            <a:chExt cx="12359700" cy="2079087"/>
          </a:xfrm>
        </p:grpSpPr>
        <p:sp>
          <p:nvSpPr>
            <p:cNvPr id="4" name="TextBox 57"/>
            <p:cNvSpPr txBox="1"/>
            <p:nvPr/>
          </p:nvSpPr>
          <p:spPr>
            <a:xfrm>
              <a:off x="5988388" y="483017"/>
              <a:ext cx="12359700" cy="1409449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如何找解</a:t>
              </a:r>
              <a:r>
                <a:rPr lang="en-US" altLang="zh-CN" sz="6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—</a:t>
              </a:r>
              <a:r>
                <a:rPr lang="zh-CN" altLang="en-US" sz="6000" b="1" dirty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剪枝</a:t>
              </a:r>
              <a:r>
                <a:rPr lang="zh-CN" altLang="en-US" sz="6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法</a:t>
              </a:r>
              <a:endParaRPr lang="id-ID" sz="6000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5" name="Rectangle 5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 fontScale="775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100" dirty="0" smtClean="0">
                  <a:solidFill>
                    <a:schemeClr val="accent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---------</a:t>
              </a:r>
              <a:r>
                <a:rPr lang="zh-CN" altLang="en-US" sz="3100" dirty="0" smtClean="0">
                  <a:solidFill>
                    <a:schemeClr val="accent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四后问题为例</a:t>
              </a:r>
              <a:endParaRPr lang="en-US" sz="31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444844" y="5800860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464078" y="2127554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>
          <a:xfrm flipV="1">
            <a:off x="2976140" y="3039035"/>
            <a:ext cx="1487938" cy="33792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947506" y="9161528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266616" y="811375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900168" y="8836132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合理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/>
          </p:nvPr>
        </p:nvGraphicFramePr>
        <p:xfrm>
          <a:off x="4464078" y="5005667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22488"/>
                <a:gridCol w="643160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4464078" y="7886748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8" name="直接箭头连接符 27"/>
          <p:cNvCxnSpPr>
            <a:endCxn id="25" idx="1"/>
          </p:cNvCxnSpPr>
          <p:nvPr/>
        </p:nvCxnSpPr>
        <p:spPr>
          <a:xfrm flipV="1">
            <a:off x="2976140" y="6285827"/>
            <a:ext cx="1487938" cy="132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6" idx="1"/>
          </p:cNvCxnSpPr>
          <p:nvPr/>
        </p:nvCxnSpPr>
        <p:spPr>
          <a:xfrm>
            <a:off x="2976140" y="6447192"/>
            <a:ext cx="1487938" cy="27197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992331" y="3397224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365229" y="216119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980841" y="3039035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6965436" y="6248002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338334" y="501197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918098" y="5976394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22385"/>
              </p:ext>
            </p:extLst>
          </p:nvPr>
        </p:nvGraphicFramePr>
        <p:xfrm>
          <a:off x="12188825" y="2263885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788145"/>
              </p:ext>
            </p:extLst>
          </p:nvPr>
        </p:nvGraphicFramePr>
        <p:xfrm>
          <a:off x="12188825" y="5138170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52102"/>
              </p:ext>
            </p:extLst>
          </p:nvPr>
        </p:nvGraphicFramePr>
        <p:xfrm>
          <a:off x="12188825" y="8002303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511658"/>
              </p:ext>
            </p:extLst>
          </p:nvPr>
        </p:nvGraphicFramePr>
        <p:xfrm>
          <a:off x="12188825" y="10866436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6" name="直接箭头连接符 45"/>
          <p:cNvCxnSpPr/>
          <p:nvPr/>
        </p:nvCxnSpPr>
        <p:spPr>
          <a:xfrm>
            <a:off x="14695909" y="3549624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5068807" y="231359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16684419" y="3191435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endCxn id="32" idx="1"/>
          </p:cNvCxnSpPr>
          <p:nvPr/>
        </p:nvCxnSpPr>
        <p:spPr>
          <a:xfrm flipV="1">
            <a:off x="9983910" y="3544045"/>
            <a:ext cx="2204915" cy="83309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3" idx="1"/>
          </p:cNvCxnSpPr>
          <p:nvPr/>
        </p:nvCxnSpPr>
        <p:spPr>
          <a:xfrm flipV="1">
            <a:off x="9983910" y="6418330"/>
            <a:ext cx="2204915" cy="56595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5" idx="1"/>
          </p:cNvCxnSpPr>
          <p:nvPr/>
        </p:nvCxnSpPr>
        <p:spPr>
          <a:xfrm flipV="1">
            <a:off x="9965980" y="9282463"/>
            <a:ext cx="2222845" cy="27511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45" idx="1"/>
          </p:cNvCxnSpPr>
          <p:nvPr/>
        </p:nvCxnSpPr>
        <p:spPr>
          <a:xfrm flipV="1">
            <a:off x="9983910" y="12146596"/>
            <a:ext cx="2204915" cy="178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4848309" y="6445221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5221207" y="520918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16836819" y="6087032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14705739" y="9340822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5078637" y="810479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6694249" y="8982633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14681157" y="12147930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5054055" y="1091189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6669667" y="11789741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743686"/>
              </p:ext>
            </p:extLst>
          </p:nvPr>
        </p:nvGraphicFramePr>
        <p:xfrm>
          <a:off x="4416210" y="10835453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3" name="直接箭头连接符 42"/>
          <p:cNvCxnSpPr>
            <a:endCxn id="42" idx="1"/>
          </p:cNvCxnSpPr>
          <p:nvPr/>
        </p:nvCxnSpPr>
        <p:spPr>
          <a:xfrm>
            <a:off x="2960681" y="6418330"/>
            <a:ext cx="1455529" cy="56972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947506" y="12115613"/>
            <a:ext cx="1282094" cy="0"/>
          </a:xfrm>
          <a:prstGeom prst="straightConnector1">
            <a:avLst/>
          </a:prstGeom>
          <a:ln w="76200">
            <a:solidFill>
              <a:srgbClr val="1EA1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638216" y="11789741"/>
            <a:ext cx="1862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合理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7099649" y="1112501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3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4" grpId="0"/>
      <p:bldP spid="55" grpId="0"/>
      <p:bldP spid="57" grpId="0"/>
      <p:bldP spid="58" grpId="0"/>
      <p:bldP spid="60" grpId="0"/>
      <p:bldP spid="61" grpId="0"/>
      <p:bldP spid="12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6"/>
          <p:cNvGrpSpPr/>
          <p:nvPr/>
        </p:nvGrpSpPr>
        <p:grpSpPr>
          <a:xfrm>
            <a:off x="6008975" y="483017"/>
            <a:ext cx="12359700" cy="1498183"/>
            <a:chOff x="5988388" y="483017"/>
            <a:chExt cx="12359700" cy="2079087"/>
          </a:xfrm>
        </p:grpSpPr>
        <p:sp>
          <p:nvSpPr>
            <p:cNvPr id="4" name="TextBox 57"/>
            <p:cNvSpPr txBox="1"/>
            <p:nvPr/>
          </p:nvSpPr>
          <p:spPr>
            <a:xfrm>
              <a:off x="5988388" y="483017"/>
              <a:ext cx="12359700" cy="1409449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如何找解</a:t>
              </a:r>
              <a:r>
                <a:rPr lang="en-US" altLang="zh-CN" sz="6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—</a:t>
              </a:r>
              <a:r>
                <a:rPr lang="zh-CN" altLang="en-US" sz="6000" b="1" dirty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剪枝</a:t>
              </a:r>
              <a:r>
                <a:rPr lang="zh-CN" altLang="en-US" sz="6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法</a:t>
              </a:r>
              <a:endParaRPr lang="id-ID" sz="6000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5" name="Rectangle 5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 fontScale="775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100" dirty="0" smtClean="0">
                  <a:solidFill>
                    <a:schemeClr val="accent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---------</a:t>
              </a:r>
              <a:r>
                <a:rPr lang="zh-CN" altLang="en-US" sz="3100" dirty="0" smtClean="0">
                  <a:solidFill>
                    <a:schemeClr val="accent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四后问题为例</a:t>
              </a:r>
              <a:endParaRPr lang="en-US" sz="31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23769"/>
              </p:ext>
            </p:extLst>
          </p:nvPr>
        </p:nvGraphicFramePr>
        <p:xfrm>
          <a:off x="444844" y="5800860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4930"/>
              </p:ext>
            </p:extLst>
          </p:nvPr>
        </p:nvGraphicFramePr>
        <p:xfrm>
          <a:off x="4464078" y="2127554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>
          <a:xfrm flipV="1">
            <a:off x="2976140" y="3039035"/>
            <a:ext cx="1487938" cy="33792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947506" y="9161528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266616" y="811375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900168" y="8836132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774272"/>
              </p:ext>
            </p:extLst>
          </p:nvPr>
        </p:nvGraphicFramePr>
        <p:xfrm>
          <a:off x="4464078" y="5005667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22488"/>
                <a:gridCol w="643160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70450"/>
              </p:ext>
            </p:extLst>
          </p:nvPr>
        </p:nvGraphicFramePr>
        <p:xfrm>
          <a:off x="4464078" y="7886748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8" name="直接箭头连接符 27"/>
          <p:cNvCxnSpPr>
            <a:endCxn id="25" idx="1"/>
          </p:cNvCxnSpPr>
          <p:nvPr/>
        </p:nvCxnSpPr>
        <p:spPr>
          <a:xfrm flipV="1">
            <a:off x="2976140" y="6285827"/>
            <a:ext cx="1487938" cy="132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6" idx="1"/>
          </p:cNvCxnSpPr>
          <p:nvPr/>
        </p:nvCxnSpPr>
        <p:spPr>
          <a:xfrm>
            <a:off x="2976140" y="6447192"/>
            <a:ext cx="1487938" cy="27197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992331" y="3397224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365229" y="216119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980841" y="3039035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6965436" y="6248002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338334" y="501197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918098" y="5976394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069485"/>
              </p:ext>
            </p:extLst>
          </p:nvPr>
        </p:nvGraphicFramePr>
        <p:xfrm>
          <a:off x="12188825" y="2263885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4443"/>
              </p:ext>
            </p:extLst>
          </p:nvPr>
        </p:nvGraphicFramePr>
        <p:xfrm>
          <a:off x="12188825" y="5138170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07196"/>
              </p:ext>
            </p:extLst>
          </p:nvPr>
        </p:nvGraphicFramePr>
        <p:xfrm>
          <a:off x="12188825" y="8002303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057000"/>
              </p:ext>
            </p:extLst>
          </p:nvPr>
        </p:nvGraphicFramePr>
        <p:xfrm>
          <a:off x="12188825" y="10866436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6" name="直接箭头连接符 45"/>
          <p:cNvCxnSpPr/>
          <p:nvPr/>
        </p:nvCxnSpPr>
        <p:spPr>
          <a:xfrm>
            <a:off x="14695909" y="3549624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5068807" y="231359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16684419" y="3191435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合理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endCxn id="32" idx="1"/>
          </p:cNvCxnSpPr>
          <p:nvPr/>
        </p:nvCxnSpPr>
        <p:spPr>
          <a:xfrm flipV="1">
            <a:off x="10224527" y="3544045"/>
            <a:ext cx="1964298" cy="8476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3" idx="1"/>
          </p:cNvCxnSpPr>
          <p:nvPr/>
        </p:nvCxnSpPr>
        <p:spPr>
          <a:xfrm flipV="1">
            <a:off x="10224527" y="6418330"/>
            <a:ext cx="1964298" cy="56093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5" idx="1"/>
          </p:cNvCxnSpPr>
          <p:nvPr/>
        </p:nvCxnSpPr>
        <p:spPr>
          <a:xfrm flipV="1">
            <a:off x="10224527" y="9282463"/>
            <a:ext cx="1964298" cy="2745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45" idx="1"/>
          </p:cNvCxnSpPr>
          <p:nvPr/>
        </p:nvCxnSpPr>
        <p:spPr>
          <a:xfrm>
            <a:off x="10224527" y="12020577"/>
            <a:ext cx="1964298" cy="1260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4848309" y="6445221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5221207" y="520918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16836819" y="6087032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14705739" y="9340822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5078637" y="810479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6694249" y="8982633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14681157" y="12147930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5054055" y="1091189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6669667" y="11789741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81930"/>
              </p:ext>
            </p:extLst>
          </p:nvPr>
        </p:nvGraphicFramePr>
        <p:xfrm>
          <a:off x="4464078" y="10740417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3" name="直接箭头连接符 42"/>
          <p:cNvCxnSpPr>
            <a:endCxn id="42" idx="1"/>
          </p:cNvCxnSpPr>
          <p:nvPr/>
        </p:nvCxnSpPr>
        <p:spPr>
          <a:xfrm>
            <a:off x="2976140" y="6418330"/>
            <a:ext cx="1487938" cy="56022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6981918" y="12027636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301028" y="1097986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8934580" y="11702240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合理</a:t>
            </a:r>
            <a:endParaRPr lang="zh-CN" altLang="en-US" dirty="0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687911"/>
              </p:ext>
            </p:extLst>
          </p:nvPr>
        </p:nvGraphicFramePr>
        <p:xfrm>
          <a:off x="19777833" y="2279954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66" name="直接箭头连接符 65"/>
          <p:cNvCxnSpPr/>
          <p:nvPr/>
        </p:nvCxnSpPr>
        <p:spPr>
          <a:xfrm flipV="1">
            <a:off x="22306086" y="3544045"/>
            <a:ext cx="907878" cy="55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2438115" y="2678863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23228784" y="3191434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合理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7902631" y="3837765"/>
            <a:ext cx="1875202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8801291" y="1917676"/>
            <a:ext cx="4412673" cy="322049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9238808" y="987293"/>
            <a:ext cx="296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</a:t>
            </a:r>
            <a:r>
              <a:rPr lang="en-US" altLang="zh-CN" dirty="0" smtClean="0">
                <a:sym typeface="Wingdings" panose="05000000000000000000" pitchFamily="2" charset="2"/>
              </a:rPr>
              <a:t>(2,4,1,3)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32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3500"/>
                            </p:stCondLst>
                            <p:childTnLst>
                              <p:par>
                                <p:cTn id="2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000"/>
                            </p:stCondLst>
                            <p:childTnLst>
                              <p:par>
                                <p:cTn id="20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0"/>
                            </p:stCondLst>
                            <p:childTnLst>
                              <p:par>
                                <p:cTn id="2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7000"/>
                            </p:stCondLst>
                            <p:childTnLst>
                              <p:par>
                                <p:cTn id="2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500"/>
                            </p:stCondLst>
                            <p:childTnLst>
                              <p:par>
                                <p:cTn id="2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8500"/>
                            </p:stCondLst>
                            <p:childTnLst>
                              <p:par>
                                <p:cTn id="2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9500"/>
                            </p:stCondLst>
                            <p:childTnLst>
                              <p:par>
                                <p:cTn id="2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37" grpId="0"/>
      <p:bldP spid="38" grpId="0"/>
      <p:bldP spid="40" grpId="0"/>
      <p:bldP spid="41" grpId="0"/>
      <p:bldP spid="47" grpId="0"/>
      <p:bldP spid="48" grpId="0"/>
      <p:bldP spid="54" grpId="0"/>
      <p:bldP spid="55" grpId="0"/>
      <p:bldP spid="57" grpId="0"/>
      <p:bldP spid="58" grpId="0"/>
      <p:bldP spid="60" grpId="0"/>
      <p:bldP spid="61" grpId="0"/>
      <p:bldP spid="63" grpId="0"/>
      <p:bldP spid="64" grpId="0"/>
      <p:bldP spid="67" grpId="0"/>
      <p:bldP spid="68" grpId="0"/>
      <p:bldP spid="21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2188825" y="2047945"/>
            <a:ext cx="11070048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void Queen::</a:t>
            </a:r>
            <a:r>
              <a:rPr kumimoji="1" lang="en-US" altLang="zh-CN" b="1" dirty="0"/>
              <a:t>Backtrack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t</a:t>
            </a:r>
            <a:r>
              <a:rPr kumimoji="1" lang="en-US" altLang="zh-CN" dirty="0" smtClean="0"/>
              <a:t>)//</a:t>
            </a:r>
            <a:r>
              <a:rPr kumimoji="1" lang="zh-CN" altLang="en-US" dirty="0" smtClean="0"/>
              <a:t>对第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行放置皇后</a:t>
            </a:r>
            <a:endParaRPr kumimoji="1" lang="en-US" altLang="zh-CN" dirty="0"/>
          </a:p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 if (t&gt;n) sum</a:t>
            </a:r>
            <a:r>
              <a:rPr kumimoji="1" lang="en-US" altLang="zh-CN" dirty="0" smtClean="0"/>
              <a:t>++;//</a:t>
            </a:r>
            <a:r>
              <a:rPr kumimoji="1" lang="zh-CN" altLang="en-US" dirty="0" smtClean="0"/>
              <a:t>当层数大于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时，统计解个数</a:t>
            </a:r>
            <a:endParaRPr kumimoji="1" lang="en-US" altLang="zh-CN" dirty="0"/>
          </a:p>
          <a:p>
            <a:r>
              <a:rPr kumimoji="1" lang="en-US" altLang="zh-CN" dirty="0"/>
              <a:t>    else</a:t>
            </a:r>
          </a:p>
          <a:p>
            <a:r>
              <a:rPr kumimoji="1" lang="en-US" altLang="zh-CN" dirty="0"/>
              <a:t>      for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=1;i&lt;=</a:t>
            </a:r>
            <a:r>
              <a:rPr kumimoji="1" lang="en-US" altLang="zh-CN" dirty="0" err="1"/>
              <a:t>n;i</a:t>
            </a:r>
            <a:r>
              <a:rPr kumimoji="1" lang="en-US" altLang="zh-CN" dirty="0"/>
              <a:t>++) {</a:t>
            </a:r>
          </a:p>
          <a:p>
            <a:r>
              <a:rPr kumimoji="1" lang="en-US" altLang="zh-CN" dirty="0"/>
              <a:t>        x[t]=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    if (Place(t</a:t>
            </a:r>
            <a:r>
              <a:rPr kumimoji="1" lang="en-US" altLang="zh-CN" dirty="0" smtClean="0"/>
              <a:t>))//</a:t>
            </a:r>
            <a:r>
              <a:rPr kumimoji="1" lang="zh-CN" altLang="en-US" dirty="0" smtClean="0"/>
              <a:t>如果</a:t>
            </a:r>
            <a:r>
              <a:rPr kumimoji="1" lang="zh-CN" altLang="en-US" dirty="0"/>
              <a:t>可以</a:t>
            </a:r>
            <a:r>
              <a:rPr kumimoji="1" lang="zh-CN" altLang="en-US" dirty="0" smtClean="0"/>
              <a:t>放置（剪枝）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	Backtrack(t+1); //</a:t>
            </a:r>
            <a:r>
              <a:rPr kumimoji="1" lang="zh-CN" altLang="en-US" dirty="0" smtClean="0"/>
              <a:t>继续找下一行位置</a:t>
            </a:r>
            <a:endParaRPr kumimoji="1" lang="en-US" altLang="zh-CN" dirty="0"/>
          </a:p>
          <a:p>
            <a:r>
              <a:rPr kumimoji="1" lang="en-US" altLang="zh-CN" dirty="0"/>
              <a:t>      }</a:t>
            </a:r>
          </a:p>
          <a:p>
            <a:r>
              <a:rPr kumimoji="1" lang="en-US" altLang="zh-CN" dirty="0"/>
              <a:t> }</a:t>
            </a:r>
          </a:p>
        </p:txBody>
      </p:sp>
      <p:sp>
        <p:nvSpPr>
          <p:cNvPr id="3" name="TextBox 72"/>
          <p:cNvSpPr txBox="1"/>
          <p:nvPr/>
        </p:nvSpPr>
        <p:spPr>
          <a:xfrm>
            <a:off x="6008974" y="0"/>
            <a:ext cx="13429399" cy="132342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递归</a:t>
            </a:r>
            <a:r>
              <a:rPr lang="en-US" altLang="zh-CN" sz="8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-</a:t>
            </a:r>
            <a:r>
              <a:rPr lang="zh-CN" altLang="en-US" sz="8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蛮力法</a:t>
            </a:r>
            <a:r>
              <a:rPr lang="en-US" altLang="zh-CN" sz="8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VS </a:t>
            </a:r>
            <a:r>
              <a:rPr lang="zh-CN" altLang="en-US" sz="8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递归</a:t>
            </a:r>
            <a:r>
              <a:rPr lang="en-US" altLang="zh-CN" sz="8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-</a:t>
            </a:r>
            <a:r>
              <a:rPr lang="zh-CN" altLang="en-US" sz="8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回溯法</a:t>
            </a:r>
            <a:endParaRPr lang="id-ID" sz="8000" b="1" dirty="0">
              <a:solidFill>
                <a:schemeClr val="tx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61608" y="2200345"/>
            <a:ext cx="11070048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dirty="0" smtClean="0"/>
              <a:t>void </a:t>
            </a:r>
            <a:r>
              <a:rPr kumimoji="1" lang="en-US" altLang="zh-CN" dirty="0"/>
              <a:t>Queen::</a:t>
            </a:r>
            <a:r>
              <a:rPr kumimoji="1" lang="en-US" altLang="zh-CN" b="1" dirty="0"/>
              <a:t>Backtrack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t</a:t>
            </a:r>
            <a:r>
              <a:rPr kumimoji="1" lang="en-US" altLang="zh-CN" dirty="0" smtClean="0"/>
              <a:t>)//</a:t>
            </a:r>
            <a:r>
              <a:rPr kumimoji="1" lang="zh-CN" altLang="en-US" dirty="0" smtClean="0"/>
              <a:t>对第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行放置皇后</a:t>
            </a:r>
            <a:endParaRPr kumimoji="1" lang="en-US" altLang="zh-CN" dirty="0"/>
          </a:p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 if (</a:t>
            </a:r>
            <a:r>
              <a:rPr kumimoji="1" lang="en-US" altLang="zh-CN" dirty="0" smtClean="0"/>
              <a:t>t&gt;n)//</a:t>
            </a:r>
            <a:r>
              <a:rPr kumimoji="1" lang="zh-CN" altLang="en-US" dirty="0" smtClean="0"/>
              <a:t>当层数大于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时，判断解是否合法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if(</a:t>
            </a:r>
            <a:r>
              <a:rPr kumimoji="1" lang="en-US" altLang="zh-CN" dirty="0" err="1" smtClean="0"/>
              <a:t>brute_test</a:t>
            </a:r>
            <a:r>
              <a:rPr kumimoji="1" lang="en-US" altLang="zh-CN" dirty="0" smtClean="0"/>
              <a:t>(x))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sum++;</a:t>
            </a:r>
          </a:p>
          <a:p>
            <a:r>
              <a:rPr kumimoji="1" lang="en-US" altLang="zh-CN" dirty="0" smtClean="0"/>
              <a:t>   else</a:t>
            </a:r>
            <a:endParaRPr kumimoji="1" lang="en-US" altLang="zh-CN" dirty="0"/>
          </a:p>
          <a:p>
            <a:r>
              <a:rPr kumimoji="1" lang="en-US" altLang="zh-CN" dirty="0"/>
              <a:t>      for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=1;i&lt;=</a:t>
            </a:r>
            <a:r>
              <a:rPr kumimoji="1" lang="en-US" altLang="zh-CN" dirty="0" err="1"/>
              <a:t>n;i</a:t>
            </a:r>
            <a:r>
              <a:rPr kumimoji="1" lang="en-US" altLang="zh-CN" dirty="0"/>
              <a:t>++) {</a:t>
            </a:r>
          </a:p>
          <a:p>
            <a:r>
              <a:rPr kumimoji="1" lang="en-US" altLang="zh-CN" dirty="0"/>
              <a:t>        x[t]=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 smtClean="0"/>
              <a:t>        Backtrack(t+1); //</a:t>
            </a:r>
            <a:r>
              <a:rPr kumimoji="1" lang="zh-CN" altLang="en-US" dirty="0" smtClean="0"/>
              <a:t>继续找下一行位置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</a:t>
            </a:r>
            <a:r>
              <a:rPr kumimoji="1" lang="en-US" altLang="zh-CN" dirty="0"/>
              <a:t>}</a:t>
            </a:r>
          </a:p>
          <a:p>
            <a:r>
              <a:rPr kumimoji="1" lang="en-US" altLang="zh-CN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50354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0" y="4878464"/>
            <a:ext cx="10905857" cy="365275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zh-CN" altLang="en-US" sz="44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递归</a:t>
            </a:r>
            <a:r>
              <a:rPr lang="en-US" altLang="zh-CN" sz="44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cs typeface="Aparajita" panose="020B0604020202020204" pitchFamily="34" charset="0"/>
              </a:rPr>
              <a:t>蛮力</a:t>
            </a:r>
            <a:r>
              <a:rPr lang="zh-CN" altLang="en-US" sz="44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：</a:t>
            </a:r>
            <a:endParaRPr lang="en-US" altLang="zh-CN" sz="4400" dirty="0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zh-CN" altLang="en-US" sz="44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找到可以放置的所有组合，当第</a:t>
            </a:r>
            <a:r>
              <a:rPr lang="en-US" altLang="zh-CN" sz="44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t</a:t>
            </a:r>
            <a:r>
              <a:rPr lang="zh-CN" altLang="en-US" sz="44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层的位置</a:t>
            </a:r>
            <a:r>
              <a:rPr lang="en-US" altLang="zh-CN" sz="44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zh-CN" altLang="en-US" sz="44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不符合条件时，还需要继续递归下去，但是是毫无意义的，效率低下</a:t>
            </a:r>
            <a:endParaRPr lang="es-ES" sz="4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008975" y="483017"/>
            <a:ext cx="12359700" cy="132342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蛮力法 </a:t>
            </a:r>
            <a:r>
              <a:rPr lang="en-US" altLang="zh-CN" sz="8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VS </a:t>
            </a:r>
            <a:r>
              <a:rPr lang="zh-CN" altLang="en-US" sz="8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回溯法</a:t>
            </a:r>
            <a:endParaRPr lang="id-ID" sz="8000" b="1" dirty="0">
              <a:solidFill>
                <a:schemeClr val="tx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53" name="TextBox 121"/>
          <p:cNvSpPr txBox="1"/>
          <p:nvPr/>
        </p:nvSpPr>
        <p:spPr>
          <a:xfrm>
            <a:off x="12188825" y="4878464"/>
            <a:ext cx="10905857" cy="28402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zh-CN" altLang="en-US" sz="44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递归</a:t>
            </a:r>
            <a:r>
              <a:rPr lang="en-US" altLang="zh-CN" sz="44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cs typeface="Aparajita" panose="020B0604020202020204" pitchFamily="34" charset="0"/>
              </a:rPr>
              <a:t>回溯</a:t>
            </a:r>
            <a:r>
              <a:rPr lang="zh-CN" altLang="en-US" sz="44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：</a:t>
            </a:r>
            <a:endParaRPr lang="en-US" altLang="zh-CN" sz="4400" dirty="0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zh-CN" altLang="en-US" sz="44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当第</a:t>
            </a:r>
            <a:r>
              <a:rPr lang="en-US" altLang="zh-CN" sz="44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t</a:t>
            </a:r>
            <a:r>
              <a:rPr lang="zh-CN" altLang="en-US" sz="44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层的位置</a:t>
            </a:r>
            <a:r>
              <a:rPr lang="en-US" altLang="zh-CN" sz="4400" dirty="0" err="1" smtClean="0">
                <a:latin typeface="微软雅黑" panose="020B0503020204020204" pitchFamily="34" charset="-122"/>
                <a:cs typeface="Aparajita" panose="020B0604020202020204" pitchFamily="34" charset="0"/>
              </a:rPr>
              <a:t>i</a:t>
            </a:r>
            <a:r>
              <a:rPr lang="zh-CN" altLang="en-US" sz="44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不符合条件时，不再递归下去。</a:t>
            </a:r>
            <a:endParaRPr lang="en-US" altLang="zh-CN" sz="4400" dirty="0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41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72"/>
          <p:cNvSpPr txBox="1"/>
          <p:nvPr/>
        </p:nvSpPr>
        <p:spPr>
          <a:xfrm>
            <a:off x="6008975" y="483017"/>
            <a:ext cx="12359700" cy="1015644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递归</a:t>
            </a:r>
            <a:r>
              <a:rPr lang="en-US" altLang="zh-CN" sz="6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-</a:t>
            </a:r>
            <a:r>
              <a:rPr lang="zh-CN" altLang="en-US" sz="6000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蛮力法</a:t>
            </a:r>
            <a:r>
              <a:rPr lang="en-US" altLang="zh-CN" sz="6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VS </a:t>
            </a:r>
            <a:r>
              <a:rPr lang="zh-CN" altLang="en-US" sz="6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递归</a:t>
            </a:r>
            <a:r>
              <a:rPr lang="en-US" altLang="zh-CN" sz="6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-</a:t>
            </a:r>
            <a:r>
              <a:rPr lang="zh-CN" altLang="en-US" sz="6000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回溯法</a:t>
            </a:r>
            <a:endParaRPr lang="id-ID" sz="6000" b="1" dirty="0">
              <a:solidFill>
                <a:schemeClr val="tx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362" y="1498661"/>
            <a:ext cx="10506449" cy="122860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361459" y="2420471"/>
            <a:ext cx="7826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 递归</a:t>
            </a:r>
            <a:r>
              <a:rPr lang="en-US" altLang="zh-CN" dirty="0" smtClean="0"/>
              <a:t>-</a:t>
            </a:r>
            <a:r>
              <a:rPr lang="zh-CN" altLang="en-US" dirty="0"/>
              <a:t>蛮力</a:t>
            </a:r>
            <a:r>
              <a:rPr lang="zh-CN" altLang="en-US" dirty="0" smtClean="0"/>
              <a:t>找出的解得组合与递归</a:t>
            </a:r>
            <a:r>
              <a:rPr lang="en-US" altLang="zh-CN" dirty="0" smtClean="0"/>
              <a:t>-</a:t>
            </a:r>
            <a:r>
              <a:rPr lang="zh-CN" altLang="en-US" dirty="0"/>
              <a:t>回溯</a:t>
            </a:r>
            <a:r>
              <a:rPr lang="zh-CN" altLang="en-US" dirty="0" smtClean="0"/>
              <a:t>  找出的解的组合对比，验证剪枝的正确性。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6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2"/>
          <p:cNvSpPr txBox="1"/>
          <p:nvPr/>
        </p:nvSpPr>
        <p:spPr>
          <a:xfrm>
            <a:off x="6008975" y="483017"/>
            <a:ext cx="12359700" cy="1015644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遍历的节点数的计算</a:t>
            </a:r>
            <a:endParaRPr lang="id-ID" sz="6000" b="1" dirty="0">
              <a:solidFill>
                <a:schemeClr val="tx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33135" y="3923071"/>
            <a:ext cx="150355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r>
              <a:rPr lang="zh-CN" altLang="en-US" b="1" dirty="0" smtClean="0">
                <a:solidFill>
                  <a:srgbClr val="FF0000"/>
                </a:solidFill>
              </a:rPr>
              <a:t>皇后蛮力法结点数：</a:t>
            </a:r>
            <a:r>
              <a:rPr lang="en-US" altLang="zh-CN" dirty="0"/>
              <a:t>n+n</a:t>
            </a:r>
            <a:r>
              <a:rPr lang="en-US" altLang="zh-CN" baseline="30000" dirty="0"/>
              <a:t>2</a:t>
            </a:r>
            <a:r>
              <a:rPr lang="en-US" altLang="zh-CN" dirty="0"/>
              <a:t>+n</a:t>
            </a:r>
            <a:r>
              <a:rPr lang="en-US" altLang="zh-CN" baseline="30000" dirty="0"/>
              <a:t>3</a:t>
            </a:r>
            <a:r>
              <a:rPr lang="en-US" altLang="zh-CN" dirty="0"/>
              <a:t>+…+</a:t>
            </a:r>
            <a:r>
              <a:rPr lang="en-US" altLang="zh-CN" dirty="0" err="1" smtClean="0"/>
              <a:t>n</a:t>
            </a:r>
            <a:r>
              <a:rPr lang="en-US" altLang="zh-CN" baseline="30000" dirty="0" err="1" smtClean="0"/>
              <a:t>n</a:t>
            </a:r>
            <a:endParaRPr lang="zh-CN" altLang="zh-CN" dirty="0"/>
          </a:p>
          <a:p>
            <a:r>
              <a:rPr lang="en-US" altLang="zh-CN" dirty="0" smtClean="0"/>
              <a:t>N=4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4+4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+4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=340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N=5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5+5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+5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+5</a:t>
            </a:r>
            <a:r>
              <a:rPr lang="en-US" altLang="zh-CN" baseline="30000" dirty="0" smtClean="0"/>
              <a:t>4+</a:t>
            </a:r>
            <a:r>
              <a:rPr lang="en-US" altLang="zh-CN" dirty="0" smtClean="0"/>
              <a:t>5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=3905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。。。。。。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皇后蛮力法结点数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由于不确定在哪里剪枝，所以无法使用公式，可以在代码中计算：每放置好一个皇后的位置，就算一个结点，无论这个位置是否合理。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4548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2"/>
          <p:cNvSpPr txBox="1"/>
          <p:nvPr/>
        </p:nvSpPr>
        <p:spPr>
          <a:xfrm>
            <a:off x="6008974" y="483017"/>
            <a:ext cx="15464677" cy="1015644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递归蛮力法 </a:t>
            </a:r>
            <a:r>
              <a:rPr lang="en-US" altLang="zh-CN" sz="6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VS </a:t>
            </a:r>
            <a:r>
              <a:rPr lang="zh-CN" altLang="en-US" sz="6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递归回溯法</a:t>
            </a:r>
            <a:r>
              <a:rPr lang="en-US" altLang="zh-CN" sz="6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----</a:t>
            </a:r>
            <a:r>
              <a:rPr lang="zh-CN" altLang="en-US" sz="44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遍历的结点数比较</a:t>
            </a:r>
            <a:endParaRPr lang="id-ID" sz="4400" b="1" dirty="0">
              <a:solidFill>
                <a:schemeClr val="tx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756" y="2347631"/>
            <a:ext cx="16029268" cy="109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940994" y="483017"/>
            <a:ext cx="12495692" cy="2079087"/>
            <a:chOff x="5920407" y="483017"/>
            <a:chExt cx="12495692" cy="2079087"/>
          </a:xfrm>
        </p:grpSpPr>
        <p:sp>
          <p:nvSpPr>
            <p:cNvPr id="34" name="TextBox 33"/>
            <p:cNvSpPr txBox="1"/>
            <p:nvPr/>
          </p:nvSpPr>
          <p:spPr>
            <a:xfrm>
              <a:off x="5920407" y="483017"/>
              <a:ext cx="12495692" cy="1323421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zh-CN" altLang="en-US" sz="8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递归与非递归方法效率对比</a:t>
              </a:r>
              <a:endParaRPr lang="id-ID" sz="8000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6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100" dirty="0" smtClean="0">
                  <a:solidFill>
                    <a:schemeClr val="accent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--</a:t>
              </a:r>
              <a:r>
                <a:rPr lang="zh-CN" altLang="en-US" sz="3100" dirty="0">
                  <a:solidFill>
                    <a:schemeClr val="accent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回溯</a:t>
              </a:r>
              <a:endParaRPr lang="en-US" sz="31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44" y="5205719"/>
            <a:ext cx="16174781" cy="7786846"/>
          </a:xfrm>
          <a:prstGeom prst="rect">
            <a:avLst/>
          </a:prstGeom>
        </p:spPr>
      </p:pic>
      <p:pic>
        <p:nvPicPr>
          <p:cNvPr id="31" name="图片 30"/>
          <p:cNvPicPr/>
          <p:nvPr/>
        </p:nvPicPr>
        <p:blipFill>
          <a:blip r:embed="rId3"/>
          <a:stretch>
            <a:fillRect/>
          </a:stretch>
        </p:blipFill>
        <p:spPr>
          <a:xfrm>
            <a:off x="1853011" y="2677545"/>
            <a:ext cx="20830007" cy="18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1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940994" y="483017"/>
            <a:ext cx="12495692" cy="2079087"/>
            <a:chOff x="5920407" y="483017"/>
            <a:chExt cx="12495692" cy="2079087"/>
          </a:xfrm>
        </p:grpSpPr>
        <p:sp>
          <p:nvSpPr>
            <p:cNvPr id="34" name="TextBox 33"/>
            <p:cNvSpPr txBox="1"/>
            <p:nvPr/>
          </p:nvSpPr>
          <p:spPr>
            <a:xfrm>
              <a:off x="5920407" y="483017"/>
              <a:ext cx="12495692" cy="1323421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zh-CN" altLang="en-US" sz="8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递归与非递归方法效率对比</a:t>
              </a:r>
              <a:endParaRPr lang="id-ID" sz="8000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6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100" dirty="0" smtClean="0">
                  <a:solidFill>
                    <a:schemeClr val="accent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--</a:t>
              </a:r>
              <a:r>
                <a:rPr lang="zh-CN" altLang="en-US" sz="3100" dirty="0">
                  <a:solidFill>
                    <a:schemeClr val="accent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蛮力</a:t>
              </a:r>
              <a:endParaRPr lang="en-US" sz="31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689" y="4161135"/>
            <a:ext cx="10807919" cy="86699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66" y="2425357"/>
            <a:ext cx="17271386" cy="17357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66709"/>
            <a:ext cx="13474279" cy="756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8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6381823" y="483017"/>
            <a:ext cx="11655185" cy="2079087"/>
            <a:chOff x="6361236" y="483017"/>
            <a:chExt cx="11655185" cy="2079087"/>
          </a:xfrm>
        </p:grpSpPr>
        <p:sp>
          <p:nvSpPr>
            <p:cNvPr id="57" name="TextBox 56"/>
            <p:cNvSpPr txBox="1"/>
            <p:nvPr/>
          </p:nvSpPr>
          <p:spPr>
            <a:xfrm>
              <a:off x="11050007" y="483017"/>
              <a:ext cx="2236473" cy="1323421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zh-CN" altLang="en-US" sz="8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结论</a:t>
              </a:r>
              <a:endParaRPr lang="id-ID" sz="8000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9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70555" y="4837471"/>
            <a:ext cx="13008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回溯法：递归与非递归效率相当</a:t>
            </a:r>
            <a:endParaRPr lang="en-US" altLang="zh-CN" dirty="0" smtClean="0"/>
          </a:p>
          <a:p>
            <a:r>
              <a:rPr lang="zh-CN" altLang="en-US" dirty="0"/>
              <a:t>蛮</a:t>
            </a:r>
            <a:r>
              <a:rPr lang="zh-CN" altLang="en-US" dirty="0" smtClean="0"/>
              <a:t>力法：递归比非递归要稍稍慢一点。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65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56277" y="9993827"/>
            <a:ext cx="4322051" cy="2260059"/>
            <a:chOff x="6725834" y="9135119"/>
            <a:chExt cx="4387851" cy="2294467"/>
          </a:xfrm>
        </p:grpSpPr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878328" y="8974298"/>
            <a:ext cx="4322051" cy="2260059"/>
            <a:chOff x="6725834" y="9135119"/>
            <a:chExt cx="4387851" cy="2294467"/>
          </a:xfrm>
        </p:grpSpPr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  <p:sp>
          <p:nvSpPr>
            <p:cNvPr id="46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  <p:sp>
          <p:nvSpPr>
            <p:cNvPr id="47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6522429" y="6960640"/>
            <a:ext cx="4322051" cy="2260059"/>
            <a:chOff x="6725834" y="9135119"/>
            <a:chExt cx="4387851" cy="2294467"/>
          </a:xfrm>
        </p:grpSpPr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  <p:sp>
          <p:nvSpPr>
            <p:cNvPr id="55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09256" y="5682109"/>
            <a:ext cx="4369072" cy="2129764"/>
            <a:chOff x="3553816" y="4545829"/>
            <a:chExt cx="4369072" cy="2129764"/>
          </a:xfrm>
        </p:grpSpPr>
        <p:grpSp>
          <p:nvGrpSpPr>
            <p:cNvPr id="7" name="Group 6"/>
            <p:cNvGrpSpPr/>
            <p:nvPr/>
          </p:nvGrpSpPr>
          <p:grpSpPr>
            <a:xfrm>
              <a:off x="4973680" y="4545829"/>
              <a:ext cx="1529720" cy="1530119"/>
              <a:chOff x="4818927" y="8917227"/>
              <a:chExt cx="1529720" cy="1530119"/>
            </a:xfrm>
          </p:grpSpPr>
          <p:sp>
            <p:nvSpPr>
              <p:cNvPr id="58" name="Oval 57"/>
              <p:cNvSpPr/>
              <p:nvPr/>
            </p:nvSpPr>
            <p:spPr bwMode="auto">
              <a:xfrm>
                <a:off x="4818927" y="8917227"/>
                <a:ext cx="1529720" cy="15301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4"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1" name="Freeform 36"/>
              <p:cNvSpPr>
                <a:spLocks noChangeArrowheads="1"/>
              </p:cNvSpPr>
              <p:nvPr/>
            </p:nvSpPr>
            <p:spPr bwMode="auto">
              <a:xfrm>
                <a:off x="5315759" y="9328146"/>
                <a:ext cx="545389" cy="709746"/>
              </a:xfrm>
              <a:custGeom>
                <a:avLst/>
                <a:gdLst>
                  <a:gd name="T0" fmla="*/ 115 w 320"/>
                  <a:gd name="T1" fmla="*/ 62 h 417"/>
                  <a:gd name="T2" fmla="*/ 115 w 320"/>
                  <a:gd name="T3" fmla="*/ 62 h 417"/>
                  <a:gd name="T4" fmla="*/ 62 w 320"/>
                  <a:gd name="T5" fmla="*/ 0 h 417"/>
                  <a:gd name="T6" fmla="*/ 0 w 320"/>
                  <a:gd name="T7" fmla="*/ 62 h 417"/>
                  <a:gd name="T8" fmla="*/ 36 w 320"/>
                  <a:gd name="T9" fmla="*/ 115 h 417"/>
                  <a:gd name="T10" fmla="*/ 36 w 320"/>
                  <a:gd name="T11" fmla="*/ 301 h 417"/>
                  <a:gd name="T12" fmla="*/ 0 w 320"/>
                  <a:gd name="T13" fmla="*/ 354 h 417"/>
                  <a:gd name="T14" fmla="*/ 62 w 320"/>
                  <a:gd name="T15" fmla="*/ 416 h 417"/>
                  <a:gd name="T16" fmla="*/ 115 w 320"/>
                  <a:gd name="T17" fmla="*/ 354 h 417"/>
                  <a:gd name="T18" fmla="*/ 80 w 320"/>
                  <a:gd name="T19" fmla="*/ 301 h 417"/>
                  <a:gd name="T20" fmla="*/ 80 w 320"/>
                  <a:gd name="T21" fmla="*/ 115 h 417"/>
                  <a:gd name="T22" fmla="*/ 115 w 320"/>
                  <a:gd name="T23" fmla="*/ 62 h 417"/>
                  <a:gd name="T24" fmla="*/ 98 w 320"/>
                  <a:gd name="T25" fmla="*/ 354 h 417"/>
                  <a:gd name="T26" fmla="*/ 98 w 320"/>
                  <a:gd name="T27" fmla="*/ 354 h 417"/>
                  <a:gd name="T28" fmla="*/ 62 w 320"/>
                  <a:gd name="T29" fmla="*/ 390 h 417"/>
                  <a:gd name="T30" fmla="*/ 27 w 320"/>
                  <a:gd name="T31" fmla="*/ 354 h 417"/>
                  <a:gd name="T32" fmla="*/ 62 w 320"/>
                  <a:gd name="T33" fmla="*/ 319 h 417"/>
                  <a:gd name="T34" fmla="*/ 98 w 320"/>
                  <a:gd name="T35" fmla="*/ 354 h 417"/>
                  <a:gd name="T36" fmla="*/ 62 w 320"/>
                  <a:gd name="T37" fmla="*/ 88 h 417"/>
                  <a:gd name="T38" fmla="*/ 62 w 320"/>
                  <a:gd name="T39" fmla="*/ 88 h 417"/>
                  <a:gd name="T40" fmla="*/ 27 w 320"/>
                  <a:gd name="T41" fmla="*/ 62 h 417"/>
                  <a:gd name="T42" fmla="*/ 62 w 320"/>
                  <a:gd name="T43" fmla="*/ 27 h 417"/>
                  <a:gd name="T44" fmla="*/ 98 w 320"/>
                  <a:gd name="T45" fmla="*/ 62 h 417"/>
                  <a:gd name="T46" fmla="*/ 62 w 320"/>
                  <a:gd name="T47" fmla="*/ 88 h 417"/>
                  <a:gd name="T48" fmla="*/ 284 w 320"/>
                  <a:gd name="T49" fmla="*/ 301 h 417"/>
                  <a:gd name="T50" fmla="*/ 284 w 320"/>
                  <a:gd name="T51" fmla="*/ 301 h 417"/>
                  <a:gd name="T52" fmla="*/ 284 w 320"/>
                  <a:gd name="T53" fmla="*/ 115 h 417"/>
                  <a:gd name="T54" fmla="*/ 319 w 320"/>
                  <a:gd name="T55" fmla="*/ 62 h 417"/>
                  <a:gd name="T56" fmla="*/ 257 w 320"/>
                  <a:gd name="T57" fmla="*/ 0 h 417"/>
                  <a:gd name="T58" fmla="*/ 195 w 320"/>
                  <a:gd name="T59" fmla="*/ 62 h 417"/>
                  <a:gd name="T60" fmla="*/ 239 w 320"/>
                  <a:gd name="T61" fmla="*/ 115 h 417"/>
                  <a:gd name="T62" fmla="*/ 239 w 320"/>
                  <a:gd name="T63" fmla="*/ 301 h 417"/>
                  <a:gd name="T64" fmla="*/ 195 w 320"/>
                  <a:gd name="T65" fmla="*/ 354 h 417"/>
                  <a:gd name="T66" fmla="*/ 257 w 320"/>
                  <a:gd name="T67" fmla="*/ 416 h 417"/>
                  <a:gd name="T68" fmla="*/ 319 w 320"/>
                  <a:gd name="T69" fmla="*/ 354 h 417"/>
                  <a:gd name="T70" fmla="*/ 284 w 320"/>
                  <a:gd name="T71" fmla="*/ 301 h 417"/>
                  <a:gd name="T72" fmla="*/ 221 w 320"/>
                  <a:gd name="T73" fmla="*/ 62 h 417"/>
                  <a:gd name="T74" fmla="*/ 221 w 320"/>
                  <a:gd name="T75" fmla="*/ 62 h 417"/>
                  <a:gd name="T76" fmla="*/ 257 w 320"/>
                  <a:gd name="T77" fmla="*/ 27 h 417"/>
                  <a:gd name="T78" fmla="*/ 292 w 320"/>
                  <a:gd name="T79" fmla="*/ 62 h 417"/>
                  <a:gd name="T80" fmla="*/ 257 w 320"/>
                  <a:gd name="T81" fmla="*/ 88 h 417"/>
                  <a:gd name="T82" fmla="*/ 221 w 320"/>
                  <a:gd name="T83" fmla="*/ 62 h 417"/>
                  <a:gd name="T84" fmla="*/ 257 w 320"/>
                  <a:gd name="T85" fmla="*/ 390 h 417"/>
                  <a:gd name="T86" fmla="*/ 257 w 320"/>
                  <a:gd name="T87" fmla="*/ 390 h 417"/>
                  <a:gd name="T88" fmla="*/ 221 w 320"/>
                  <a:gd name="T89" fmla="*/ 354 h 417"/>
                  <a:gd name="T90" fmla="*/ 257 w 320"/>
                  <a:gd name="T91" fmla="*/ 319 h 417"/>
                  <a:gd name="T92" fmla="*/ 292 w 320"/>
                  <a:gd name="T93" fmla="*/ 354 h 417"/>
                  <a:gd name="T94" fmla="*/ 257 w 320"/>
                  <a:gd name="T95" fmla="*/ 39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0" h="417">
                    <a:moveTo>
                      <a:pt x="115" y="62"/>
                    </a:moveTo>
                    <a:lnTo>
                      <a:pt x="115" y="62"/>
                    </a:lnTo>
                    <a:cubicBezTo>
                      <a:pt x="115" y="27"/>
                      <a:pt x="89" y="0"/>
                      <a:pt x="62" y="0"/>
                    </a:cubicBezTo>
                    <a:cubicBezTo>
                      <a:pt x="27" y="0"/>
                      <a:pt x="0" y="27"/>
                      <a:pt x="0" y="62"/>
                    </a:cubicBezTo>
                    <a:cubicBezTo>
                      <a:pt x="0" y="80"/>
                      <a:pt x="18" y="106"/>
                      <a:pt x="36" y="115"/>
                    </a:cubicBezTo>
                    <a:cubicBezTo>
                      <a:pt x="36" y="301"/>
                      <a:pt x="36" y="301"/>
                      <a:pt x="36" y="301"/>
                    </a:cubicBezTo>
                    <a:cubicBezTo>
                      <a:pt x="18" y="310"/>
                      <a:pt x="0" y="328"/>
                      <a:pt x="0" y="354"/>
                    </a:cubicBezTo>
                    <a:cubicBezTo>
                      <a:pt x="0" y="390"/>
                      <a:pt x="27" y="416"/>
                      <a:pt x="62" y="416"/>
                    </a:cubicBezTo>
                    <a:cubicBezTo>
                      <a:pt x="89" y="416"/>
                      <a:pt x="115" y="390"/>
                      <a:pt x="115" y="354"/>
                    </a:cubicBezTo>
                    <a:cubicBezTo>
                      <a:pt x="115" y="328"/>
                      <a:pt x="106" y="310"/>
                      <a:pt x="80" y="301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106" y="106"/>
                      <a:pt x="115" y="80"/>
                      <a:pt x="115" y="62"/>
                    </a:cubicBezTo>
                    <a:close/>
                    <a:moveTo>
                      <a:pt x="98" y="354"/>
                    </a:moveTo>
                    <a:lnTo>
                      <a:pt x="98" y="354"/>
                    </a:lnTo>
                    <a:cubicBezTo>
                      <a:pt x="98" y="372"/>
                      <a:pt x="80" y="390"/>
                      <a:pt x="62" y="390"/>
                    </a:cubicBezTo>
                    <a:cubicBezTo>
                      <a:pt x="44" y="390"/>
                      <a:pt x="27" y="372"/>
                      <a:pt x="27" y="354"/>
                    </a:cubicBezTo>
                    <a:cubicBezTo>
                      <a:pt x="27" y="337"/>
                      <a:pt x="44" y="319"/>
                      <a:pt x="62" y="319"/>
                    </a:cubicBezTo>
                    <a:cubicBezTo>
                      <a:pt x="80" y="319"/>
                      <a:pt x="98" y="337"/>
                      <a:pt x="98" y="354"/>
                    </a:cubicBezTo>
                    <a:close/>
                    <a:moveTo>
                      <a:pt x="62" y="88"/>
                    </a:moveTo>
                    <a:lnTo>
                      <a:pt x="62" y="88"/>
                    </a:lnTo>
                    <a:cubicBezTo>
                      <a:pt x="44" y="88"/>
                      <a:pt x="27" y="80"/>
                      <a:pt x="27" y="62"/>
                    </a:cubicBezTo>
                    <a:cubicBezTo>
                      <a:pt x="27" y="35"/>
                      <a:pt x="44" y="27"/>
                      <a:pt x="62" y="27"/>
                    </a:cubicBezTo>
                    <a:cubicBezTo>
                      <a:pt x="80" y="27"/>
                      <a:pt x="98" y="35"/>
                      <a:pt x="98" y="62"/>
                    </a:cubicBezTo>
                    <a:cubicBezTo>
                      <a:pt x="98" y="80"/>
                      <a:pt x="80" y="88"/>
                      <a:pt x="62" y="88"/>
                    </a:cubicBezTo>
                    <a:close/>
                    <a:moveTo>
                      <a:pt x="284" y="301"/>
                    </a:moveTo>
                    <a:lnTo>
                      <a:pt x="284" y="301"/>
                    </a:lnTo>
                    <a:cubicBezTo>
                      <a:pt x="284" y="115"/>
                      <a:pt x="284" y="115"/>
                      <a:pt x="284" y="115"/>
                    </a:cubicBezTo>
                    <a:cubicBezTo>
                      <a:pt x="302" y="106"/>
                      <a:pt x="319" y="80"/>
                      <a:pt x="319" y="62"/>
                    </a:cubicBezTo>
                    <a:cubicBezTo>
                      <a:pt x="319" y="27"/>
                      <a:pt x="292" y="0"/>
                      <a:pt x="257" y="0"/>
                    </a:cubicBezTo>
                    <a:cubicBezTo>
                      <a:pt x="221" y="0"/>
                      <a:pt x="195" y="27"/>
                      <a:pt x="195" y="62"/>
                    </a:cubicBezTo>
                    <a:cubicBezTo>
                      <a:pt x="195" y="80"/>
                      <a:pt x="212" y="106"/>
                      <a:pt x="239" y="115"/>
                    </a:cubicBezTo>
                    <a:cubicBezTo>
                      <a:pt x="239" y="301"/>
                      <a:pt x="239" y="301"/>
                      <a:pt x="239" y="301"/>
                    </a:cubicBezTo>
                    <a:cubicBezTo>
                      <a:pt x="212" y="310"/>
                      <a:pt x="195" y="328"/>
                      <a:pt x="195" y="354"/>
                    </a:cubicBezTo>
                    <a:cubicBezTo>
                      <a:pt x="195" y="390"/>
                      <a:pt x="221" y="416"/>
                      <a:pt x="257" y="416"/>
                    </a:cubicBezTo>
                    <a:cubicBezTo>
                      <a:pt x="292" y="416"/>
                      <a:pt x="319" y="390"/>
                      <a:pt x="319" y="354"/>
                    </a:cubicBezTo>
                    <a:cubicBezTo>
                      <a:pt x="319" y="328"/>
                      <a:pt x="302" y="310"/>
                      <a:pt x="284" y="301"/>
                    </a:cubicBezTo>
                    <a:close/>
                    <a:moveTo>
                      <a:pt x="221" y="62"/>
                    </a:moveTo>
                    <a:lnTo>
                      <a:pt x="221" y="62"/>
                    </a:lnTo>
                    <a:cubicBezTo>
                      <a:pt x="221" y="35"/>
                      <a:pt x="239" y="27"/>
                      <a:pt x="257" y="27"/>
                    </a:cubicBezTo>
                    <a:cubicBezTo>
                      <a:pt x="275" y="27"/>
                      <a:pt x="292" y="35"/>
                      <a:pt x="292" y="62"/>
                    </a:cubicBezTo>
                    <a:cubicBezTo>
                      <a:pt x="292" y="80"/>
                      <a:pt x="275" y="88"/>
                      <a:pt x="257" y="88"/>
                    </a:cubicBezTo>
                    <a:cubicBezTo>
                      <a:pt x="239" y="88"/>
                      <a:pt x="221" y="80"/>
                      <a:pt x="221" y="62"/>
                    </a:cubicBezTo>
                    <a:close/>
                    <a:moveTo>
                      <a:pt x="257" y="390"/>
                    </a:moveTo>
                    <a:lnTo>
                      <a:pt x="257" y="390"/>
                    </a:lnTo>
                    <a:cubicBezTo>
                      <a:pt x="239" y="390"/>
                      <a:pt x="221" y="372"/>
                      <a:pt x="221" y="354"/>
                    </a:cubicBezTo>
                    <a:cubicBezTo>
                      <a:pt x="221" y="337"/>
                      <a:pt x="239" y="319"/>
                      <a:pt x="257" y="319"/>
                    </a:cubicBezTo>
                    <a:cubicBezTo>
                      <a:pt x="275" y="319"/>
                      <a:pt x="292" y="337"/>
                      <a:pt x="292" y="354"/>
                    </a:cubicBezTo>
                    <a:cubicBezTo>
                      <a:pt x="292" y="372"/>
                      <a:pt x="275" y="390"/>
                      <a:pt x="257" y="3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3553816" y="6085340"/>
              <a:ext cx="4369072" cy="590253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 defTabSz="647570">
                <a:lnSpc>
                  <a:spcPct val="120000"/>
                </a:lnSpc>
                <a:spcBef>
                  <a:spcPts val="1700"/>
                </a:spcBef>
                <a:defRPr/>
              </a:pPr>
              <a:r>
                <a:rPr lang="zh-CN" altLang="en-US" sz="2400" dirty="0" smtClean="0">
                  <a:latin typeface="微软雅黑" panose="020B0503020204020204" pitchFamily="34" charset="-122"/>
                  <a:cs typeface="Aparajita" panose="020B0604020202020204" pitchFamily="34" charset="0"/>
                </a:rPr>
                <a:t>如何表示解？</a:t>
              </a:r>
              <a:endParaRPr lang="es-ES" sz="2400" dirty="0"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54733" y="4644344"/>
            <a:ext cx="4369072" cy="2146159"/>
            <a:chOff x="7877013" y="4599784"/>
            <a:chExt cx="4369072" cy="2146159"/>
          </a:xfrm>
        </p:grpSpPr>
        <p:grpSp>
          <p:nvGrpSpPr>
            <p:cNvPr id="5" name="Group 4"/>
            <p:cNvGrpSpPr/>
            <p:nvPr/>
          </p:nvGrpSpPr>
          <p:grpSpPr>
            <a:xfrm>
              <a:off x="9295731" y="4599784"/>
              <a:ext cx="1529720" cy="1530119"/>
              <a:chOff x="4859743" y="5333169"/>
              <a:chExt cx="1529720" cy="1530119"/>
            </a:xfrm>
          </p:grpSpPr>
          <p:sp>
            <p:nvSpPr>
              <p:cNvPr id="59" name="Oval 58"/>
              <p:cNvSpPr/>
              <p:nvPr/>
            </p:nvSpPr>
            <p:spPr bwMode="auto">
              <a:xfrm>
                <a:off x="4859743" y="5333169"/>
                <a:ext cx="1529720" cy="15301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4"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4" name="Freeform 75"/>
              <p:cNvSpPr>
                <a:spLocks noChangeArrowheads="1"/>
              </p:cNvSpPr>
              <p:nvPr/>
            </p:nvSpPr>
            <p:spPr bwMode="auto">
              <a:xfrm>
                <a:off x="5294374" y="5830344"/>
                <a:ext cx="662867" cy="533813"/>
              </a:xfrm>
              <a:custGeom>
                <a:avLst/>
                <a:gdLst>
                  <a:gd name="T0" fmla="*/ 443 w 497"/>
                  <a:gd name="T1" fmla="*/ 0 h 400"/>
                  <a:gd name="T2" fmla="*/ 443 w 497"/>
                  <a:gd name="T3" fmla="*/ 0 h 400"/>
                  <a:gd name="T4" fmla="*/ 53 w 497"/>
                  <a:gd name="T5" fmla="*/ 0 h 400"/>
                  <a:gd name="T6" fmla="*/ 0 w 497"/>
                  <a:gd name="T7" fmla="*/ 44 h 400"/>
                  <a:gd name="T8" fmla="*/ 0 w 497"/>
                  <a:gd name="T9" fmla="*/ 346 h 400"/>
                  <a:gd name="T10" fmla="*/ 53 w 497"/>
                  <a:gd name="T11" fmla="*/ 399 h 400"/>
                  <a:gd name="T12" fmla="*/ 443 w 497"/>
                  <a:gd name="T13" fmla="*/ 399 h 400"/>
                  <a:gd name="T14" fmla="*/ 496 w 497"/>
                  <a:gd name="T15" fmla="*/ 346 h 400"/>
                  <a:gd name="T16" fmla="*/ 496 w 497"/>
                  <a:gd name="T17" fmla="*/ 44 h 400"/>
                  <a:gd name="T18" fmla="*/ 443 w 497"/>
                  <a:gd name="T19" fmla="*/ 0 h 400"/>
                  <a:gd name="T20" fmla="*/ 443 w 497"/>
                  <a:gd name="T21" fmla="*/ 346 h 400"/>
                  <a:gd name="T22" fmla="*/ 443 w 497"/>
                  <a:gd name="T23" fmla="*/ 346 h 400"/>
                  <a:gd name="T24" fmla="*/ 53 w 497"/>
                  <a:gd name="T25" fmla="*/ 346 h 400"/>
                  <a:gd name="T26" fmla="*/ 53 w 497"/>
                  <a:gd name="T27" fmla="*/ 44 h 400"/>
                  <a:gd name="T28" fmla="*/ 443 w 497"/>
                  <a:gd name="T29" fmla="*/ 44 h 400"/>
                  <a:gd name="T30" fmla="*/ 443 w 497"/>
                  <a:gd name="T31" fmla="*/ 346 h 400"/>
                  <a:gd name="T32" fmla="*/ 222 w 497"/>
                  <a:gd name="T33" fmla="*/ 249 h 400"/>
                  <a:gd name="T34" fmla="*/ 222 w 497"/>
                  <a:gd name="T35" fmla="*/ 249 h 400"/>
                  <a:gd name="T36" fmla="*/ 97 w 497"/>
                  <a:gd name="T37" fmla="*/ 249 h 400"/>
                  <a:gd name="T38" fmla="*/ 97 w 497"/>
                  <a:gd name="T39" fmla="*/ 293 h 400"/>
                  <a:gd name="T40" fmla="*/ 222 w 497"/>
                  <a:gd name="T41" fmla="*/ 293 h 400"/>
                  <a:gd name="T42" fmla="*/ 222 w 497"/>
                  <a:gd name="T43" fmla="*/ 249 h 400"/>
                  <a:gd name="T44" fmla="*/ 222 w 497"/>
                  <a:gd name="T45" fmla="*/ 178 h 400"/>
                  <a:gd name="T46" fmla="*/ 222 w 497"/>
                  <a:gd name="T47" fmla="*/ 178 h 400"/>
                  <a:gd name="T48" fmla="*/ 97 w 497"/>
                  <a:gd name="T49" fmla="*/ 178 h 400"/>
                  <a:gd name="T50" fmla="*/ 97 w 497"/>
                  <a:gd name="T51" fmla="*/ 222 h 400"/>
                  <a:gd name="T52" fmla="*/ 222 w 497"/>
                  <a:gd name="T53" fmla="*/ 222 h 400"/>
                  <a:gd name="T54" fmla="*/ 222 w 497"/>
                  <a:gd name="T55" fmla="*/ 178 h 400"/>
                  <a:gd name="T56" fmla="*/ 222 w 497"/>
                  <a:gd name="T57" fmla="*/ 98 h 400"/>
                  <a:gd name="T58" fmla="*/ 222 w 497"/>
                  <a:gd name="T59" fmla="*/ 98 h 400"/>
                  <a:gd name="T60" fmla="*/ 97 w 497"/>
                  <a:gd name="T61" fmla="*/ 98 h 400"/>
                  <a:gd name="T62" fmla="*/ 97 w 497"/>
                  <a:gd name="T63" fmla="*/ 143 h 400"/>
                  <a:gd name="T64" fmla="*/ 222 w 497"/>
                  <a:gd name="T65" fmla="*/ 143 h 400"/>
                  <a:gd name="T66" fmla="*/ 222 w 497"/>
                  <a:gd name="T67" fmla="*/ 98 h 400"/>
                  <a:gd name="T68" fmla="*/ 389 w 497"/>
                  <a:gd name="T69" fmla="*/ 257 h 400"/>
                  <a:gd name="T70" fmla="*/ 389 w 497"/>
                  <a:gd name="T71" fmla="*/ 257 h 400"/>
                  <a:gd name="T72" fmla="*/ 354 w 497"/>
                  <a:gd name="T73" fmla="*/ 231 h 400"/>
                  <a:gd name="T74" fmla="*/ 381 w 497"/>
                  <a:gd name="T75" fmla="*/ 151 h 400"/>
                  <a:gd name="T76" fmla="*/ 336 w 497"/>
                  <a:gd name="T77" fmla="*/ 98 h 400"/>
                  <a:gd name="T78" fmla="*/ 292 w 497"/>
                  <a:gd name="T79" fmla="*/ 151 h 400"/>
                  <a:gd name="T80" fmla="*/ 319 w 497"/>
                  <a:gd name="T81" fmla="*/ 231 h 400"/>
                  <a:gd name="T82" fmla="*/ 275 w 497"/>
                  <a:gd name="T83" fmla="*/ 257 h 400"/>
                  <a:gd name="T84" fmla="*/ 275 w 497"/>
                  <a:gd name="T85" fmla="*/ 293 h 400"/>
                  <a:gd name="T86" fmla="*/ 398 w 497"/>
                  <a:gd name="T87" fmla="*/ 293 h 400"/>
                  <a:gd name="T88" fmla="*/ 389 w 497"/>
                  <a:gd name="T89" fmla="*/ 25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97" h="400">
                    <a:moveTo>
                      <a:pt x="443" y="0"/>
                    </a:moveTo>
                    <a:lnTo>
                      <a:pt x="443" y="0"/>
                    </a:lnTo>
                    <a:cubicBezTo>
                      <a:pt x="53" y="0"/>
                      <a:pt x="53" y="0"/>
                      <a:pt x="53" y="0"/>
                    </a:cubicBezTo>
                    <a:cubicBezTo>
                      <a:pt x="17" y="0"/>
                      <a:pt x="0" y="18"/>
                      <a:pt x="0" y="44"/>
                    </a:cubicBezTo>
                    <a:cubicBezTo>
                      <a:pt x="0" y="346"/>
                      <a:pt x="0" y="346"/>
                      <a:pt x="0" y="346"/>
                    </a:cubicBezTo>
                    <a:cubicBezTo>
                      <a:pt x="0" y="373"/>
                      <a:pt x="17" y="399"/>
                      <a:pt x="53" y="399"/>
                    </a:cubicBezTo>
                    <a:cubicBezTo>
                      <a:pt x="443" y="399"/>
                      <a:pt x="443" y="399"/>
                      <a:pt x="443" y="399"/>
                    </a:cubicBezTo>
                    <a:cubicBezTo>
                      <a:pt x="470" y="399"/>
                      <a:pt x="496" y="373"/>
                      <a:pt x="496" y="346"/>
                    </a:cubicBezTo>
                    <a:cubicBezTo>
                      <a:pt x="496" y="44"/>
                      <a:pt x="496" y="44"/>
                      <a:pt x="496" y="44"/>
                    </a:cubicBezTo>
                    <a:cubicBezTo>
                      <a:pt x="496" y="18"/>
                      <a:pt x="470" y="0"/>
                      <a:pt x="443" y="0"/>
                    </a:cubicBezTo>
                    <a:close/>
                    <a:moveTo>
                      <a:pt x="443" y="346"/>
                    </a:moveTo>
                    <a:lnTo>
                      <a:pt x="443" y="346"/>
                    </a:lnTo>
                    <a:cubicBezTo>
                      <a:pt x="53" y="346"/>
                      <a:pt x="53" y="346"/>
                      <a:pt x="53" y="3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443" y="44"/>
                      <a:pt x="443" y="44"/>
                      <a:pt x="443" y="44"/>
                    </a:cubicBezTo>
                    <a:lnTo>
                      <a:pt x="443" y="346"/>
                    </a:lnTo>
                    <a:close/>
                    <a:moveTo>
                      <a:pt x="222" y="249"/>
                    </a:moveTo>
                    <a:lnTo>
                      <a:pt x="222" y="249"/>
                    </a:lnTo>
                    <a:cubicBezTo>
                      <a:pt x="97" y="249"/>
                      <a:pt x="97" y="249"/>
                      <a:pt x="97" y="249"/>
                    </a:cubicBezTo>
                    <a:cubicBezTo>
                      <a:pt x="97" y="293"/>
                      <a:pt x="97" y="293"/>
                      <a:pt x="97" y="293"/>
                    </a:cubicBezTo>
                    <a:cubicBezTo>
                      <a:pt x="222" y="293"/>
                      <a:pt x="222" y="293"/>
                      <a:pt x="222" y="293"/>
                    </a:cubicBezTo>
                    <a:lnTo>
                      <a:pt x="222" y="249"/>
                    </a:lnTo>
                    <a:close/>
                    <a:moveTo>
                      <a:pt x="222" y="178"/>
                    </a:moveTo>
                    <a:lnTo>
                      <a:pt x="222" y="178"/>
                    </a:lnTo>
                    <a:cubicBezTo>
                      <a:pt x="97" y="178"/>
                      <a:pt x="97" y="178"/>
                      <a:pt x="97" y="178"/>
                    </a:cubicBezTo>
                    <a:cubicBezTo>
                      <a:pt x="97" y="222"/>
                      <a:pt x="97" y="222"/>
                      <a:pt x="97" y="222"/>
                    </a:cubicBezTo>
                    <a:cubicBezTo>
                      <a:pt x="222" y="222"/>
                      <a:pt x="222" y="222"/>
                      <a:pt x="222" y="222"/>
                    </a:cubicBezTo>
                    <a:lnTo>
                      <a:pt x="222" y="178"/>
                    </a:lnTo>
                    <a:close/>
                    <a:moveTo>
                      <a:pt x="222" y="98"/>
                    </a:moveTo>
                    <a:lnTo>
                      <a:pt x="222" y="98"/>
                    </a:lnTo>
                    <a:cubicBezTo>
                      <a:pt x="97" y="98"/>
                      <a:pt x="97" y="98"/>
                      <a:pt x="97" y="98"/>
                    </a:cubicBezTo>
                    <a:cubicBezTo>
                      <a:pt x="97" y="143"/>
                      <a:pt x="97" y="143"/>
                      <a:pt x="97" y="143"/>
                    </a:cubicBezTo>
                    <a:cubicBezTo>
                      <a:pt x="222" y="143"/>
                      <a:pt x="222" y="143"/>
                      <a:pt x="222" y="143"/>
                    </a:cubicBezTo>
                    <a:lnTo>
                      <a:pt x="222" y="98"/>
                    </a:lnTo>
                    <a:close/>
                    <a:moveTo>
                      <a:pt x="389" y="257"/>
                    </a:moveTo>
                    <a:lnTo>
                      <a:pt x="389" y="257"/>
                    </a:lnTo>
                    <a:cubicBezTo>
                      <a:pt x="389" y="257"/>
                      <a:pt x="354" y="249"/>
                      <a:pt x="354" y="231"/>
                    </a:cubicBezTo>
                    <a:cubicBezTo>
                      <a:pt x="354" y="204"/>
                      <a:pt x="381" y="196"/>
                      <a:pt x="381" y="151"/>
                    </a:cubicBezTo>
                    <a:cubicBezTo>
                      <a:pt x="381" y="125"/>
                      <a:pt x="372" y="98"/>
                      <a:pt x="336" y="98"/>
                    </a:cubicBezTo>
                    <a:cubicBezTo>
                      <a:pt x="301" y="98"/>
                      <a:pt x="292" y="125"/>
                      <a:pt x="292" y="151"/>
                    </a:cubicBezTo>
                    <a:cubicBezTo>
                      <a:pt x="292" y="196"/>
                      <a:pt x="319" y="204"/>
                      <a:pt x="319" y="231"/>
                    </a:cubicBezTo>
                    <a:cubicBezTo>
                      <a:pt x="319" y="249"/>
                      <a:pt x="275" y="257"/>
                      <a:pt x="275" y="257"/>
                    </a:cubicBezTo>
                    <a:lnTo>
                      <a:pt x="275" y="293"/>
                    </a:lnTo>
                    <a:cubicBezTo>
                      <a:pt x="398" y="293"/>
                      <a:pt x="398" y="293"/>
                      <a:pt x="398" y="293"/>
                    </a:cubicBezTo>
                    <a:cubicBezTo>
                      <a:pt x="398" y="293"/>
                      <a:pt x="398" y="257"/>
                      <a:pt x="389" y="25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7877013" y="6155690"/>
              <a:ext cx="4369072" cy="590253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 defTabSz="647570">
                <a:lnSpc>
                  <a:spcPct val="120000"/>
                </a:lnSpc>
                <a:spcBef>
                  <a:spcPts val="1700"/>
                </a:spcBef>
                <a:defRPr/>
              </a:pPr>
              <a:r>
                <a:rPr lang="zh-CN" altLang="en-US" sz="2400" dirty="0" smtClean="0">
                  <a:latin typeface="微软雅黑" panose="020B0503020204020204" pitchFamily="34" charset="-122"/>
                  <a:cs typeface="Aparajita" panose="020B0604020202020204" pitchFamily="34" charset="0"/>
                </a:rPr>
                <a:t>如何找解？</a:t>
              </a:r>
              <a:endParaRPr lang="es-ES" sz="2400" dirty="0"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528168" y="2599124"/>
            <a:ext cx="4369072" cy="2164932"/>
            <a:chOff x="16572728" y="2465444"/>
            <a:chExt cx="4369072" cy="2164932"/>
          </a:xfrm>
        </p:grpSpPr>
        <p:grpSp>
          <p:nvGrpSpPr>
            <p:cNvPr id="6" name="Group 5"/>
            <p:cNvGrpSpPr/>
            <p:nvPr/>
          </p:nvGrpSpPr>
          <p:grpSpPr>
            <a:xfrm>
              <a:off x="17939832" y="2465444"/>
              <a:ext cx="1529720" cy="1530119"/>
              <a:chOff x="4859743" y="7115847"/>
              <a:chExt cx="1529720" cy="1530119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4859743" y="7115847"/>
                <a:ext cx="1529720" cy="15301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4"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2" name="Freeform 46"/>
              <p:cNvSpPr>
                <a:spLocks noChangeArrowheads="1"/>
              </p:cNvSpPr>
              <p:nvPr/>
            </p:nvSpPr>
            <p:spPr bwMode="auto">
              <a:xfrm>
                <a:off x="5269730" y="7495375"/>
                <a:ext cx="717017" cy="682877"/>
              </a:xfrm>
              <a:custGeom>
                <a:avLst/>
                <a:gdLst>
                  <a:gd name="T0" fmla="*/ 363 w 461"/>
                  <a:gd name="T1" fmla="*/ 336 h 443"/>
                  <a:gd name="T2" fmla="*/ 363 w 461"/>
                  <a:gd name="T3" fmla="*/ 336 h 443"/>
                  <a:gd name="T4" fmla="*/ 284 w 461"/>
                  <a:gd name="T5" fmla="*/ 248 h 443"/>
                  <a:gd name="T6" fmla="*/ 310 w 461"/>
                  <a:gd name="T7" fmla="*/ 195 h 443"/>
                  <a:gd name="T8" fmla="*/ 328 w 461"/>
                  <a:gd name="T9" fmla="*/ 151 h 443"/>
                  <a:gd name="T10" fmla="*/ 319 w 461"/>
                  <a:gd name="T11" fmla="*/ 132 h 443"/>
                  <a:gd name="T12" fmla="*/ 328 w 461"/>
                  <a:gd name="T13" fmla="*/ 88 h 443"/>
                  <a:gd name="T14" fmla="*/ 230 w 461"/>
                  <a:gd name="T15" fmla="*/ 0 h 443"/>
                  <a:gd name="T16" fmla="*/ 132 w 461"/>
                  <a:gd name="T17" fmla="*/ 88 h 443"/>
                  <a:gd name="T18" fmla="*/ 141 w 461"/>
                  <a:gd name="T19" fmla="*/ 132 h 443"/>
                  <a:gd name="T20" fmla="*/ 132 w 461"/>
                  <a:gd name="T21" fmla="*/ 151 h 443"/>
                  <a:gd name="T22" fmla="*/ 150 w 461"/>
                  <a:gd name="T23" fmla="*/ 195 h 443"/>
                  <a:gd name="T24" fmla="*/ 177 w 461"/>
                  <a:gd name="T25" fmla="*/ 248 h 443"/>
                  <a:gd name="T26" fmla="*/ 97 w 461"/>
                  <a:gd name="T27" fmla="*/ 336 h 443"/>
                  <a:gd name="T28" fmla="*/ 0 w 461"/>
                  <a:gd name="T29" fmla="*/ 398 h 443"/>
                  <a:gd name="T30" fmla="*/ 0 w 461"/>
                  <a:gd name="T31" fmla="*/ 442 h 443"/>
                  <a:gd name="T32" fmla="*/ 230 w 461"/>
                  <a:gd name="T33" fmla="*/ 442 h 443"/>
                  <a:gd name="T34" fmla="*/ 460 w 461"/>
                  <a:gd name="T35" fmla="*/ 442 h 443"/>
                  <a:gd name="T36" fmla="*/ 460 w 461"/>
                  <a:gd name="T37" fmla="*/ 398 h 443"/>
                  <a:gd name="T38" fmla="*/ 363 w 461"/>
                  <a:gd name="T39" fmla="*/ 33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1" h="443">
                    <a:moveTo>
                      <a:pt x="363" y="336"/>
                    </a:moveTo>
                    <a:lnTo>
                      <a:pt x="363" y="336"/>
                    </a:lnTo>
                    <a:cubicBezTo>
                      <a:pt x="301" y="310"/>
                      <a:pt x="284" y="292"/>
                      <a:pt x="284" y="248"/>
                    </a:cubicBezTo>
                    <a:cubicBezTo>
                      <a:pt x="284" y="230"/>
                      <a:pt x="301" y="239"/>
                      <a:pt x="310" y="195"/>
                    </a:cubicBezTo>
                    <a:cubicBezTo>
                      <a:pt x="310" y="176"/>
                      <a:pt x="328" y="195"/>
                      <a:pt x="328" y="151"/>
                    </a:cubicBezTo>
                    <a:cubicBezTo>
                      <a:pt x="328" y="132"/>
                      <a:pt x="319" y="132"/>
                      <a:pt x="319" y="132"/>
                    </a:cubicBezTo>
                    <a:cubicBezTo>
                      <a:pt x="319" y="132"/>
                      <a:pt x="328" y="106"/>
                      <a:pt x="328" y="88"/>
                    </a:cubicBezTo>
                    <a:cubicBezTo>
                      <a:pt x="328" y="61"/>
                      <a:pt x="319" y="0"/>
                      <a:pt x="230" y="0"/>
                    </a:cubicBezTo>
                    <a:cubicBezTo>
                      <a:pt x="141" y="0"/>
                      <a:pt x="132" y="61"/>
                      <a:pt x="132" y="88"/>
                    </a:cubicBezTo>
                    <a:cubicBezTo>
                      <a:pt x="132" y="106"/>
                      <a:pt x="141" y="132"/>
                      <a:pt x="141" y="132"/>
                    </a:cubicBezTo>
                    <a:cubicBezTo>
                      <a:pt x="141" y="132"/>
                      <a:pt x="132" y="132"/>
                      <a:pt x="132" y="151"/>
                    </a:cubicBezTo>
                    <a:cubicBezTo>
                      <a:pt x="132" y="195"/>
                      <a:pt x="150" y="176"/>
                      <a:pt x="150" y="195"/>
                    </a:cubicBezTo>
                    <a:cubicBezTo>
                      <a:pt x="159" y="239"/>
                      <a:pt x="177" y="230"/>
                      <a:pt x="177" y="248"/>
                    </a:cubicBezTo>
                    <a:cubicBezTo>
                      <a:pt x="177" y="292"/>
                      <a:pt x="159" y="310"/>
                      <a:pt x="97" y="336"/>
                    </a:cubicBezTo>
                    <a:cubicBezTo>
                      <a:pt x="35" y="354"/>
                      <a:pt x="0" y="380"/>
                      <a:pt x="0" y="398"/>
                    </a:cubicBezTo>
                    <a:cubicBezTo>
                      <a:pt x="0" y="407"/>
                      <a:pt x="0" y="442"/>
                      <a:pt x="0" y="442"/>
                    </a:cubicBezTo>
                    <a:cubicBezTo>
                      <a:pt x="230" y="442"/>
                      <a:pt x="230" y="442"/>
                      <a:pt x="230" y="442"/>
                    </a:cubicBezTo>
                    <a:cubicBezTo>
                      <a:pt x="460" y="442"/>
                      <a:pt x="460" y="442"/>
                      <a:pt x="460" y="442"/>
                    </a:cubicBezTo>
                    <a:cubicBezTo>
                      <a:pt x="460" y="442"/>
                      <a:pt x="460" y="407"/>
                      <a:pt x="460" y="398"/>
                    </a:cubicBezTo>
                    <a:cubicBezTo>
                      <a:pt x="460" y="380"/>
                      <a:pt x="425" y="354"/>
                      <a:pt x="363" y="33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6572728" y="4040123"/>
              <a:ext cx="4369072" cy="590253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 defTabSz="647570">
                <a:lnSpc>
                  <a:spcPct val="120000"/>
                </a:lnSpc>
                <a:spcBef>
                  <a:spcPts val="1700"/>
                </a:spcBef>
                <a:defRPr/>
              </a:pPr>
              <a:r>
                <a:rPr lang="zh-CN" altLang="en-US" sz="2400" dirty="0" smtClean="0">
                  <a:latin typeface="微软雅黑" panose="020B0503020204020204" pitchFamily="34" charset="-122"/>
                  <a:cs typeface="Aparajita" panose="020B0604020202020204" pitchFamily="34" charset="0"/>
                </a:rPr>
                <a:t>回溯法找解</a:t>
              </a:r>
              <a:endParaRPr lang="es-ES" sz="2400" dirty="0"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 rot="16200000">
            <a:off x="4517828" y="9396928"/>
            <a:ext cx="2360646" cy="243777"/>
            <a:chOff x="2057400" y="2800350"/>
            <a:chExt cx="885242" cy="91440"/>
          </a:xfrm>
          <a:solidFill>
            <a:schemeClr val="tx1">
              <a:lumMod val="50000"/>
            </a:schemeClr>
          </a:solidFill>
        </p:grpSpPr>
        <p:sp>
          <p:nvSpPr>
            <p:cNvPr id="75" name="Oval 74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dirty="0">
                <a:latin typeface="微软雅黑" panose="020B0503020204020204" pitchFamily="34" charset="-122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5400000" flipV="1">
              <a:off x="2545741" y="2449169"/>
              <a:ext cx="0" cy="7938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 rot="16200000">
            <a:off x="8862158" y="8340788"/>
            <a:ext cx="2360646" cy="243777"/>
            <a:chOff x="2057400" y="2800350"/>
            <a:chExt cx="885242" cy="91440"/>
          </a:xfrm>
          <a:solidFill>
            <a:schemeClr val="tx1">
              <a:lumMod val="50000"/>
            </a:schemeClr>
          </a:solidFill>
        </p:grpSpPr>
        <p:sp>
          <p:nvSpPr>
            <p:cNvPr id="89" name="Oval 88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dirty="0">
                <a:latin typeface="微软雅黑" panose="020B0503020204020204" pitchFamily="34" charset="-122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 flipV="1">
              <a:off x="2545741" y="2449169"/>
              <a:ext cx="0" cy="793803"/>
            </a:xfrm>
            <a:prstGeom prst="line">
              <a:avLst/>
            </a:prstGeom>
            <a:grp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 rot="16200000">
            <a:off x="17506259" y="6339026"/>
            <a:ext cx="2360646" cy="243777"/>
            <a:chOff x="2057400" y="2800350"/>
            <a:chExt cx="885242" cy="91440"/>
          </a:xfrm>
          <a:solidFill>
            <a:schemeClr val="tx1">
              <a:lumMod val="50000"/>
            </a:schemeClr>
          </a:solidFill>
        </p:grpSpPr>
        <p:sp>
          <p:nvSpPr>
            <p:cNvPr id="95" name="Oval 94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dirty="0">
                <a:latin typeface="微软雅黑" panose="020B0503020204020204" pitchFamily="34" charset="-122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5400000" flipV="1">
              <a:off x="2545741" y="2449169"/>
              <a:ext cx="0" cy="7938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008975" y="483017"/>
            <a:ext cx="12359700" cy="2079087"/>
            <a:chOff x="5988388" y="483017"/>
            <a:chExt cx="12359700" cy="2079087"/>
          </a:xfrm>
        </p:grpSpPr>
        <p:sp>
          <p:nvSpPr>
            <p:cNvPr id="80" name="TextBox 79"/>
            <p:cNvSpPr txBox="1"/>
            <p:nvPr/>
          </p:nvSpPr>
          <p:spPr>
            <a:xfrm>
              <a:off x="5988388" y="483017"/>
              <a:ext cx="12359700" cy="1323421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8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解题思想</a:t>
              </a:r>
              <a:endParaRPr lang="id-ID" sz="8000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6" name="Group 47"/>
          <p:cNvGrpSpPr/>
          <p:nvPr/>
        </p:nvGrpSpPr>
        <p:grpSpPr>
          <a:xfrm>
            <a:off x="12200379" y="7954770"/>
            <a:ext cx="4322051" cy="2260059"/>
            <a:chOff x="6725834" y="9135119"/>
            <a:chExt cx="4387851" cy="2294467"/>
          </a:xfrm>
        </p:grpSpPr>
        <p:sp>
          <p:nvSpPr>
            <p:cNvPr id="65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  <p:sp>
          <p:nvSpPr>
            <p:cNvPr id="66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8" name="Group 11"/>
          <p:cNvGrpSpPr/>
          <p:nvPr/>
        </p:nvGrpSpPr>
        <p:grpSpPr>
          <a:xfrm>
            <a:off x="12179245" y="3630172"/>
            <a:ext cx="4369072" cy="2144245"/>
            <a:chOff x="12201525" y="3474212"/>
            <a:chExt cx="4369072" cy="2144245"/>
          </a:xfrm>
        </p:grpSpPr>
        <p:grpSp>
          <p:nvGrpSpPr>
            <p:cNvPr id="70" name="Group 3"/>
            <p:cNvGrpSpPr/>
            <p:nvPr/>
          </p:nvGrpSpPr>
          <p:grpSpPr>
            <a:xfrm>
              <a:off x="13614823" y="3474212"/>
              <a:ext cx="1529720" cy="1530119"/>
              <a:chOff x="4852103" y="3573516"/>
              <a:chExt cx="1529720" cy="1530119"/>
            </a:xfrm>
          </p:grpSpPr>
          <p:sp>
            <p:nvSpPr>
              <p:cNvPr id="78" name="Oval 56"/>
              <p:cNvSpPr/>
              <p:nvPr/>
            </p:nvSpPr>
            <p:spPr bwMode="auto">
              <a:xfrm>
                <a:off x="4852103" y="3573516"/>
                <a:ext cx="1529720" cy="15301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4"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2" name="Freeform 127"/>
              <p:cNvSpPr>
                <a:spLocks noChangeArrowheads="1"/>
              </p:cNvSpPr>
              <p:nvPr/>
            </p:nvSpPr>
            <p:spPr bwMode="auto">
              <a:xfrm>
                <a:off x="5225171" y="3999843"/>
                <a:ext cx="828417" cy="667132"/>
              </a:xfrm>
              <a:custGeom>
                <a:avLst/>
                <a:gdLst>
                  <a:gd name="T0" fmla="*/ 169 w 497"/>
                  <a:gd name="T1" fmla="*/ 196 h 400"/>
                  <a:gd name="T2" fmla="*/ 169 w 497"/>
                  <a:gd name="T3" fmla="*/ 196 h 400"/>
                  <a:gd name="T4" fmla="*/ 248 w 497"/>
                  <a:gd name="T5" fmla="*/ 275 h 400"/>
                  <a:gd name="T6" fmla="*/ 328 w 497"/>
                  <a:gd name="T7" fmla="*/ 196 h 400"/>
                  <a:gd name="T8" fmla="*/ 248 w 497"/>
                  <a:gd name="T9" fmla="*/ 116 h 400"/>
                  <a:gd name="T10" fmla="*/ 169 w 497"/>
                  <a:gd name="T11" fmla="*/ 196 h 400"/>
                  <a:gd name="T12" fmla="*/ 116 w 497"/>
                  <a:gd name="T13" fmla="*/ 169 h 400"/>
                  <a:gd name="T14" fmla="*/ 116 w 497"/>
                  <a:gd name="T15" fmla="*/ 169 h 400"/>
                  <a:gd name="T16" fmla="*/ 248 w 497"/>
                  <a:gd name="T17" fmla="*/ 63 h 400"/>
                  <a:gd name="T18" fmla="*/ 345 w 497"/>
                  <a:gd name="T19" fmla="*/ 98 h 400"/>
                  <a:gd name="T20" fmla="*/ 390 w 497"/>
                  <a:gd name="T21" fmla="*/ 98 h 400"/>
                  <a:gd name="T22" fmla="*/ 390 w 497"/>
                  <a:gd name="T23" fmla="*/ 54 h 400"/>
                  <a:gd name="T24" fmla="*/ 248 w 497"/>
                  <a:gd name="T25" fmla="*/ 0 h 400"/>
                  <a:gd name="T26" fmla="*/ 62 w 497"/>
                  <a:gd name="T27" fmla="*/ 143 h 400"/>
                  <a:gd name="T28" fmla="*/ 0 w 497"/>
                  <a:gd name="T29" fmla="*/ 143 h 400"/>
                  <a:gd name="T30" fmla="*/ 0 w 497"/>
                  <a:gd name="T31" fmla="*/ 196 h 400"/>
                  <a:gd name="T32" fmla="*/ 80 w 497"/>
                  <a:gd name="T33" fmla="*/ 196 h 400"/>
                  <a:gd name="T34" fmla="*/ 116 w 497"/>
                  <a:gd name="T35" fmla="*/ 169 h 400"/>
                  <a:gd name="T36" fmla="*/ 416 w 497"/>
                  <a:gd name="T37" fmla="*/ 196 h 400"/>
                  <a:gd name="T38" fmla="*/ 416 w 497"/>
                  <a:gd name="T39" fmla="*/ 196 h 400"/>
                  <a:gd name="T40" fmla="*/ 381 w 497"/>
                  <a:gd name="T41" fmla="*/ 231 h 400"/>
                  <a:gd name="T42" fmla="*/ 248 w 497"/>
                  <a:gd name="T43" fmla="*/ 337 h 400"/>
                  <a:gd name="T44" fmla="*/ 151 w 497"/>
                  <a:gd name="T45" fmla="*/ 293 h 400"/>
                  <a:gd name="T46" fmla="*/ 107 w 497"/>
                  <a:gd name="T47" fmla="*/ 293 h 400"/>
                  <a:gd name="T48" fmla="*/ 107 w 497"/>
                  <a:gd name="T49" fmla="*/ 337 h 400"/>
                  <a:gd name="T50" fmla="*/ 248 w 497"/>
                  <a:gd name="T51" fmla="*/ 399 h 400"/>
                  <a:gd name="T52" fmla="*/ 435 w 497"/>
                  <a:gd name="T53" fmla="*/ 257 h 400"/>
                  <a:gd name="T54" fmla="*/ 496 w 497"/>
                  <a:gd name="T55" fmla="*/ 257 h 400"/>
                  <a:gd name="T56" fmla="*/ 496 w 497"/>
                  <a:gd name="T57" fmla="*/ 196 h 400"/>
                  <a:gd name="T58" fmla="*/ 416 w 497"/>
                  <a:gd name="T59" fmla="*/ 19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97" h="400">
                    <a:moveTo>
                      <a:pt x="169" y="196"/>
                    </a:moveTo>
                    <a:lnTo>
                      <a:pt x="169" y="196"/>
                    </a:lnTo>
                    <a:cubicBezTo>
                      <a:pt x="169" y="240"/>
                      <a:pt x="204" y="275"/>
                      <a:pt x="248" y="275"/>
                    </a:cubicBezTo>
                    <a:cubicBezTo>
                      <a:pt x="292" y="275"/>
                      <a:pt x="328" y="240"/>
                      <a:pt x="328" y="196"/>
                    </a:cubicBezTo>
                    <a:cubicBezTo>
                      <a:pt x="328" y="151"/>
                      <a:pt x="292" y="116"/>
                      <a:pt x="248" y="116"/>
                    </a:cubicBezTo>
                    <a:cubicBezTo>
                      <a:pt x="204" y="116"/>
                      <a:pt x="169" y="151"/>
                      <a:pt x="169" y="196"/>
                    </a:cubicBezTo>
                    <a:close/>
                    <a:moveTo>
                      <a:pt x="116" y="169"/>
                    </a:moveTo>
                    <a:lnTo>
                      <a:pt x="116" y="169"/>
                    </a:lnTo>
                    <a:cubicBezTo>
                      <a:pt x="124" y="107"/>
                      <a:pt x="186" y="63"/>
                      <a:pt x="248" y="63"/>
                    </a:cubicBezTo>
                    <a:cubicBezTo>
                      <a:pt x="284" y="63"/>
                      <a:pt x="319" y="71"/>
                      <a:pt x="345" y="98"/>
                    </a:cubicBezTo>
                    <a:cubicBezTo>
                      <a:pt x="354" y="107"/>
                      <a:pt x="381" y="107"/>
                      <a:pt x="390" y="98"/>
                    </a:cubicBezTo>
                    <a:cubicBezTo>
                      <a:pt x="399" y="89"/>
                      <a:pt x="399" y="71"/>
                      <a:pt x="390" y="54"/>
                    </a:cubicBezTo>
                    <a:cubicBezTo>
                      <a:pt x="354" y="18"/>
                      <a:pt x="301" y="0"/>
                      <a:pt x="248" y="0"/>
                    </a:cubicBezTo>
                    <a:cubicBezTo>
                      <a:pt x="160" y="0"/>
                      <a:pt x="80" y="54"/>
                      <a:pt x="62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80" y="196"/>
                      <a:pt x="80" y="196"/>
                      <a:pt x="80" y="196"/>
                    </a:cubicBezTo>
                    <a:cubicBezTo>
                      <a:pt x="107" y="196"/>
                      <a:pt x="107" y="178"/>
                      <a:pt x="116" y="169"/>
                    </a:cubicBezTo>
                    <a:close/>
                    <a:moveTo>
                      <a:pt x="416" y="196"/>
                    </a:moveTo>
                    <a:lnTo>
                      <a:pt x="416" y="196"/>
                    </a:lnTo>
                    <a:cubicBezTo>
                      <a:pt x="390" y="196"/>
                      <a:pt x="390" y="222"/>
                      <a:pt x="381" y="231"/>
                    </a:cubicBezTo>
                    <a:cubicBezTo>
                      <a:pt x="372" y="293"/>
                      <a:pt x="319" y="337"/>
                      <a:pt x="248" y="337"/>
                    </a:cubicBezTo>
                    <a:cubicBezTo>
                      <a:pt x="213" y="337"/>
                      <a:pt x="177" y="319"/>
                      <a:pt x="151" y="293"/>
                    </a:cubicBezTo>
                    <a:cubicBezTo>
                      <a:pt x="142" y="284"/>
                      <a:pt x="116" y="284"/>
                      <a:pt x="107" y="293"/>
                    </a:cubicBezTo>
                    <a:cubicBezTo>
                      <a:pt x="97" y="310"/>
                      <a:pt x="97" y="328"/>
                      <a:pt x="107" y="337"/>
                    </a:cubicBezTo>
                    <a:cubicBezTo>
                      <a:pt x="142" y="373"/>
                      <a:pt x="195" y="399"/>
                      <a:pt x="248" y="399"/>
                    </a:cubicBezTo>
                    <a:cubicBezTo>
                      <a:pt x="337" y="399"/>
                      <a:pt x="416" y="337"/>
                      <a:pt x="435" y="257"/>
                    </a:cubicBezTo>
                    <a:cubicBezTo>
                      <a:pt x="496" y="257"/>
                      <a:pt x="496" y="257"/>
                      <a:pt x="496" y="257"/>
                    </a:cubicBezTo>
                    <a:cubicBezTo>
                      <a:pt x="496" y="196"/>
                      <a:pt x="496" y="196"/>
                      <a:pt x="496" y="196"/>
                    </a:cubicBezTo>
                    <a:lnTo>
                      <a:pt x="416" y="1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77" name="TextBox 71"/>
            <p:cNvSpPr txBox="1"/>
            <p:nvPr/>
          </p:nvSpPr>
          <p:spPr>
            <a:xfrm>
              <a:off x="12201525" y="5028204"/>
              <a:ext cx="4369072" cy="590253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 defTabSz="647570">
                <a:lnSpc>
                  <a:spcPct val="120000"/>
                </a:lnSpc>
                <a:spcBef>
                  <a:spcPts val="1700"/>
                </a:spcBef>
                <a:defRPr/>
              </a:pPr>
              <a:r>
                <a:rPr lang="zh-CN" altLang="en-US" sz="2400" dirty="0" smtClean="0">
                  <a:latin typeface="微软雅黑" panose="020B0503020204020204" pitchFamily="34" charset="-122"/>
                  <a:cs typeface="Aparajita" panose="020B0604020202020204" pitchFamily="34" charset="0"/>
                </a:rPr>
                <a:t>蛮力法找解</a:t>
              </a:r>
              <a:endParaRPr lang="es-ES" sz="2400" dirty="0"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83" name="Group 90"/>
          <p:cNvGrpSpPr/>
          <p:nvPr/>
        </p:nvGrpSpPr>
        <p:grpSpPr>
          <a:xfrm rot="16200000">
            <a:off x="13184209" y="7347981"/>
            <a:ext cx="2360646" cy="243777"/>
            <a:chOff x="2057400" y="2800350"/>
            <a:chExt cx="885242" cy="91440"/>
          </a:xfrm>
          <a:solidFill>
            <a:schemeClr val="tx1">
              <a:lumMod val="50000"/>
            </a:schemeClr>
          </a:solidFill>
        </p:grpSpPr>
        <p:sp>
          <p:nvSpPr>
            <p:cNvPr id="84" name="Oval 91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dirty="0">
                <a:latin typeface="微软雅黑" panose="020B0503020204020204" pitchFamily="34" charset="-122"/>
              </a:endParaRPr>
            </a:p>
          </p:txBody>
        </p:sp>
        <p:cxnSp>
          <p:nvCxnSpPr>
            <p:cNvPr id="85" name="Straight Connector 92"/>
            <p:cNvCxnSpPr/>
            <p:nvPr/>
          </p:nvCxnSpPr>
          <p:spPr>
            <a:xfrm rot="5400000" flipV="1">
              <a:off x="2545741" y="2449169"/>
              <a:ext cx="0" cy="793803"/>
            </a:xfrm>
            <a:prstGeom prst="line">
              <a:avLst/>
            </a:prstGeom>
            <a:grp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8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NH5KKKNS61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1" b="24681"/>
          <a:stretch>
            <a:fillRect/>
          </a:stretch>
        </p:blipFill>
        <p:spPr/>
      </p:pic>
      <p:sp>
        <p:nvSpPr>
          <p:cNvPr id="12" name="Oval 11"/>
          <p:cNvSpPr/>
          <p:nvPr/>
        </p:nvSpPr>
        <p:spPr>
          <a:xfrm flipH="1">
            <a:off x="5533998" y="10934383"/>
            <a:ext cx="1018411" cy="10186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AU" sz="32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3" name="Text Placeholder 33"/>
          <p:cNvSpPr txBox="1">
            <a:spLocks/>
          </p:cNvSpPr>
          <p:nvPr/>
        </p:nvSpPr>
        <p:spPr>
          <a:xfrm>
            <a:off x="6821598" y="11149206"/>
            <a:ext cx="4453207" cy="50013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AU" sz="2600" dirty="0">
                <a:latin typeface="微软雅黑" panose="020B0503020204020204" pitchFamily="34" charset="-122"/>
                <a:cs typeface="Aparajita" panose="020B0604020202020204" pitchFamily="34" charset="0"/>
              </a:rPr>
              <a:t>contact@yourcompany.com</a:t>
            </a:r>
          </a:p>
        </p:txBody>
      </p:sp>
      <p:sp>
        <p:nvSpPr>
          <p:cNvPr id="19" name="Text Placeholder 33"/>
          <p:cNvSpPr txBox="1">
            <a:spLocks/>
          </p:cNvSpPr>
          <p:nvPr/>
        </p:nvSpPr>
        <p:spPr>
          <a:xfrm>
            <a:off x="12989698" y="11149206"/>
            <a:ext cx="2244204" cy="4544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AU" sz="26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123-456-5678</a:t>
            </a:r>
            <a:endParaRPr lang="en-AU" sz="26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 flipH="1">
            <a:off x="11693756" y="10934383"/>
            <a:ext cx="1018411" cy="10186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27" name="Text Placeholder 33"/>
          <p:cNvSpPr txBox="1">
            <a:spLocks/>
          </p:cNvSpPr>
          <p:nvPr/>
        </p:nvSpPr>
        <p:spPr>
          <a:xfrm>
            <a:off x="16908007" y="11149205"/>
            <a:ext cx="3064878" cy="4544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AU" sz="2600" dirty="0" smtClean="0">
                <a:latin typeface="微软雅黑" panose="020B0503020204020204" pitchFamily="34" charset="-122"/>
                <a:cs typeface="Aparajita" panose="020B0604020202020204" pitchFamily="34" charset="0"/>
              </a:rPr>
              <a:t>www.company.com</a:t>
            </a:r>
            <a:endParaRPr lang="en-AU" sz="26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 flipH="1">
            <a:off x="15622582" y="10962976"/>
            <a:ext cx="1018411" cy="10186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AU" sz="32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30" name="Freeform 107"/>
          <p:cNvSpPr>
            <a:spLocks/>
          </p:cNvSpPr>
          <p:nvPr/>
        </p:nvSpPr>
        <p:spPr bwMode="auto">
          <a:xfrm>
            <a:off x="11970851" y="11161827"/>
            <a:ext cx="467853" cy="492243"/>
          </a:xfrm>
          <a:custGeom>
            <a:avLst/>
            <a:gdLst/>
            <a:ahLst/>
            <a:cxnLst>
              <a:cxn ang="0">
                <a:pos x="104" y="88"/>
              </a:cxn>
              <a:cxn ang="0">
                <a:pos x="103" y="87"/>
              </a:cxn>
              <a:cxn ang="0">
                <a:pos x="78" y="76"/>
              </a:cxn>
              <a:cxn ang="0">
                <a:pos x="77" y="76"/>
              </a:cxn>
              <a:cxn ang="0">
                <a:pos x="64" y="86"/>
              </a:cxn>
              <a:cxn ang="0">
                <a:pos x="41" y="67"/>
              </a:cxn>
              <a:cxn ang="0">
                <a:pos x="26" y="44"/>
              </a:cxn>
              <a:cxn ang="0">
                <a:pos x="37" y="30"/>
              </a:cxn>
              <a:cxn ang="0">
                <a:pos x="30" y="4"/>
              </a:cxn>
              <a:cxn ang="0">
                <a:pos x="29" y="4"/>
              </a:cxn>
              <a:cxn ang="0">
                <a:pos x="18" y="0"/>
              </a:cxn>
              <a:cxn ang="0">
                <a:pos x="16" y="2"/>
              </a:cxn>
              <a:cxn ang="0">
                <a:pos x="3" y="14"/>
              </a:cxn>
              <a:cxn ang="0">
                <a:pos x="26" y="83"/>
              </a:cxn>
              <a:cxn ang="0">
                <a:pos x="89" y="113"/>
              </a:cxn>
              <a:cxn ang="0">
                <a:pos x="89" y="113"/>
              </a:cxn>
              <a:cxn ang="0">
                <a:pos x="90" y="112"/>
              </a:cxn>
              <a:cxn ang="0">
                <a:pos x="104" y="101"/>
              </a:cxn>
              <a:cxn ang="0">
                <a:pos x="104" y="88"/>
              </a:cxn>
            </a:cxnLst>
            <a:rect l="0" t="0" r="r" b="b"/>
            <a:pathLst>
              <a:path w="108" h="114">
                <a:moveTo>
                  <a:pt x="104" y="88"/>
                </a:moveTo>
                <a:cubicBezTo>
                  <a:pt x="103" y="87"/>
                  <a:pt x="103" y="87"/>
                  <a:pt x="103" y="87"/>
                </a:cubicBezTo>
                <a:cubicBezTo>
                  <a:pt x="101" y="83"/>
                  <a:pt x="80" y="76"/>
                  <a:pt x="78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4" y="77"/>
                  <a:pt x="70" y="80"/>
                  <a:pt x="64" y="86"/>
                </a:cubicBezTo>
                <a:cubicBezTo>
                  <a:pt x="56" y="82"/>
                  <a:pt x="46" y="73"/>
                  <a:pt x="41" y="67"/>
                </a:cubicBezTo>
                <a:cubicBezTo>
                  <a:pt x="35" y="61"/>
                  <a:pt x="29" y="51"/>
                  <a:pt x="26" y="44"/>
                </a:cubicBezTo>
                <a:cubicBezTo>
                  <a:pt x="34" y="37"/>
                  <a:pt x="37" y="34"/>
                  <a:pt x="37" y="30"/>
                </a:cubicBezTo>
                <a:cubicBezTo>
                  <a:pt x="38" y="29"/>
                  <a:pt x="34" y="7"/>
                  <a:pt x="30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6" y="2"/>
                  <a:pt x="23" y="0"/>
                  <a:pt x="18" y="0"/>
                </a:cubicBezTo>
                <a:cubicBezTo>
                  <a:pt x="17" y="1"/>
                  <a:pt x="16" y="1"/>
                  <a:pt x="16" y="2"/>
                </a:cubicBezTo>
                <a:cubicBezTo>
                  <a:pt x="13" y="3"/>
                  <a:pt x="6" y="8"/>
                  <a:pt x="3" y="14"/>
                </a:cubicBezTo>
                <a:cubicBezTo>
                  <a:pt x="1" y="18"/>
                  <a:pt x="0" y="53"/>
                  <a:pt x="26" y="83"/>
                </a:cubicBezTo>
                <a:cubicBezTo>
                  <a:pt x="52" y="112"/>
                  <a:pt x="84" y="114"/>
                  <a:pt x="89" y="113"/>
                </a:cubicBezTo>
                <a:cubicBezTo>
                  <a:pt x="89" y="113"/>
                  <a:pt x="89" y="113"/>
                  <a:pt x="89" y="113"/>
                </a:cubicBezTo>
                <a:cubicBezTo>
                  <a:pt x="90" y="112"/>
                  <a:pt x="90" y="112"/>
                  <a:pt x="90" y="112"/>
                </a:cubicBezTo>
                <a:cubicBezTo>
                  <a:pt x="96" y="110"/>
                  <a:pt x="102" y="104"/>
                  <a:pt x="104" y="101"/>
                </a:cubicBezTo>
                <a:cubicBezTo>
                  <a:pt x="108" y="97"/>
                  <a:pt x="105" y="91"/>
                  <a:pt x="104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1" name="Freeform 78"/>
          <p:cNvSpPr>
            <a:spLocks noEditPoints="1"/>
          </p:cNvSpPr>
          <p:nvPr/>
        </p:nvSpPr>
        <p:spPr bwMode="auto">
          <a:xfrm>
            <a:off x="15881906" y="11189840"/>
            <a:ext cx="511179" cy="511379"/>
          </a:xfrm>
          <a:custGeom>
            <a:avLst/>
            <a:gdLst/>
            <a:ahLst/>
            <a:cxnLst>
              <a:cxn ang="0">
                <a:pos x="59" y="54"/>
              </a:cxn>
              <a:cxn ang="0">
                <a:pos x="53" y="59"/>
              </a:cxn>
              <a:cxn ang="0">
                <a:pos x="45" y="62"/>
              </a:cxn>
              <a:cxn ang="0">
                <a:pos x="38" y="59"/>
              </a:cxn>
              <a:cxn ang="0">
                <a:pos x="30" y="51"/>
              </a:cxn>
              <a:cxn ang="0">
                <a:pos x="27" y="43"/>
              </a:cxn>
              <a:cxn ang="0">
                <a:pos x="30" y="36"/>
              </a:cxn>
              <a:cxn ang="0">
                <a:pos x="27" y="32"/>
              </a:cxn>
              <a:cxn ang="0">
                <a:pos x="19" y="36"/>
              </a:cxn>
              <a:cxn ang="0">
                <a:pos x="11" y="32"/>
              </a:cxn>
              <a:cxn ang="0">
                <a:pos x="3" y="24"/>
              </a:cxn>
              <a:cxn ang="0">
                <a:pos x="0" y="17"/>
              </a:cxn>
              <a:cxn ang="0">
                <a:pos x="3" y="9"/>
              </a:cxn>
              <a:cxn ang="0">
                <a:pos x="9" y="3"/>
              </a:cxn>
              <a:cxn ang="0">
                <a:pos x="17" y="0"/>
              </a:cxn>
              <a:cxn ang="0">
                <a:pos x="24" y="4"/>
              </a:cxn>
              <a:cxn ang="0">
                <a:pos x="32" y="11"/>
              </a:cxn>
              <a:cxn ang="0">
                <a:pos x="35" y="19"/>
              </a:cxn>
              <a:cxn ang="0">
                <a:pos x="32" y="27"/>
              </a:cxn>
              <a:cxn ang="0">
                <a:pos x="35" y="30"/>
              </a:cxn>
              <a:cxn ang="0">
                <a:pos x="43" y="27"/>
              </a:cxn>
              <a:cxn ang="0">
                <a:pos x="51" y="30"/>
              </a:cxn>
              <a:cxn ang="0">
                <a:pos x="59" y="38"/>
              </a:cxn>
              <a:cxn ang="0">
                <a:pos x="62" y="46"/>
              </a:cxn>
              <a:cxn ang="0">
                <a:pos x="59" y="54"/>
              </a:cxn>
              <a:cxn ang="0">
                <a:pos x="27" y="17"/>
              </a:cxn>
              <a:cxn ang="0">
                <a:pos x="19" y="9"/>
              </a:cxn>
              <a:cxn ang="0">
                <a:pos x="17" y="8"/>
              </a:cxn>
              <a:cxn ang="0">
                <a:pos x="14" y="9"/>
              </a:cxn>
              <a:cxn ang="0">
                <a:pos x="8" y="14"/>
              </a:cxn>
              <a:cxn ang="0">
                <a:pos x="7" y="17"/>
              </a:cxn>
              <a:cxn ang="0">
                <a:pos x="8" y="19"/>
              </a:cxn>
              <a:cxn ang="0">
                <a:pos x="16" y="27"/>
              </a:cxn>
              <a:cxn ang="0">
                <a:pos x="19" y="28"/>
              </a:cxn>
              <a:cxn ang="0">
                <a:pos x="22" y="27"/>
              </a:cxn>
              <a:cxn ang="0">
                <a:pos x="19" y="23"/>
              </a:cxn>
              <a:cxn ang="0">
                <a:pos x="23" y="19"/>
              </a:cxn>
              <a:cxn ang="0">
                <a:pos x="27" y="22"/>
              </a:cxn>
              <a:cxn ang="0">
                <a:pos x="28" y="19"/>
              </a:cxn>
              <a:cxn ang="0">
                <a:pos x="27" y="17"/>
              </a:cxn>
              <a:cxn ang="0">
                <a:pos x="54" y="43"/>
              </a:cxn>
              <a:cxn ang="0">
                <a:pos x="46" y="35"/>
              </a:cxn>
              <a:cxn ang="0">
                <a:pos x="43" y="34"/>
              </a:cxn>
              <a:cxn ang="0">
                <a:pos x="40" y="36"/>
              </a:cxn>
              <a:cxn ang="0">
                <a:pos x="43" y="40"/>
              </a:cxn>
              <a:cxn ang="0">
                <a:pos x="40" y="43"/>
              </a:cxn>
              <a:cxn ang="0">
                <a:pos x="35" y="41"/>
              </a:cxn>
              <a:cxn ang="0">
                <a:pos x="34" y="43"/>
              </a:cxn>
              <a:cxn ang="0">
                <a:pos x="35" y="46"/>
              </a:cxn>
              <a:cxn ang="0">
                <a:pos x="43" y="54"/>
              </a:cxn>
              <a:cxn ang="0">
                <a:pos x="45" y="55"/>
              </a:cxn>
              <a:cxn ang="0">
                <a:pos x="48" y="54"/>
              </a:cxn>
              <a:cxn ang="0">
                <a:pos x="54" y="48"/>
              </a:cxn>
              <a:cxn ang="0">
                <a:pos x="55" y="46"/>
              </a:cxn>
              <a:cxn ang="0">
                <a:pos x="54" y="43"/>
              </a:cxn>
            </a:cxnLst>
            <a:rect l="0" t="0" r="r" b="b"/>
            <a:pathLst>
              <a:path w="62" h="62">
                <a:moveTo>
                  <a:pt x="59" y="54"/>
                </a:moveTo>
                <a:cubicBezTo>
                  <a:pt x="53" y="59"/>
                  <a:pt x="53" y="59"/>
                  <a:pt x="53" y="59"/>
                </a:cubicBezTo>
                <a:cubicBezTo>
                  <a:pt x="51" y="61"/>
                  <a:pt x="48" y="62"/>
                  <a:pt x="45" y="62"/>
                </a:cubicBezTo>
                <a:cubicBezTo>
                  <a:pt x="43" y="62"/>
                  <a:pt x="40" y="61"/>
                  <a:pt x="38" y="59"/>
                </a:cubicBezTo>
                <a:cubicBezTo>
                  <a:pt x="30" y="51"/>
                  <a:pt x="30" y="51"/>
                  <a:pt x="30" y="51"/>
                </a:cubicBezTo>
                <a:cubicBezTo>
                  <a:pt x="28" y="49"/>
                  <a:pt x="27" y="46"/>
                  <a:pt x="27" y="43"/>
                </a:cubicBezTo>
                <a:cubicBezTo>
                  <a:pt x="27" y="40"/>
                  <a:pt x="28" y="38"/>
                  <a:pt x="30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25" y="34"/>
                  <a:pt x="22" y="36"/>
                  <a:pt x="19" y="36"/>
                </a:cubicBezTo>
                <a:cubicBezTo>
                  <a:pt x="16" y="36"/>
                  <a:pt x="13" y="34"/>
                  <a:pt x="11" y="32"/>
                </a:cubicBezTo>
                <a:cubicBezTo>
                  <a:pt x="3" y="24"/>
                  <a:pt x="3" y="24"/>
                  <a:pt x="3" y="24"/>
                </a:cubicBezTo>
                <a:cubicBezTo>
                  <a:pt x="1" y="22"/>
                  <a:pt x="0" y="20"/>
                  <a:pt x="0" y="17"/>
                </a:cubicBezTo>
                <a:cubicBezTo>
                  <a:pt x="0" y="14"/>
                  <a:pt x="1" y="11"/>
                  <a:pt x="3" y="9"/>
                </a:cubicBezTo>
                <a:cubicBezTo>
                  <a:pt x="9" y="3"/>
                  <a:pt x="9" y="3"/>
                  <a:pt x="9" y="3"/>
                </a:cubicBezTo>
                <a:cubicBezTo>
                  <a:pt x="11" y="1"/>
                  <a:pt x="14" y="0"/>
                  <a:pt x="17" y="0"/>
                </a:cubicBezTo>
                <a:cubicBezTo>
                  <a:pt x="19" y="0"/>
                  <a:pt x="22" y="1"/>
                  <a:pt x="24" y="4"/>
                </a:cubicBezTo>
                <a:cubicBezTo>
                  <a:pt x="32" y="11"/>
                  <a:pt x="32" y="11"/>
                  <a:pt x="32" y="11"/>
                </a:cubicBezTo>
                <a:cubicBezTo>
                  <a:pt x="34" y="13"/>
                  <a:pt x="35" y="16"/>
                  <a:pt x="35" y="19"/>
                </a:cubicBezTo>
                <a:cubicBezTo>
                  <a:pt x="35" y="22"/>
                  <a:pt x="34" y="25"/>
                  <a:pt x="32" y="27"/>
                </a:cubicBezTo>
                <a:cubicBezTo>
                  <a:pt x="35" y="30"/>
                  <a:pt x="35" y="30"/>
                  <a:pt x="35" y="30"/>
                </a:cubicBezTo>
                <a:cubicBezTo>
                  <a:pt x="37" y="28"/>
                  <a:pt x="40" y="27"/>
                  <a:pt x="43" y="27"/>
                </a:cubicBezTo>
                <a:cubicBezTo>
                  <a:pt x="46" y="27"/>
                  <a:pt x="49" y="28"/>
                  <a:pt x="51" y="30"/>
                </a:cubicBezTo>
                <a:cubicBezTo>
                  <a:pt x="59" y="38"/>
                  <a:pt x="59" y="38"/>
                  <a:pt x="59" y="38"/>
                </a:cubicBezTo>
                <a:cubicBezTo>
                  <a:pt x="61" y="40"/>
                  <a:pt x="62" y="43"/>
                  <a:pt x="62" y="46"/>
                </a:cubicBezTo>
                <a:cubicBezTo>
                  <a:pt x="62" y="49"/>
                  <a:pt x="61" y="52"/>
                  <a:pt x="59" y="54"/>
                </a:cubicBezTo>
                <a:close/>
                <a:moveTo>
                  <a:pt x="27" y="17"/>
                </a:moveTo>
                <a:cubicBezTo>
                  <a:pt x="19" y="9"/>
                  <a:pt x="19" y="9"/>
                  <a:pt x="19" y="9"/>
                </a:cubicBezTo>
                <a:cubicBezTo>
                  <a:pt x="18" y="8"/>
                  <a:pt x="18" y="8"/>
                  <a:pt x="17" y="8"/>
                </a:cubicBezTo>
                <a:cubicBezTo>
                  <a:pt x="16" y="8"/>
                  <a:pt x="15" y="8"/>
                  <a:pt x="14" y="9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7" y="16"/>
                  <a:pt x="7" y="17"/>
                </a:cubicBezTo>
                <a:cubicBezTo>
                  <a:pt x="7" y="18"/>
                  <a:pt x="8" y="19"/>
                  <a:pt x="8" y="19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8"/>
                  <a:pt x="18" y="28"/>
                  <a:pt x="19" y="28"/>
                </a:cubicBezTo>
                <a:cubicBezTo>
                  <a:pt x="20" y="28"/>
                  <a:pt x="21" y="28"/>
                  <a:pt x="22" y="27"/>
                </a:cubicBezTo>
                <a:cubicBezTo>
                  <a:pt x="20" y="26"/>
                  <a:pt x="19" y="25"/>
                  <a:pt x="19" y="23"/>
                </a:cubicBezTo>
                <a:cubicBezTo>
                  <a:pt x="19" y="21"/>
                  <a:pt x="21" y="19"/>
                  <a:pt x="23" y="19"/>
                </a:cubicBezTo>
                <a:cubicBezTo>
                  <a:pt x="24" y="19"/>
                  <a:pt x="26" y="21"/>
                  <a:pt x="27" y="22"/>
                </a:cubicBezTo>
                <a:cubicBezTo>
                  <a:pt x="28" y="21"/>
                  <a:pt x="28" y="20"/>
                  <a:pt x="28" y="19"/>
                </a:cubicBezTo>
                <a:cubicBezTo>
                  <a:pt x="28" y="18"/>
                  <a:pt x="28" y="17"/>
                  <a:pt x="27" y="17"/>
                </a:cubicBezTo>
                <a:close/>
                <a:moveTo>
                  <a:pt x="54" y="43"/>
                </a:moveTo>
                <a:cubicBezTo>
                  <a:pt x="46" y="35"/>
                  <a:pt x="46" y="35"/>
                  <a:pt x="46" y="35"/>
                </a:cubicBezTo>
                <a:cubicBezTo>
                  <a:pt x="45" y="35"/>
                  <a:pt x="44" y="34"/>
                  <a:pt x="43" y="34"/>
                </a:cubicBezTo>
                <a:cubicBezTo>
                  <a:pt x="42" y="34"/>
                  <a:pt x="41" y="35"/>
                  <a:pt x="40" y="36"/>
                </a:cubicBezTo>
                <a:cubicBezTo>
                  <a:pt x="42" y="37"/>
                  <a:pt x="43" y="38"/>
                  <a:pt x="43" y="40"/>
                </a:cubicBezTo>
                <a:cubicBezTo>
                  <a:pt x="43" y="42"/>
                  <a:pt x="42" y="43"/>
                  <a:pt x="40" y="43"/>
                </a:cubicBezTo>
                <a:cubicBezTo>
                  <a:pt x="38" y="43"/>
                  <a:pt x="37" y="42"/>
                  <a:pt x="35" y="41"/>
                </a:cubicBezTo>
                <a:cubicBezTo>
                  <a:pt x="34" y="41"/>
                  <a:pt x="34" y="42"/>
                  <a:pt x="34" y="43"/>
                </a:cubicBezTo>
                <a:cubicBezTo>
                  <a:pt x="34" y="44"/>
                  <a:pt x="34" y="45"/>
                  <a:pt x="35" y="46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5"/>
                  <a:pt x="45" y="55"/>
                  <a:pt x="45" y="55"/>
                </a:cubicBezTo>
                <a:cubicBezTo>
                  <a:pt x="46" y="55"/>
                  <a:pt x="47" y="55"/>
                  <a:pt x="48" y="54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48"/>
                  <a:pt x="55" y="47"/>
                  <a:pt x="55" y="46"/>
                </a:cubicBezTo>
                <a:cubicBezTo>
                  <a:pt x="55" y="45"/>
                  <a:pt x="54" y="44"/>
                  <a:pt x="54" y="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2" name="Freeform 74"/>
          <p:cNvSpPr>
            <a:spLocks noEditPoints="1"/>
          </p:cNvSpPr>
          <p:nvPr/>
        </p:nvSpPr>
        <p:spPr bwMode="auto">
          <a:xfrm>
            <a:off x="5777355" y="11207390"/>
            <a:ext cx="542562" cy="420999"/>
          </a:xfrm>
          <a:custGeom>
            <a:avLst/>
            <a:gd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327487" y="1849223"/>
            <a:ext cx="7706801" cy="6380377"/>
            <a:chOff x="8327487" y="1849223"/>
            <a:chExt cx="7706801" cy="6380377"/>
          </a:xfrm>
        </p:grpSpPr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8327487" y="1849223"/>
              <a:ext cx="7706801" cy="6380377"/>
            </a:xfrm>
            <a:prstGeom prst="rect">
              <a:avLst/>
            </a:prstGeom>
            <a:solidFill>
              <a:srgbClr val="19252F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>
            <a:xfrm>
              <a:off x="8327487" y="1849223"/>
              <a:ext cx="7706801" cy="227950"/>
            </a:xfrm>
            <a:prstGeom prst="rect">
              <a:avLst/>
            </a:prstGeom>
            <a:solidFill>
              <a:srgbClr val="040709">
                <a:alpha val="4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729659" y="4576308"/>
            <a:ext cx="4947017" cy="141573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Thanks</a:t>
            </a:r>
            <a:endParaRPr lang="id-ID" sz="8000" b="1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29659" y="5351244"/>
            <a:ext cx="4947017" cy="83461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>
              <a:lnSpc>
                <a:spcPct val="130000"/>
              </a:lnSpc>
            </a:pPr>
            <a:endParaRPr lang="pt-BR" sz="3600" dirty="0" smtClean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39" name="Freeform 172"/>
          <p:cNvSpPr>
            <a:spLocks noEditPoints="1"/>
          </p:cNvSpPr>
          <p:nvPr/>
        </p:nvSpPr>
        <p:spPr bwMode="auto">
          <a:xfrm>
            <a:off x="11553239" y="2312985"/>
            <a:ext cx="1290370" cy="1891279"/>
          </a:xfrm>
          <a:custGeom>
            <a:avLst/>
            <a:gdLst/>
            <a:ahLst/>
            <a:cxnLst>
              <a:cxn ang="0">
                <a:pos x="40" y="0"/>
              </a:cxn>
              <a:cxn ang="0">
                <a:pos x="0" y="37"/>
              </a:cxn>
              <a:cxn ang="0">
                <a:pos x="40" y="117"/>
              </a:cxn>
              <a:cxn ang="0">
                <a:pos x="80" y="37"/>
              </a:cxn>
              <a:cxn ang="0">
                <a:pos x="40" y="0"/>
              </a:cxn>
              <a:cxn ang="0">
                <a:pos x="40" y="49"/>
              </a:cxn>
              <a:cxn ang="0">
                <a:pos x="27" y="37"/>
              </a:cxn>
              <a:cxn ang="0">
                <a:pos x="40" y="24"/>
              </a:cxn>
              <a:cxn ang="0">
                <a:pos x="53" y="37"/>
              </a:cxn>
              <a:cxn ang="0">
                <a:pos x="40" y="49"/>
              </a:cxn>
            </a:cxnLst>
            <a:rect l="0" t="0" r="r" b="b"/>
            <a:pathLst>
              <a:path w="80" h="117">
                <a:moveTo>
                  <a:pt x="40" y="0"/>
                </a:moveTo>
                <a:cubicBezTo>
                  <a:pt x="24" y="0"/>
                  <a:pt x="0" y="8"/>
                  <a:pt x="0" y="37"/>
                </a:cubicBezTo>
                <a:cubicBezTo>
                  <a:pt x="0" y="51"/>
                  <a:pt x="32" y="102"/>
                  <a:pt x="40" y="117"/>
                </a:cubicBezTo>
                <a:cubicBezTo>
                  <a:pt x="48" y="102"/>
                  <a:pt x="80" y="51"/>
                  <a:pt x="80" y="37"/>
                </a:cubicBezTo>
                <a:cubicBezTo>
                  <a:pt x="80" y="8"/>
                  <a:pt x="56" y="0"/>
                  <a:pt x="40" y="0"/>
                </a:cubicBezTo>
                <a:close/>
                <a:moveTo>
                  <a:pt x="40" y="49"/>
                </a:moveTo>
                <a:cubicBezTo>
                  <a:pt x="33" y="49"/>
                  <a:pt x="27" y="44"/>
                  <a:pt x="27" y="37"/>
                </a:cubicBezTo>
                <a:cubicBezTo>
                  <a:pt x="27" y="30"/>
                  <a:pt x="33" y="24"/>
                  <a:pt x="40" y="24"/>
                </a:cubicBezTo>
                <a:cubicBezTo>
                  <a:pt x="47" y="24"/>
                  <a:pt x="53" y="30"/>
                  <a:pt x="53" y="37"/>
                </a:cubicBezTo>
                <a:cubicBezTo>
                  <a:pt x="53" y="44"/>
                  <a:pt x="47" y="49"/>
                  <a:pt x="40" y="49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72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7422776" y="564777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3285685" y="564777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5943726" y="578224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807385" y="564777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010825" y="1819833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391400" y="1819833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086172" y="1819833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705597" y="1819833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825739" y="1837763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206314" y="1837763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901086" y="1837763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520511" y="1837763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1999246" y="1837763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3379821" y="1837763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4074593" y="1837763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2694018" y="1837763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4814160" y="1855693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6194735" y="1855693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6889507" y="1855693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5508932" y="1855693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3" idx="4"/>
            <a:endCxn id="7" idx="0"/>
          </p:cNvCxnSpPr>
          <p:nvPr/>
        </p:nvCxnSpPr>
        <p:spPr>
          <a:xfrm flipH="1">
            <a:off x="6293214" y="1075765"/>
            <a:ext cx="1411951" cy="74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" idx="4"/>
            <a:endCxn id="10" idx="0"/>
          </p:cNvCxnSpPr>
          <p:nvPr/>
        </p:nvCxnSpPr>
        <p:spPr>
          <a:xfrm flipH="1">
            <a:off x="6987986" y="1075765"/>
            <a:ext cx="717179" cy="74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" idx="4"/>
            <a:endCxn id="8" idx="0"/>
          </p:cNvCxnSpPr>
          <p:nvPr/>
        </p:nvCxnSpPr>
        <p:spPr>
          <a:xfrm flipH="1">
            <a:off x="7673789" y="1075765"/>
            <a:ext cx="31376" cy="74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" idx="4"/>
            <a:endCxn id="9" idx="0"/>
          </p:cNvCxnSpPr>
          <p:nvPr/>
        </p:nvCxnSpPr>
        <p:spPr>
          <a:xfrm>
            <a:off x="7705165" y="1075765"/>
            <a:ext cx="663396" cy="74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4"/>
          </p:cNvCxnSpPr>
          <p:nvPr/>
        </p:nvCxnSpPr>
        <p:spPr>
          <a:xfrm flipH="1">
            <a:off x="9117115" y="1075765"/>
            <a:ext cx="972659" cy="74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6" idx="4"/>
            <a:endCxn id="14" idx="0"/>
          </p:cNvCxnSpPr>
          <p:nvPr/>
        </p:nvCxnSpPr>
        <p:spPr>
          <a:xfrm flipH="1">
            <a:off x="9802900" y="1075765"/>
            <a:ext cx="286874" cy="76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6" idx="4"/>
            <a:endCxn id="12" idx="0"/>
          </p:cNvCxnSpPr>
          <p:nvPr/>
        </p:nvCxnSpPr>
        <p:spPr>
          <a:xfrm>
            <a:off x="10089774" y="1075765"/>
            <a:ext cx="398929" cy="76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" idx="4"/>
            <a:endCxn id="13" idx="0"/>
          </p:cNvCxnSpPr>
          <p:nvPr/>
        </p:nvCxnSpPr>
        <p:spPr>
          <a:xfrm>
            <a:off x="10089774" y="1075765"/>
            <a:ext cx="1093701" cy="76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4"/>
          </p:cNvCxnSpPr>
          <p:nvPr/>
        </p:nvCxnSpPr>
        <p:spPr>
          <a:xfrm flipH="1">
            <a:off x="12187498" y="1075765"/>
            <a:ext cx="1380576" cy="74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" idx="4"/>
            <a:endCxn id="18" idx="0"/>
          </p:cNvCxnSpPr>
          <p:nvPr/>
        </p:nvCxnSpPr>
        <p:spPr>
          <a:xfrm flipH="1">
            <a:off x="12976407" y="1075765"/>
            <a:ext cx="591667" cy="76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" idx="4"/>
            <a:endCxn id="16" idx="0"/>
          </p:cNvCxnSpPr>
          <p:nvPr/>
        </p:nvCxnSpPr>
        <p:spPr>
          <a:xfrm>
            <a:off x="13568074" y="1075765"/>
            <a:ext cx="94136" cy="76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" idx="4"/>
            <a:endCxn id="17" idx="0"/>
          </p:cNvCxnSpPr>
          <p:nvPr/>
        </p:nvCxnSpPr>
        <p:spPr>
          <a:xfrm>
            <a:off x="13568074" y="1075765"/>
            <a:ext cx="788908" cy="76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5" idx="4"/>
          </p:cNvCxnSpPr>
          <p:nvPr/>
        </p:nvCxnSpPr>
        <p:spPr>
          <a:xfrm flipH="1">
            <a:off x="15096548" y="1089212"/>
            <a:ext cx="1129567" cy="73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5" idx="4"/>
            <a:endCxn id="22" idx="0"/>
          </p:cNvCxnSpPr>
          <p:nvPr/>
        </p:nvCxnSpPr>
        <p:spPr>
          <a:xfrm flipH="1">
            <a:off x="15791321" y="1089212"/>
            <a:ext cx="434794" cy="76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" idx="4"/>
          </p:cNvCxnSpPr>
          <p:nvPr/>
        </p:nvCxnSpPr>
        <p:spPr>
          <a:xfrm>
            <a:off x="16226115" y="1089212"/>
            <a:ext cx="224131" cy="73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" idx="4"/>
            <a:endCxn id="21" idx="0"/>
          </p:cNvCxnSpPr>
          <p:nvPr/>
        </p:nvCxnSpPr>
        <p:spPr>
          <a:xfrm>
            <a:off x="16226115" y="1089212"/>
            <a:ext cx="945781" cy="76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4253744" y="3532090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5634319" y="3532090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329091" y="3532090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948516" y="3532090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7" idx="4"/>
            <a:endCxn id="55" idx="0"/>
          </p:cNvCxnSpPr>
          <p:nvPr/>
        </p:nvCxnSpPr>
        <p:spPr>
          <a:xfrm flipH="1">
            <a:off x="4536133" y="2330821"/>
            <a:ext cx="1757081" cy="12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7" idx="4"/>
            <a:endCxn id="58" idx="0"/>
          </p:cNvCxnSpPr>
          <p:nvPr/>
        </p:nvCxnSpPr>
        <p:spPr>
          <a:xfrm flipH="1">
            <a:off x="5230905" y="2330821"/>
            <a:ext cx="1062309" cy="12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7" idx="4"/>
            <a:endCxn id="56" idx="0"/>
          </p:cNvCxnSpPr>
          <p:nvPr/>
        </p:nvCxnSpPr>
        <p:spPr>
          <a:xfrm flipH="1">
            <a:off x="5916708" y="2330821"/>
            <a:ext cx="376506" cy="12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7" idx="4"/>
            <a:endCxn id="57" idx="0"/>
          </p:cNvCxnSpPr>
          <p:nvPr/>
        </p:nvCxnSpPr>
        <p:spPr>
          <a:xfrm>
            <a:off x="6293214" y="2330821"/>
            <a:ext cx="318266" cy="12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15163790" y="3550020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16544365" y="3550020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17239137" y="3550020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15858562" y="3550020"/>
            <a:ext cx="564777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endCxn id="67" idx="0"/>
          </p:cNvCxnSpPr>
          <p:nvPr/>
        </p:nvCxnSpPr>
        <p:spPr>
          <a:xfrm flipH="1">
            <a:off x="15446179" y="2348751"/>
            <a:ext cx="1757081" cy="12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70" idx="0"/>
          </p:cNvCxnSpPr>
          <p:nvPr/>
        </p:nvCxnSpPr>
        <p:spPr>
          <a:xfrm flipH="1">
            <a:off x="16140951" y="2348751"/>
            <a:ext cx="1062309" cy="12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68" idx="0"/>
          </p:cNvCxnSpPr>
          <p:nvPr/>
        </p:nvCxnSpPr>
        <p:spPr>
          <a:xfrm flipH="1">
            <a:off x="16826754" y="2348751"/>
            <a:ext cx="376506" cy="12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69" idx="0"/>
          </p:cNvCxnSpPr>
          <p:nvPr/>
        </p:nvCxnSpPr>
        <p:spPr>
          <a:xfrm>
            <a:off x="17203260" y="2348751"/>
            <a:ext cx="318266" cy="12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9108127" y="2949385"/>
            <a:ext cx="445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……………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10599436" y="4921624"/>
            <a:ext cx="738664" cy="3092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…………..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17803914" y="376518"/>
            <a:ext cx="572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层：</a:t>
            </a:r>
            <a:r>
              <a:rPr lang="en-US" altLang="zh-CN" dirty="0"/>
              <a:t>4</a:t>
            </a:r>
            <a:r>
              <a:rPr lang="en-US" altLang="zh-CN" baseline="30000" dirty="0" smtClean="0"/>
              <a:t>1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17902483" y="1788021"/>
            <a:ext cx="572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第二层：</a:t>
            </a:r>
            <a:r>
              <a:rPr lang="en-US" altLang="zh-CN" dirty="0" smtClean="0"/>
              <a:t>4</a:t>
            </a:r>
            <a:r>
              <a:rPr lang="en-US" altLang="zh-CN" baseline="30000" dirty="0" smtClean="0"/>
              <a:t>2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17974201" y="3419596"/>
            <a:ext cx="572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第三层：</a:t>
            </a:r>
            <a:r>
              <a:rPr lang="en-US" altLang="zh-CN" dirty="0" smtClean="0"/>
              <a:t>4</a:t>
            </a:r>
            <a:r>
              <a:rPr lang="en-US" altLang="zh-CN" baseline="30000" dirty="0"/>
              <a:t>3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17974201" y="5786714"/>
            <a:ext cx="572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第四层：</a:t>
            </a:r>
            <a:r>
              <a:rPr lang="en-US" altLang="zh-CN" dirty="0" smtClean="0"/>
              <a:t>4</a:t>
            </a:r>
            <a:r>
              <a:rPr lang="en-US" altLang="zh-CN" baseline="30000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94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56277" y="9993827"/>
            <a:ext cx="4322051" cy="2260059"/>
            <a:chOff x="6725834" y="9135119"/>
            <a:chExt cx="4387851" cy="2294467"/>
          </a:xfrm>
        </p:grpSpPr>
        <p:sp>
          <p:nvSpPr>
            <p:cNvPr id="3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  <p:sp>
          <p:nvSpPr>
            <p:cNvPr id="4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  <p:sp>
          <p:nvSpPr>
            <p:cNvPr id="5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509256" y="5682109"/>
            <a:ext cx="4369072" cy="2400223"/>
            <a:chOff x="3553816" y="4545829"/>
            <a:chExt cx="4369072" cy="2400223"/>
          </a:xfrm>
        </p:grpSpPr>
        <p:grpSp>
          <p:nvGrpSpPr>
            <p:cNvPr id="7" name="Group 6"/>
            <p:cNvGrpSpPr/>
            <p:nvPr/>
          </p:nvGrpSpPr>
          <p:grpSpPr>
            <a:xfrm>
              <a:off x="4973680" y="4545829"/>
              <a:ext cx="1529720" cy="1530119"/>
              <a:chOff x="4818927" y="8917227"/>
              <a:chExt cx="1529720" cy="1530119"/>
            </a:xfrm>
          </p:grpSpPr>
          <p:sp>
            <p:nvSpPr>
              <p:cNvPr id="9" name="Oval 57"/>
              <p:cNvSpPr/>
              <p:nvPr/>
            </p:nvSpPr>
            <p:spPr bwMode="auto">
              <a:xfrm>
                <a:off x="4818927" y="8917227"/>
                <a:ext cx="1529720" cy="15301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4"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0" name="Freeform 36"/>
              <p:cNvSpPr>
                <a:spLocks noChangeArrowheads="1"/>
              </p:cNvSpPr>
              <p:nvPr/>
            </p:nvSpPr>
            <p:spPr bwMode="auto">
              <a:xfrm>
                <a:off x="5315759" y="9328146"/>
                <a:ext cx="545389" cy="709746"/>
              </a:xfrm>
              <a:custGeom>
                <a:avLst/>
                <a:gdLst>
                  <a:gd name="T0" fmla="*/ 115 w 320"/>
                  <a:gd name="T1" fmla="*/ 62 h 417"/>
                  <a:gd name="T2" fmla="*/ 115 w 320"/>
                  <a:gd name="T3" fmla="*/ 62 h 417"/>
                  <a:gd name="T4" fmla="*/ 62 w 320"/>
                  <a:gd name="T5" fmla="*/ 0 h 417"/>
                  <a:gd name="T6" fmla="*/ 0 w 320"/>
                  <a:gd name="T7" fmla="*/ 62 h 417"/>
                  <a:gd name="T8" fmla="*/ 36 w 320"/>
                  <a:gd name="T9" fmla="*/ 115 h 417"/>
                  <a:gd name="T10" fmla="*/ 36 w 320"/>
                  <a:gd name="T11" fmla="*/ 301 h 417"/>
                  <a:gd name="T12" fmla="*/ 0 w 320"/>
                  <a:gd name="T13" fmla="*/ 354 h 417"/>
                  <a:gd name="T14" fmla="*/ 62 w 320"/>
                  <a:gd name="T15" fmla="*/ 416 h 417"/>
                  <a:gd name="T16" fmla="*/ 115 w 320"/>
                  <a:gd name="T17" fmla="*/ 354 h 417"/>
                  <a:gd name="T18" fmla="*/ 80 w 320"/>
                  <a:gd name="T19" fmla="*/ 301 h 417"/>
                  <a:gd name="T20" fmla="*/ 80 w 320"/>
                  <a:gd name="T21" fmla="*/ 115 h 417"/>
                  <a:gd name="T22" fmla="*/ 115 w 320"/>
                  <a:gd name="T23" fmla="*/ 62 h 417"/>
                  <a:gd name="T24" fmla="*/ 98 w 320"/>
                  <a:gd name="T25" fmla="*/ 354 h 417"/>
                  <a:gd name="T26" fmla="*/ 98 w 320"/>
                  <a:gd name="T27" fmla="*/ 354 h 417"/>
                  <a:gd name="T28" fmla="*/ 62 w 320"/>
                  <a:gd name="T29" fmla="*/ 390 h 417"/>
                  <a:gd name="T30" fmla="*/ 27 w 320"/>
                  <a:gd name="T31" fmla="*/ 354 h 417"/>
                  <a:gd name="T32" fmla="*/ 62 w 320"/>
                  <a:gd name="T33" fmla="*/ 319 h 417"/>
                  <a:gd name="T34" fmla="*/ 98 w 320"/>
                  <a:gd name="T35" fmla="*/ 354 h 417"/>
                  <a:gd name="T36" fmla="*/ 62 w 320"/>
                  <a:gd name="T37" fmla="*/ 88 h 417"/>
                  <a:gd name="T38" fmla="*/ 62 w 320"/>
                  <a:gd name="T39" fmla="*/ 88 h 417"/>
                  <a:gd name="T40" fmla="*/ 27 w 320"/>
                  <a:gd name="T41" fmla="*/ 62 h 417"/>
                  <a:gd name="T42" fmla="*/ 62 w 320"/>
                  <a:gd name="T43" fmla="*/ 27 h 417"/>
                  <a:gd name="T44" fmla="*/ 98 w 320"/>
                  <a:gd name="T45" fmla="*/ 62 h 417"/>
                  <a:gd name="T46" fmla="*/ 62 w 320"/>
                  <a:gd name="T47" fmla="*/ 88 h 417"/>
                  <a:gd name="T48" fmla="*/ 284 w 320"/>
                  <a:gd name="T49" fmla="*/ 301 h 417"/>
                  <a:gd name="T50" fmla="*/ 284 w 320"/>
                  <a:gd name="T51" fmla="*/ 301 h 417"/>
                  <a:gd name="T52" fmla="*/ 284 w 320"/>
                  <a:gd name="T53" fmla="*/ 115 h 417"/>
                  <a:gd name="T54" fmla="*/ 319 w 320"/>
                  <a:gd name="T55" fmla="*/ 62 h 417"/>
                  <a:gd name="T56" fmla="*/ 257 w 320"/>
                  <a:gd name="T57" fmla="*/ 0 h 417"/>
                  <a:gd name="T58" fmla="*/ 195 w 320"/>
                  <a:gd name="T59" fmla="*/ 62 h 417"/>
                  <a:gd name="T60" fmla="*/ 239 w 320"/>
                  <a:gd name="T61" fmla="*/ 115 h 417"/>
                  <a:gd name="T62" fmla="*/ 239 w 320"/>
                  <a:gd name="T63" fmla="*/ 301 h 417"/>
                  <a:gd name="T64" fmla="*/ 195 w 320"/>
                  <a:gd name="T65" fmla="*/ 354 h 417"/>
                  <a:gd name="T66" fmla="*/ 257 w 320"/>
                  <a:gd name="T67" fmla="*/ 416 h 417"/>
                  <a:gd name="T68" fmla="*/ 319 w 320"/>
                  <a:gd name="T69" fmla="*/ 354 h 417"/>
                  <a:gd name="T70" fmla="*/ 284 w 320"/>
                  <a:gd name="T71" fmla="*/ 301 h 417"/>
                  <a:gd name="T72" fmla="*/ 221 w 320"/>
                  <a:gd name="T73" fmla="*/ 62 h 417"/>
                  <a:gd name="T74" fmla="*/ 221 w 320"/>
                  <a:gd name="T75" fmla="*/ 62 h 417"/>
                  <a:gd name="T76" fmla="*/ 257 w 320"/>
                  <a:gd name="T77" fmla="*/ 27 h 417"/>
                  <a:gd name="T78" fmla="*/ 292 w 320"/>
                  <a:gd name="T79" fmla="*/ 62 h 417"/>
                  <a:gd name="T80" fmla="*/ 257 w 320"/>
                  <a:gd name="T81" fmla="*/ 88 h 417"/>
                  <a:gd name="T82" fmla="*/ 221 w 320"/>
                  <a:gd name="T83" fmla="*/ 62 h 417"/>
                  <a:gd name="T84" fmla="*/ 257 w 320"/>
                  <a:gd name="T85" fmla="*/ 390 h 417"/>
                  <a:gd name="T86" fmla="*/ 257 w 320"/>
                  <a:gd name="T87" fmla="*/ 390 h 417"/>
                  <a:gd name="T88" fmla="*/ 221 w 320"/>
                  <a:gd name="T89" fmla="*/ 354 h 417"/>
                  <a:gd name="T90" fmla="*/ 257 w 320"/>
                  <a:gd name="T91" fmla="*/ 319 h 417"/>
                  <a:gd name="T92" fmla="*/ 292 w 320"/>
                  <a:gd name="T93" fmla="*/ 354 h 417"/>
                  <a:gd name="T94" fmla="*/ 257 w 320"/>
                  <a:gd name="T95" fmla="*/ 39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0" h="417">
                    <a:moveTo>
                      <a:pt x="115" y="62"/>
                    </a:moveTo>
                    <a:lnTo>
                      <a:pt x="115" y="62"/>
                    </a:lnTo>
                    <a:cubicBezTo>
                      <a:pt x="115" y="27"/>
                      <a:pt x="89" y="0"/>
                      <a:pt x="62" y="0"/>
                    </a:cubicBezTo>
                    <a:cubicBezTo>
                      <a:pt x="27" y="0"/>
                      <a:pt x="0" y="27"/>
                      <a:pt x="0" y="62"/>
                    </a:cubicBezTo>
                    <a:cubicBezTo>
                      <a:pt x="0" y="80"/>
                      <a:pt x="18" y="106"/>
                      <a:pt x="36" y="115"/>
                    </a:cubicBezTo>
                    <a:cubicBezTo>
                      <a:pt x="36" y="301"/>
                      <a:pt x="36" y="301"/>
                      <a:pt x="36" y="301"/>
                    </a:cubicBezTo>
                    <a:cubicBezTo>
                      <a:pt x="18" y="310"/>
                      <a:pt x="0" y="328"/>
                      <a:pt x="0" y="354"/>
                    </a:cubicBezTo>
                    <a:cubicBezTo>
                      <a:pt x="0" y="390"/>
                      <a:pt x="27" y="416"/>
                      <a:pt x="62" y="416"/>
                    </a:cubicBezTo>
                    <a:cubicBezTo>
                      <a:pt x="89" y="416"/>
                      <a:pt x="115" y="390"/>
                      <a:pt x="115" y="354"/>
                    </a:cubicBezTo>
                    <a:cubicBezTo>
                      <a:pt x="115" y="328"/>
                      <a:pt x="106" y="310"/>
                      <a:pt x="80" y="301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106" y="106"/>
                      <a:pt x="115" y="80"/>
                      <a:pt x="115" y="62"/>
                    </a:cubicBezTo>
                    <a:close/>
                    <a:moveTo>
                      <a:pt x="98" y="354"/>
                    </a:moveTo>
                    <a:lnTo>
                      <a:pt x="98" y="354"/>
                    </a:lnTo>
                    <a:cubicBezTo>
                      <a:pt x="98" y="372"/>
                      <a:pt x="80" y="390"/>
                      <a:pt x="62" y="390"/>
                    </a:cubicBezTo>
                    <a:cubicBezTo>
                      <a:pt x="44" y="390"/>
                      <a:pt x="27" y="372"/>
                      <a:pt x="27" y="354"/>
                    </a:cubicBezTo>
                    <a:cubicBezTo>
                      <a:pt x="27" y="337"/>
                      <a:pt x="44" y="319"/>
                      <a:pt x="62" y="319"/>
                    </a:cubicBezTo>
                    <a:cubicBezTo>
                      <a:pt x="80" y="319"/>
                      <a:pt x="98" y="337"/>
                      <a:pt x="98" y="354"/>
                    </a:cubicBezTo>
                    <a:close/>
                    <a:moveTo>
                      <a:pt x="62" y="88"/>
                    </a:moveTo>
                    <a:lnTo>
                      <a:pt x="62" y="88"/>
                    </a:lnTo>
                    <a:cubicBezTo>
                      <a:pt x="44" y="88"/>
                      <a:pt x="27" y="80"/>
                      <a:pt x="27" y="62"/>
                    </a:cubicBezTo>
                    <a:cubicBezTo>
                      <a:pt x="27" y="35"/>
                      <a:pt x="44" y="27"/>
                      <a:pt x="62" y="27"/>
                    </a:cubicBezTo>
                    <a:cubicBezTo>
                      <a:pt x="80" y="27"/>
                      <a:pt x="98" y="35"/>
                      <a:pt x="98" y="62"/>
                    </a:cubicBezTo>
                    <a:cubicBezTo>
                      <a:pt x="98" y="80"/>
                      <a:pt x="80" y="88"/>
                      <a:pt x="62" y="88"/>
                    </a:cubicBezTo>
                    <a:close/>
                    <a:moveTo>
                      <a:pt x="284" y="301"/>
                    </a:moveTo>
                    <a:lnTo>
                      <a:pt x="284" y="301"/>
                    </a:lnTo>
                    <a:cubicBezTo>
                      <a:pt x="284" y="115"/>
                      <a:pt x="284" y="115"/>
                      <a:pt x="284" y="115"/>
                    </a:cubicBezTo>
                    <a:cubicBezTo>
                      <a:pt x="302" y="106"/>
                      <a:pt x="319" y="80"/>
                      <a:pt x="319" y="62"/>
                    </a:cubicBezTo>
                    <a:cubicBezTo>
                      <a:pt x="319" y="27"/>
                      <a:pt x="292" y="0"/>
                      <a:pt x="257" y="0"/>
                    </a:cubicBezTo>
                    <a:cubicBezTo>
                      <a:pt x="221" y="0"/>
                      <a:pt x="195" y="27"/>
                      <a:pt x="195" y="62"/>
                    </a:cubicBezTo>
                    <a:cubicBezTo>
                      <a:pt x="195" y="80"/>
                      <a:pt x="212" y="106"/>
                      <a:pt x="239" y="115"/>
                    </a:cubicBezTo>
                    <a:cubicBezTo>
                      <a:pt x="239" y="301"/>
                      <a:pt x="239" y="301"/>
                      <a:pt x="239" y="301"/>
                    </a:cubicBezTo>
                    <a:cubicBezTo>
                      <a:pt x="212" y="310"/>
                      <a:pt x="195" y="328"/>
                      <a:pt x="195" y="354"/>
                    </a:cubicBezTo>
                    <a:cubicBezTo>
                      <a:pt x="195" y="390"/>
                      <a:pt x="221" y="416"/>
                      <a:pt x="257" y="416"/>
                    </a:cubicBezTo>
                    <a:cubicBezTo>
                      <a:pt x="292" y="416"/>
                      <a:pt x="319" y="390"/>
                      <a:pt x="319" y="354"/>
                    </a:cubicBezTo>
                    <a:cubicBezTo>
                      <a:pt x="319" y="328"/>
                      <a:pt x="302" y="310"/>
                      <a:pt x="284" y="301"/>
                    </a:cubicBezTo>
                    <a:close/>
                    <a:moveTo>
                      <a:pt x="221" y="62"/>
                    </a:moveTo>
                    <a:lnTo>
                      <a:pt x="221" y="62"/>
                    </a:lnTo>
                    <a:cubicBezTo>
                      <a:pt x="221" y="35"/>
                      <a:pt x="239" y="27"/>
                      <a:pt x="257" y="27"/>
                    </a:cubicBezTo>
                    <a:cubicBezTo>
                      <a:pt x="275" y="27"/>
                      <a:pt x="292" y="35"/>
                      <a:pt x="292" y="62"/>
                    </a:cubicBezTo>
                    <a:cubicBezTo>
                      <a:pt x="292" y="80"/>
                      <a:pt x="275" y="88"/>
                      <a:pt x="257" y="88"/>
                    </a:cubicBezTo>
                    <a:cubicBezTo>
                      <a:pt x="239" y="88"/>
                      <a:pt x="221" y="80"/>
                      <a:pt x="221" y="62"/>
                    </a:cubicBezTo>
                    <a:close/>
                    <a:moveTo>
                      <a:pt x="257" y="390"/>
                    </a:moveTo>
                    <a:lnTo>
                      <a:pt x="257" y="390"/>
                    </a:lnTo>
                    <a:cubicBezTo>
                      <a:pt x="239" y="390"/>
                      <a:pt x="221" y="372"/>
                      <a:pt x="221" y="354"/>
                    </a:cubicBezTo>
                    <a:cubicBezTo>
                      <a:pt x="221" y="337"/>
                      <a:pt x="239" y="319"/>
                      <a:pt x="257" y="319"/>
                    </a:cubicBezTo>
                    <a:cubicBezTo>
                      <a:pt x="275" y="319"/>
                      <a:pt x="292" y="337"/>
                      <a:pt x="292" y="354"/>
                    </a:cubicBezTo>
                    <a:cubicBezTo>
                      <a:pt x="292" y="372"/>
                      <a:pt x="275" y="390"/>
                      <a:pt x="257" y="3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8" name="TextBox 68"/>
            <p:cNvSpPr txBox="1"/>
            <p:nvPr/>
          </p:nvSpPr>
          <p:spPr>
            <a:xfrm>
              <a:off x="3553816" y="6085340"/>
              <a:ext cx="4369072" cy="860712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 defTabSz="647570">
                <a:lnSpc>
                  <a:spcPct val="120000"/>
                </a:lnSpc>
                <a:spcBef>
                  <a:spcPts val="1700"/>
                </a:spcBef>
                <a:defRPr/>
              </a:pPr>
              <a:r>
                <a:rPr lang="zh-CN" altLang="en-US" sz="4000" dirty="0" smtClean="0">
                  <a:latin typeface="微软雅黑" panose="020B0503020204020204" pitchFamily="34" charset="-122"/>
                  <a:cs typeface="Aparajita" panose="020B0604020202020204" pitchFamily="34" charset="0"/>
                </a:rPr>
                <a:t>如何表示解？</a:t>
              </a:r>
              <a:endParaRPr lang="es-ES" sz="4000" dirty="0"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11" name="Group 73"/>
          <p:cNvGrpSpPr/>
          <p:nvPr/>
        </p:nvGrpSpPr>
        <p:grpSpPr>
          <a:xfrm rot="16200000">
            <a:off x="4517828" y="9396928"/>
            <a:ext cx="2360646" cy="243777"/>
            <a:chOff x="2057400" y="2800350"/>
            <a:chExt cx="885242" cy="91440"/>
          </a:xfrm>
          <a:solidFill>
            <a:schemeClr val="tx1">
              <a:lumMod val="50000"/>
            </a:schemeClr>
          </a:solidFill>
        </p:grpSpPr>
        <p:sp>
          <p:nvSpPr>
            <p:cNvPr id="12" name="Oval 74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dirty="0">
                <a:latin typeface="微软雅黑" panose="020B0503020204020204" pitchFamily="34" charset="-122"/>
              </a:endParaRPr>
            </a:p>
          </p:txBody>
        </p:sp>
        <p:cxnSp>
          <p:nvCxnSpPr>
            <p:cNvPr id="13" name="Straight Connector 75"/>
            <p:cNvCxnSpPr/>
            <p:nvPr/>
          </p:nvCxnSpPr>
          <p:spPr>
            <a:xfrm rot="5400000" flipV="1">
              <a:off x="2545741" y="2449169"/>
              <a:ext cx="0" cy="7938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7437120" y="3870960"/>
            <a:ext cx="165811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用（</a:t>
            </a:r>
            <a:r>
              <a:rPr lang="en-US" altLang="zh-CN" sz="4400" dirty="0" smtClean="0"/>
              <a:t>x1,x2,x3,x4,x5,……,</a:t>
            </a:r>
            <a:r>
              <a:rPr lang="en-US" altLang="zh-CN" sz="4400" dirty="0" err="1" smtClean="0"/>
              <a:t>xn</a:t>
            </a:r>
            <a:r>
              <a:rPr lang="zh-CN" altLang="en-US" sz="4400" dirty="0" smtClean="0"/>
              <a:t>）来表示解</a:t>
            </a:r>
            <a:endParaRPr lang="en-US" altLang="zh-CN" sz="4400" dirty="0" smtClean="0"/>
          </a:p>
          <a:p>
            <a:r>
              <a:rPr lang="en-US" altLang="zh-CN" sz="4400" dirty="0" smtClean="0"/>
              <a:t>xi</a:t>
            </a:r>
            <a:r>
              <a:rPr lang="zh-CN" altLang="en-US" sz="4400" dirty="0" smtClean="0"/>
              <a:t>（</a:t>
            </a:r>
            <a:r>
              <a:rPr lang="en-US" altLang="zh-CN" sz="4400" dirty="0"/>
              <a:t>1</a:t>
            </a:r>
            <a:r>
              <a:rPr lang="zh-CN" altLang="en-US" sz="4400" dirty="0" smtClean="0"/>
              <a:t>≤</a:t>
            </a:r>
            <a:r>
              <a:rPr lang="en-US" altLang="zh-CN" sz="4400" dirty="0" err="1" smtClean="0"/>
              <a:t>i</a:t>
            </a:r>
            <a:r>
              <a:rPr lang="zh-CN" altLang="en-US" sz="4400" dirty="0" smtClean="0"/>
              <a:t>≤</a:t>
            </a:r>
            <a:r>
              <a:rPr lang="en-US" altLang="zh-CN" sz="4400" dirty="0" smtClean="0"/>
              <a:t>n</a:t>
            </a:r>
            <a:r>
              <a:rPr lang="zh-CN" altLang="en-US" sz="4400" dirty="0" smtClean="0"/>
              <a:t>）表示第</a:t>
            </a:r>
            <a:r>
              <a:rPr lang="en-US" altLang="zh-CN" sz="4400" dirty="0" err="1" smtClean="0"/>
              <a:t>i</a:t>
            </a:r>
            <a:r>
              <a:rPr lang="zh-CN" altLang="en-US" sz="4400" dirty="0" smtClean="0"/>
              <a:t>行皇后的列位置。取值范围为</a:t>
            </a:r>
            <a:r>
              <a:rPr lang="en-US" altLang="zh-CN" sz="4400" dirty="0" smtClean="0"/>
              <a:t>S={1</a:t>
            </a:r>
            <a:r>
              <a:rPr lang="zh-CN" altLang="en-US" sz="4400" dirty="0" smtClean="0"/>
              <a:t>，</a:t>
            </a:r>
            <a:r>
              <a:rPr lang="en-US" altLang="zh-CN" sz="4400" dirty="0" smtClean="0"/>
              <a:t>2</a:t>
            </a:r>
            <a:r>
              <a:rPr lang="zh-CN" altLang="en-US" sz="4400" dirty="0" smtClean="0"/>
              <a:t>，</a:t>
            </a:r>
            <a:r>
              <a:rPr lang="en-US" altLang="zh-CN" sz="4400" dirty="0" smtClean="0"/>
              <a:t>…</a:t>
            </a:r>
            <a:r>
              <a:rPr lang="zh-CN" altLang="en-US" sz="4400" dirty="0" smtClean="0"/>
              <a:t>，</a:t>
            </a:r>
            <a:r>
              <a:rPr lang="en-US" altLang="zh-CN" sz="4400" dirty="0" smtClean="0"/>
              <a:t>n}</a:t>
            </a:r>
          </a:p>
          <a:p>
            <a:r>
              <a:rPr lang="zh-CN" altLang="en-US" sz="4400" dirty="0" smtClean="0"/>
              <a:t>条件：</a:t>
            </a:r>
            <a:endParaRPr lang="en-US" altLang="zh-CN" sz="4400" dirty="0" smtClean="0"/>
          </a:p>
          <a:p>
            <a:r>
              <a:rPr lang="en-US" altLang="zh-CN" sz="4400" dirty="0" smtClean="0"/>
              <a:t>1. </a:t>
            </a:r>
            <a:r>
              <a:rPr lang="en-US" altLang="zh-CN" sz="4400" dirty="0" err="1" smtClean="0"/>
              <a:t>i</a:t>
            </a:r>
            <a:r>
              <a:rPr lang="zh-CN" altLang="en-US" sz="4400" dirty="0" smtClean="0"/>
              <a:t>≠</a:t>
            </a:r>
            <a:r>
              <a:rPr lang="en-US" altLang="zh-CN" sz="4400" dirty="0" smtClean="0"/>
              <a:t>j</a:t>
            </a:r>
            <a:r>
              <a:rPr lang="zh-CN" altLang="en-US" sz="4400" dirty="0" smtClean="0"/>
              <a:t>，不在同一行；</a:t>
            </a:r>
            <a:endParaRPr lang="en-US" altLang="zh-CN" sz="4400" dirty="0" smtClean="0"/>
          </a:p>
          <a:p>
            <a:r>
              <a:rPr lang="en-US" altLang="zh-CN" sz="4400" dirty="0" smtClean="0"/>
              <a:t>2. xi</a:t>
            </a:r>
            <a:r>
              <a:rPr lang="zh-CN" altLang="en-US" sz="4400" dirty="0" smtClean="0"/>
              <a:t>≠</a:t>
            </a:r>
            <a:r>
              <a:rPr lang="en-US" altLang="zh-CN" sz="4400" dirty="0" err="1" smtClean="0"/>
              <a:t>xj</a:t>
            </a:r>
            <a:r>
              <a:rPr lang="zh-CN" altLang="en-US" sz="4400" dirty="0" smtClean="0"/>
              <a:t>，不在同一列；</a:t>
            </a:r>
            <a:endParaRPr lang="en-US" altLang="zh-CN" sz="4400" dirty="0" smtClean="0"/>
          </a:p>
          <a:p>
            <a:r>
              <a:rPr lang="en-US" altLang="zh-CN" sz="4400" dirty="0" smtClean="0"/>
              <a:t>3. |xi-</a:t>
            </a:r>
            <a:r>
              <a:rPr lang="en-US" altLang="zh-CN" sz="4400" dirty="0" err="1" smtClean="0"/>
              <a:t>xj</a:t>
            </a:r>
            <a:r>
              <a:rPr lang="en-US" altLang="zh-CN" sz="4400" dirty="0" smtClean="0"/>
              <a:t>|</a:t>
            </a:r>
            <a:r>
              <a:rPr lang="zh-CN" altLang="en-US" sz="4400" dirty="0" smtClean="0"/>
              <a:t>不等于</a:t>
            </a:r>
            <a:r>
              <a:rPr lang="en-US" altLang="zh-CN" sz="4400" dirty="0" smtClean="0"/>
              <a:t>|</a:t>
            </a:r>
            <a:r>
              <a:rPr lang="en-US" altLang="zh-CN" sz="4400" dirty="0" err="1" smtClean="0"/>
              <a:t>i</a:t>
            </a:r>
            <a:r>
              <a:rPr lang="en-US" altLang="zh-CN" sz="4400" dirty="0" smtClean="0"/>
              <a:t>-j|</a:t>
            </a:r>
            <a:r>
              <a:rPr lang="zh-CN" altLang="en-US" sz="4400" dirty="0" smtClean="0"/>
              <a:t>，不在对角线上；</a:t>
            </a:r>
            <a:endParaRPr lang="en-US" altLang="zh-CN" sz="4400" dirty="0" smtClean="0"/>
          </a:p>
          <a:p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9035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6711681" y="8469802"/>
            <a:ext cx="4322051" cy="2260059"/>
            <a:chOff x="6725834" y="9135119"/>
            <a:chExt cx="4387851" cy="2294467"/>
          </a:xfrm>
        </p:grpSpPr>
        <p:sp>
          <p:nvSpPr>
            <p:cNvPr id="3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  <p:sp>
          <p:nvSpPr>
            <p:cNvPr id="4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  <p:sp>
          <p:nvSpPr>
            <p:cNvPr id="5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" name="Group 10"/>
          <p:cNvGrpSpPr/>
          <p:nvPr/>
        </p:nvGrpSpPr>
        <p:grpSpPr>
          <a:xfrm>
            <a:off x="6688086" y="4139848"/>
            <a:ext cx="4369072" cy="2146159"/>
            <a:chOff x="7877013" y="4599784"/>
            <a:chExt cx="4369072" cy="2146159"/>
          </a:xfrm>
        </p:grpSpPr>
        <p:grpSp>
          <p:nvGrpSpPr>
            <p:cNvPr id="7" name="Group 4"/>
            <p:cNvGrpSpPr/>
            <p:nvPr/>
          </p:nvGrpSpPr>
          <p:grpSpPr>
            <a:xfrm>
              <a:off x="9295731" y="4599784"/>
              <a:ext cx="1529720" cy="1530119"/>
              <a:chOff x="4859743" y="5333169"/>
              <a:chExt cx="1529720" cy="1530119"/>
            </a:xfrm>
          </p:grpSpPr>
          <p:sp>
            <p:nvSpPr>
              <p:cNvPr id="9" name="Oval 58"/>
              <p:cNvSpPr/>
              <p:nvPr/>
            </p:nvSpPr>
            <p:spPr bwMode="auto">
              <a:xfrm>
                <a:off x="4859743" y="5333169"/>
                <a:ext cx="1529720" cy="15301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4"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0" name="Freeform 75"/>
              <p:cNvSpPr>
                <a:spLocks noChangeArrowheads="1"/>
              </p:cNvSpPr>
              <p:nvPr/>
            </p:nvSpPr>
            <p:spPr bwMode="auto">
              <a:xfrm>
                <a:off x="5294374" y="5830344"/>
                <a:ext cx="662867" cy="533813"/>
              </a:xfrm>
              <a:custGeom>
                <a:avLst/>
                <a:gdLst>
                  <a:gd name="T0" fmla="*/ 443 w 497"/>
                  <a:gd name="T1" fmla="*/ 0 h 400"/>
                  <a:gd name="T2" fmla="*/ 443 w 497"/>
                  <a:gd name="T3" fmla="*/ 0 h 400"/>
                  <a:gd name="T4" fmla="*/ 53 w 497"/>
                  <a:gd name="T5" fmla="*/ 0 h 400"/>
                  <a:gd name="T6" fmla="*/ 0 w 497"/>
                  <a:gd name="T7" fmla="*/ 44 h 400"/>
                  <a:gd name="T8" fmla="*/ 0 w 497"/>
                  <a:gd name="T9" fmla="*/ 346 h 400"/>
                  <a:gd name="T10" fmla="*/ 53 w 497"/>
                  <a:gd name="T11" fmla="*/ 399 h 400"/>
                  <a:gd name="T12" fmla="*/ 443 w 497"/>
                  <a:gd name="T13" fmla="*/ 399 h 400"/>
                  <a:gd name="T14" fmla="*/ 496 w 497"/>
                  <a:gd name="T15" fmla="*/ 346 h 400"/>
                  <a:gd name="T16" fmla="*/ 496 w 497"/>
                  <a:gd name="T17" fmla="*/ 44 h 400"/>
                  <a:gd name="T18" fmla="*/ 443 w 497"/>
                  <a:gd name="T19" fmla="*/ 0 h 400"/>
                  <a:gd name="T20" fmla="*/ 443 w 497"/>
                  <a:gd name="T21" fmla="*/ 346 h 400"/>
                  <a:gd name="T22" fmla="*/ 443 w 497"/>
                  <a:gd name="T23" fmla="*/ 346 h 400"/>
                  <a:gd name="T24" fmla="*/ 53 w 497"/>
                  <a:gd name="T25" fmla="*/ 346 h 400"/>
                  <a:gd name="T26" fmla="*/ 53 w 497"/>
                  <a:gd name="T27" fmla="*/ 44 h 400"/>
                  <a:gd name="T28" fmla="*/ 443 w 497"/>
                  <a:gd name="T29" fmla="*/ 44 h 400"/>
                  <a:gd name="T30" fmla="*/ 443 w 497"/>
                  <a:gd name="T31" fmla="*/ 346 h 400"/>
                  <a:gd name="T32" fmla="*/ 222 w 497"/>
                  <a:gd name="T33" fmla="*/ 249 h 400"/>
                  <a:gd name="T34" fmla="*/ 222 w 497"/>
                  <a:gd name="T35" fmla="*/ 249 h 400"/>
                  <a:gd name="T36" fmla="*/ 97 w 497"/>
                  <a:gd name="T37" fmla="*/ 249 h 400"/>
                  <a:gd name="T38" fmla="*/ 97 w 497"/>
                  <a:gd name="T39" fmla="*/ 293 h 400"/>
                  <a:gd name="T40" fmla="*/ 222 w 497"/>
                  <a:gd name="T41" fmla="*/ 293 h 400"/>
                  <a:gd name="T42" fmla="*/ 222 w 497"/>
                  <a:gd name="T43" fmla="*/ 249 h 400"/>
                  <a:gd name="T44" fmla="*/ 222 w 497"/>
                  <a:gd name="T45" fmla="*/ 178 h 400"/>
                  <a:gd name="T46" fmla="*/ 222 w 497"/>
                  <a:gd name="T47" fmla="*/ 178 h 400"/>
                  <a:gd name="T48" fmla="*/ 97 w 497"/>
                  <a:gd name="T49" fmla="*/ 178 h 400"/>
                  <a:gd name="T50" fmla="*/ 97 w 497"/>
                  <a:gd name="T51" fmla="*/ 222 h 400"/>
                  <a:gd name="T52" fmla="*/ 222 w 497"/>
                  <a:gd name="T53" fmla="*/ 222 h 400"/>
                  <a:gd name="T54" fmla="*/ 222 w 497"/>
                  <a:gd name="T55" fmla="*/ 178 h 400"/>
                  <a:gd name="T56" fmla="*/ 222 w 497"/>
                  <a:gd name="T57" fmla="*/ 98 h 400"/>
                  <a:gd name="T58" fmla="*/ 222 w 497"/>
                  <a:gd name="T59" fmla="*/ 98 h 400"/>
                  <a:gd name="T60" fmla="*/ 97 w 497"/>
                  <a:gd name="T61" fmla="*/ 98 h 400"/>
                  <a:gd name="T62" fmla="*/ 97 w 497"/>
                  <a:gd name="T63" fmla="*/ 143 h 400"/>
                  <a:gd name="T64" fmla="*/ 222 w 497"/>
                  <a:gd name="T65" fmla="*/ 143 h 400"/>
                  <a:gd name="T66" fmla="*/ 222 w 497"/>
                  <a:gd name="T67" fmla="*/ 98 h 400"/>
                  <a:gd name="T68" fmla="*/ 389 w 497"/>
                  <a:gd name="T69" fmla="*/ 257 h 400"/>
                  <a:gd name="T70" fmla="*/ 389 w 497"/>
                  <a:gd name="T71" fmla="*/ 257 h 400"/>
                  <a:gd name="T72" fmla="*/ 354 w 497"/>
                  <a:gd name="T73" fmla="*/ 231 h 400"/>
                  <a:gd name="T74" fmla="*/ 381 w 497"/>
                  <a:gd name="T75" fmla="*/ 151 h 400"/>
                  <a:gd name="T76" fmla="*/ 336 w 497"/>
                  <a:gd name="T77" fmla="*/ 98 h 400"/>
                  <a:gd name="T78" fmla="*/ 292 w 497"/>
                  <a:gd name="T79" fmla="*/ 151 h 400"/>
                  <a:gd name="T80" fmla="*/ 319 w 497"/>
                  <a:gd name="T81" fmla="*/ 231 h 400"/>
                  <a:gd name="T82" fmla="*/ 275 w 497"/>
                  <a:gd name="T83" fmla="*/ 257 h 400"/>
                  <a:gd name="T84" fmla="*/ 275 w 497"/>
                  <a:gd name="T85" fmla="*/ 293 h 400"/>
                  <a:gd name="T86" fmla="*/ 398 w 497"/>
                  <a:gd name="T87" fmla="*/ 293 h 400"/>
                  <a:gd name="T88" fmla="*/ 389 w 497"/>
                  <a:gd name="T89" fmla="*/ 25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97" h="400">
                    <a:moveTo>
                      <a:pt x="443" y="0"/>
                    </a:moveTo>
                    <a:lnTo>
                      <a:pt x="443" y="0"/>
                    </a:lnTo>
                    <a:cubicBezTo>
                      <a:pt x="53" y="0"/>
                      <a:pt x="53" y="0"/>
                      <a:pt x="53" y="0"/>
                    </a:cubicBezTo>
                    <a:cubicBezTo>
                      <a:pt x="17" y="0"/>
                      <a:pt x="0" y="18"/>
                      <a:pt x="0" y="44"/>
                    </a:cubicBezTo>
                    <a:cubicBezTo>
                      <a:pt x="0" y="346"/>
                      <a:pt x="0" y="346"/>
                      <a:pt x="0" y="346"/>
                    </a:cubicBezTo>
                    <a:cubicBezTo>
                      <a:pt x="0" y="373"/>
                      <a:pt x="17" y="399"/>
                      <a:pt x="53" y="399"/>
                    </a:cubicBezTo>
                    <a:cubicBezTo>
                      <a:pt x="443" y="399"/>
                      <a:pt x="443" y="399"/>
                      <a:pt x="443" y="399"/>
                    </a:cubicBezTo>
                    <a:cubicBezTo>
                      <a:pt x="470" y="399"/>
                      <a:pt x="496" y="373"/>
                      <a:pt x="496" y="346"/>
                    </a:cubicBezTo>
                    <a:cubicBezTo>
                      <a:pt x="496" y="44"/>
                      <a:pt x="496" y="44"/>
                      <a:pt x="496" y="44"/>
                    </a:cubicBezTo>
                    <a:cubicBezTo>
                      <a:pt x="496" y="18"/>
                      <a:pt x="470" y="0"/>
                      <a:pt x="443" y="0"/>
                    </a:cubicBezTo>
                    <a:close/>
                    <a:moveTo>
                      <a:pt x="443" y="346"/>
                    </a:moveTo>
                    <a:lnTo>
                      <a:pt x="443" y="346"/>
                    </a:lnTo>
                    <a:cubicBezTo>
                      <a:pt x="53" y="346"/>
                      <a:pt x="53" y="346"/>
                      <a:pt x="53" y="3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443" y="44"/>
                      <a:pt x="443" y="44"/>
                      <a:pt x="443" y="44"/>
                    </a:cubicBezTo>
                    <a:lnTo>
                      <a:pt x="443" y="346"/>
                    </a:lnTo>
                    <a:close/>
                    <a:moveTo>
                      <a:pt x="222" y="249"/>
                    </a:moveTo>
                    <a:lnTo>
                      <a:pt x="222" y="249"/>
                    </a:lnTo>
                    <a:cubicBezTo>
                      <a:pt x="97" y="249"/>
                      <a:pt x="97" y="249"/>
                      <a:pt x="97" y="249"/>
                    </a:cubicBezTo>
                    <a:cubicBezTo>
                      <a:pt x="97" y="293"/>
                      <a:pt x="97" y="293"/>
                      <a:pt x="97" y="293"/>
                    </a:cubicBezTo>
                    <a:cubicBezTo>
                      <a:pt x="222" y="293"/>
                      <a:pt x="222" y="293"/>
                      <a:pt x="222" y="293"/>
                    </a:cubicBezTo>
                    <a:lnTo>
                      <a:pt x="222" y="249"/>
                    </a:lnTo>
                    <a:close/>
                    <a:moveTo>
                      <a:pt x="222" y="178"/>
                    </a:moveTo>
                    <a:lnTo>
                      <a:pt x="222" y="178"/>
                    </a:lnTo>
                    <a:cubicBezTo>
                      <a:pt x="97" y="178"/>
                      <a:pt x="97" y="178"/>
                      <a:pt x="97" y="178"/>
                    </a:cubicBezTo>
                    <a:cubicBezTo>
                      <a:pt x="97" y="222"/>
                      <a:pt x="97" y="222"/>
                      <a:pt x="97" y="222"/>
                    </a:cubicBezTo>
                    <a:cubicBezTo>
                      <a:pt x="222" y="222"/>
                      <a:pt x="222" y="222"/>
                      <a:pt x="222" y="222"/>
                    </a:cubicBezTo>
                    <a:lnTo>
                      <a:pt x="222" y="178"/>
                    </a:lnTo>
                    <a:close/>
                    <a:moveTo>
                      <a:pt x="222" y="98"/>
                    </a:moveTo>
                    <a:lnTo>
                      <a:pt x="222" y="98"/>
                    </a:lnTo>
                    <a:cubicBezTo>
                      <a:pt x="97" y="98"/>
                      <a:pt x="97" y="98"/>
                      <a:pt x="97" y="98"/>
                    </a:cubicBezTo>
                    <a:cubicBezTo>
                      <a:pt x="97" y="143"/>
                      <a:pt x="97" y="143"/>
                      <a:pt x="97" y="143"/>
                    </a:cubicBezTo>
                    <a:cubicBezTo>
                      <a:pt x="222" y="143"/>
                      <a:pt x="222" y="143"/>
                      <a:pt x="222" y="143"/>
                    </a:cubicBezTo>
                    <a:lnTo>
                      <a:pt x="222" y="98"/>
                    </a:lnTo>
                    <a:close/>
                    <a:moveTo>
                      <a:pt x="389" y="257"/>
                    </a:moveTo>
                    <a:lnTo>
                      <a:pt x="389" y="257"/>
                    </a:lnTo>
                    <a:cubicBezTo>
                      <a:pt x="389" y="257"/>
                      <a:pt x="354" y="249"/>
                      <a:pt x="354" y="231"/>
                    </a:cubicBezTo>
                    <a:cubicBezTo>
                      <a:pt x="354" y="204"/>
                      <a:pt x="381" y="196"/>
                      <a:pt x="381" y="151"/>
                    </a:cubicBezTo>
                    <a:cubicBezTo>
                      <a:pt x="381" y="125"/>
                      <a:pt x="372" y="98"/>
                      <a:pt x="336" y="98"/>
                    </a:cubicBezTo>
                    <a:cubicBezTo>
                      <a:pt x="301" y="98"/>
                      <a:pt x="292" y="125"/>
                      <a:pt x="292" y="151"/>
                    </a:cubicBezTo>
                    <a:cubicBezTo>
                      <a:pt x="292" y="196"/>
                      <a:pt x="319" y="204"/>
                      <a:pt x="319" y="231"/>
                    </a:cubicBezTo>
                    <a:cubicBezTo>
                      <a:pt x="319" y="249"/>
                      <a:pt x="275" y="257"/>
                      <a:pt x="275" y="257"/>
                    </a:cubicBezTo>
                    <a:lnTo>
                      <a:pt x="275" y="293"/>
                    </a:lnTo>
                    <a:cubicBezTo>
                      <a:pt x="398" y="293"/>
                      <a:pt x="398" y="293"/>
                      <a:pt x="398" y="293"/>
                    </a:cubicBezTo>
                    <a:cubicBezTo>
                      <a:pt x="398" y="293"/>
                      <a:pt x="398" y="257"/>
                      <a:pt x="389" y="25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8" name="TextBox 70"/>
            <p:cNvSpPr txBox="1"/>
            <p:nvPr/>
          </p:nvSpPr>
          <p:spPr>
            <a:xfrm>
              <a:off x="7877013" y="6155690"/>
              <a:ext cx="4369072" cy="590253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 defTabSz="647570">
                <a:lnSpc>
                  <a:spcPct val="120000"/>
                </a:lnSpc>
                <a:spcBef>
                  <a:spcPts val="1700"/>
                </a:spcBef>
                <a:defRPr/>
              </a:pPr>
              <a:r>
                <a:rPr lang="zh-CN" altLang="en-US" sz="2400" dirty="0" smtClean="0">
                  <a:latin typeface="微软雅黑" panose="020B0503020204020204" pitchFamily="34" charset="-122"/>
                  <a:cs typeface="Aparajita" panose="020B0604020202020204" pitchFamily="34" charset="0"/>
                </a:rPr>
                <a:t>如何找解？</a:t>
              </a:r>
              <a:endParaRPr lang="es-ES" sz="2400" dirty="0"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11" name="Group 87"/>
          <p:cNvGrpSpPr/>
          <p:nvPr/>
        </p:nvGrpSpPr>
        <p:grpSpPr>
          <a:xfrm rot="16200000">
            <a:off x="7695511" y="7836292"/>
            <a:ext cx="2360646" cy="243777"/>
            <a:chOff x="2057400" y="2800350"/>
            <a:chExt cx="885242" cy="91440"/>
          </a:xfrm>
          <a:solidFill>
            <a:schemeClr val="tx1">
              <a:lumMod val="50000"/>
            </a:schemeClr>
          </a:solidFill>
        </p:grpSpPr>
        <p:sp>
          <p:nvSpPr>
            <p:cNvPr id="12" name="Oval 88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dirty="0">
                <a:latin typeface="微软雅黑" panose="020B0503020204020204" pitchFamily="34" charset="-122"/>
              </a:endParaRPr>
            </a:p>
          </p:txBody>
        </p:sp>
        <p:cxnSp>
          <p:nvCxnSpPr>
            <p:cNvPr id="13" name="Straight Connector 89"/>
            <p:cNvCxnSpPr/>
            <p:nvPr/>
          </p:nvCxnSpPr>
          <p:spPr>
            <a:xfrm rot="5400000" flipV="1">
              <a:off x="2545741" y="2449169"/>
              <a:ext cx="0" cy="793803"/>
            </a:xfrm>
            <a:prstGeom prst="line">
              <a:avLst/>
            </a:prstGeom>
            <a:grp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47"/>
          <p:cNvGrpSpPr/>
          <p:nvPr/>
        </p:nvGrpSpPr>
        <p:grpSpPr>
          <a:xfrm>
            <a:off x="12200379" y="7954770"/>
            <a:ext cx="4322051" cy="2260059"/>
            <a:chOff x="6725834" y="9135119"/>
            <a:chExt cx="4387851" cy="2294467"/>
          </a:xfrm>
        </p:grpSpPr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8" name="Group 11"/>
          <p:cNvGrpSpPr/>
          <p:nvPr/>
        </p:nvGrpSpPr>
        <p:grpSpPr>
          <a:xfrm>
            <a:off x="12179245" y="3630172"/>
            <a:ext cx="4369072" cy="2144245"/>
            <a:chOff x="12201525" y="3474212"/>
            <a:chExt cx="4369072" cy="2144245"/>
          </a:xfrm>
        </p:grpSpPr>
        <p:grpSp>
          <p:nvGrpSpPr>
            <p:cNvPr id="19" name="Group 3"/>
            <p:cNvGrpSpPr/>
            <p:nvPr/>
          </p:nvGrpSpPr>
          <p:grpSpPr>
            <a:xfrm>
              <a:off x="13614823" y="3474212"/>
              <a:ext cx="1529720" cy="1530119"/>
              <a:chOff x="4852103" y="3573516"/>
              <a:chExt cx="1529720" cy="1530119"/>
            </a:xfrm>
          </p:grpSpPr>
          <p:sp>
            <p:nvSpPr>
              <p:cNvPr id="21" name="Oval 56"/>
              <p:cNvSpPr/>
              <p:nvPr/>
            </p:nvSpPr>
            <p:spPr bwMode="auto">
              <a:xfrm>
                <a:off x="4852103" y="3573516"/>
                <a:ext cx="1529720" cy="15301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4"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27"/>
              <p:cNvSpPr>
                <a:spLocks noChangeArrowheads="1"/>
              </p:cNvSpPr>
              <p:nvPr/>
            </p:nvSpPr>
            <p:spPr bwMode="auto">
              <a:xfrm>
                <a:off x="5225171" y="3999843"/>
                <a:ext cx="828417" cy="667132"/>
              </a:xfrm>
              <a:custGeom>
                <a:avLst/>
                <a:gdLst>
                  <a:gd name="T0" fmla="*/ 169 w 497"/>
                  <a:gd name="T1" fmla="*/ 196 h 400"/>
                  <a:gd name="T2" fmla="*/ 169 w 497"/>
                  <a:gd name="T3" fmla="*/ 196 h 400"/>
                  <a:gd name="T4" fmla="*/ 248 w 497"/>
                  <a:gd name="T5" fmla="*/ 275 h 400"/>
                  <a:gd name="T6" fmla="*/ 328 w 497"/>
                  <a:gd name="T7" fmla="*/ 196 h 400"/>
                  <a:gd name="T8" fmla="*/ 248 w 497"/>
                  <a:gd name="T9" fmla="*/ 116 h 400"/>
                  <a:gd name="T10" fmla="*/ 169 w 497"/>
                  <a:gd name="T11" fmla="*/ 196 h 400"/>
                  <a:gd name="T12" fmla="*/ 116 w 497"/>
                  <a:gd name="T13" fmla="*/ 169 h 400"/>
                  <a:gd name="T14" fmla="*/ 116 w 497"/>
                  <a:gd name="T15" fmla="*/ 169 h 400"/>
                  <a:gd name="T16" fmla="*/ 248 w 497"/>
                  <a:gd name="T17" fmla="*/ 63 h 400"/>
                  <a:gd name="T18" fmla="*/ 345 w 497"/>
                  <a:gd name="T19" fmla="*/ 98 h 400"/>
                  <a:gd name="T20" fmla="*/ 390 w 497"/>
                  <a:gd name="T21" fmla="*/ 98 h 400"/>
                  <a:gd name="T22" fmla="*/ 390 w 497"/>
                  <a:gd name="T23" fmla="*/ 54 h 400"/>
                  <a:gd name="T24" fmla="*/ 248 w 497"/>
                  <a:gd name="T25" fmla="*/ 0 h 400"/>
                  <a:gd name="T26" fmla="*/ 62 w 497"/>
                  <a:gd name="T27" fmla="*/ 143 h 400"/>
                  <a:gd name="T28" fmla="*/ 0 w 497"/>
                  <a:gd name="T29" fmla="*/ 143 h 400"/>
                  <a:gd name="T30" fmla="*/ 0 w 497"/>
                  <a:gd name="T31" fmla="*/ 196 h 400"/>
                  <a:gd name="T32" fmla="*/ 80 w 497"/>
                  <a:gd name="T33" fmla="*/ 196 h 400"/>
                  <a:gd name="T34" fmla="*/ 116 w 497"/>
                  <a:gd name="T35" fmla="*/ 169 h 400"/>
                  <a:gd name="T36" fmla="*/ 416 w 497"/>
                  <a:gd name="T37" fmla="*/ 196 h 400"/>
                  <a:gd name="T38" fmla="*/ 416 w 497"/>
                  <a:gd name="T39" fmla="*/ 196 h 400"/>
                  <a:gd name="T40" fmla="*/ 381 w 497"/>
                  <a:gd name="T41" fmla="*/ 231 h 400"/>
                  <a:gd name="T42" fmla="*/ 248 w 497"/>
                  <a:gd name="T43" fmla="*/ 337 h 400"/>
                  <a:gd name="T44" fmla="*/ 151 w 497"/>
                  <a:gd name="T45" fmla="*/ 293 h 400"/>
                  <a:gd name="T46" fmla="*/ 107 w 497"/>
                  <a:gd name="T47" fmla="*/ 293 h 400"/>
                  <a:gd name="T48" fmla="*/ 107 w 497"/>
                  <a:gd name="T49" fmla="*/ 337 h 400"/>
                  <a:gd name="T50" fmla="*/ 248 w 497"/>
                  <a:gd name="T51" fmla="*/ 399 h 400"/>
                  <a:gd name="T52" fmla="*/ 435 w 497"/>
                  <a:gd name="T53" fmla="*/ 257 h 400"/>
                  <a:gd name="T54" fmla="*/ 496 w 497"/>
                  <a:gd name="T55" fmla="*/ 257 h 400"/>
                  <a:gd name="T56" fmla="*/ 496 w 497"/>
                  <a:gd name="T57" fmla="*/ 196 h 400"/>
                  <a:gd name="T58" fmla="*/ 416 w 497"/>
                  <a:gd name="T59" fmla="*/ 19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97" h="400">
                    <a:moveTo>
                      <a:pt x="169" y="196"/>
                    </a:moveTo>
                    <a:lnTo>
                      <a:pt x="169" y="196"/>
                    </a:lnTo>
                    <a:cubicBezTo>
                      <a:pt x="169" y="240"/>
                      <a:pt x="204" y="275"/>
                      <a:pt x="248" y="275"/>
                    </a:cubicBezTo>
                    <a:cubicBezTo>
                      <a:pt x="292" y="275"/>
                      <a:pt x="328" y="240"/>
                      <a:pt x="328" y="196"/>
                    </a:cubicBezTo>
                    <a:cubicBezTo>
                      <a:pt x="328" y="151"/>
                      <a:pt x="292" y="116"/>
                      <a:pt x="248" y="116"/>
                    </a:cubicBezTo>
                    <a:cubicBezTo>
                      <a:pt x="204" y="116"/>
                      <a:pt x="169" y="151"/>
                      <a:pt x="169" y="196"/>
                    </a:cubicBezTo>
                    <a:close/>
                    <a:moveTo>
                      <a:pt x="116" y="169"/>
                    </a:moveTo>
                    <a:lnTo>
                      <a:pt x="116" y="169"/>
                    </a:lnTo>
                    <a:cubicBezTo>
                      <a:pt x="124" y="107"/>
                      <a:pt x="186" y="63"/>
                      <a:pt x="248" y="63"/>
                    </a:cubicBezTo>
                    <a:cubicBezTo>
                      <a:pt x="284" y="63"/>
                      <a:pt x="319" y="71"/>
                      <a:pt x="345" y="98"/>
                    </a:cubicBezTo>
                    <a:cubicBezTo>
                      <a:pt x="354" y="107"/>
                      <a:pt x="381" y="107"/>
                      <a:pt x="390" y="98"/>
                    </a:cubicBezTo>
                    <a:cubicBezTo>
                      <a:pt x="399" y="89"/>
                      <a:pt x="399" y="71"/>
                      <a:pt x="390" y="54"/>
                    </a:cubicBezTo>
                    <a:cubicBezTo>
                      <a:pt x="354" y="18"/>
                      <a:pt x="301" y="0"/>
                      <a:pt x="248" y="0"/>
                    </a:cubicBezTo>
                    <a:cubicBezTo>
                      <a:pt x="160" y="0"/>
                      <a:pt x="80" y="54"/>
                      <a:pt x="62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80" y="196"/>
                      <a:pt x="80" y="196"/>
                      <a:pt x="80" y="196"/>
                    </a:cubicBezTo>
                    <a:cubicBezTo>
                      <a:pt x="107" y="196"/>
                      <a:pt x="107" y="178"/>
                      <a:pt x="116" y="169"/>
                    </a:cubicBezTo>
                    <a:close/>
                    <a:moveTo>
                      <a:pt x="416" y="196"/>
                    </a:moveTo>
                    <a:lnTo>
                      <a:pt x="416" y="196"/>
                    </a:lnTo>
                    <a:cubicBezTo>
                      <a:pt x="390" y="196"/>
                      <a:pt x="390" y="222"/>
                      <a:pt x="381" y="231"/>
                    </a:cubicBezTo>
                    <a:cubicBezTo>
                      <a:pt x="372" y="293"/>
                      <a:pt x="319" y="337"/>
                      <a:pt x="248" y="337"/>
                    </a:cubicBezTo>
                    <a:cubicBezTo>
                      <a:pt x="213" y="337"/>
                      <a:pt x="177" y="319"/>
                      <a:pt x="151" y="293"/>
                    </a:cubicBezTo>
                    <a:cubicBezTo>
                      <a:pt x="142" y="284"/>
                      <a:pt x="116" y="284"/>
                      <a:pt x="107" y="293"/>
                    </a:cubicBezTo>
                    <a:cubicBezTo>
                      <a:pt x="97" y="310"/>
                      <a:pt x="97" y="328"/>
                      <a:pt x="107" y="337"/>
                    </a:cubicBezTo>
                    <a:cubicBezTo>
                      <a:pt x="142" y="373"/>
                      <a:pt x="195" y="399"/>
                      <a:pt x="248" y="399"/>
                    </a:cubicBezTo>
                    <a:cubicBezTo>
                      <a:pt x="337" y="399"/>
                      <a:pt x="416" y="337"/>
                      <a:pt x="435" y="257"/>
                    </a:cubicBezTo>
                    <a:cubicBezTo>
                      <a:pt x="496" y="257"/>
                      <a:pt x="496" y="257"/>
                      <a:pt x="496" y="257"/>
                    </a:cubicBezTo>
                    <a:cubicBezTo>
                      <a:pt x="496" y="196"/>
                      <a:pt x="496" y="196"/>
                      <a:pt x="496" y="196"/>
                    </a:cubicBezTo>
                    <a:lnTo>
                      <a:pt x="416" y="1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0" name="TextBox 71"/>
            <p:cNvSpPr txBox="1"/>
            <p:nvPr/>
          </p:nvSpPr>
          <p:spPr>
            <a:xfrm>
              <a:off x="12201525" y="5028204"/>
              <a:ext cx="4369072" cy="590253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 defTabSz="647570">
                <a:lnSpc>
                  <a:spcPct val="120000"/>
                </a:lnSpc>
                <a:spcBef>
                  <a:spcPts val="1700"/>
                </a:spcBef>
                <a:defRPr/>
              </a:pPr>
              <a:r>
                <a:rPr lang="zh-CN" altLang="en-US" sz="2400" dirty="0" smtClean="0">
                  <a:latin typeface="微软雅黑" panose="020B0503020204020204" pitchFamily="34" charset="-122"/>
                  <a:cs typeface="Aparajita" panose="020B0604020202020204" pitchFamily="34" charset="0"/>
                </a:rPr>
                <a:t>蛮力法找解</a:t>
              </a:r>
              <a:endParaRPr lang="es-ES" sz="2400" dirty="0"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23" name="Group 90"/>
          <p:cNvGrpSpPr/>
          <p:nvPr/>
        </p:nvGrpSpPr>
        <p:grpSpPr>
          <a:xfrm rot="16200000">
            <a:off x="13184209" y="7347981"/>
            <a:ext cx="2360646" cy="243777"/>
            <a:chOff x="2057400" y="2800350"/>
            <a:chExt cx="885242" cy="91440"/>
          </a:xfrm>
          <a:solidFill>
            <a:schemeClr val="tx1">
              <a:lumMod val="50000"/>
            </a:schemeClr>
          </a:solidFill>
        </p:grpSpPr>
        <p:sp>
          <p:nvSpPr>
            <p:cNvPr id="24" name="Oval 91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dirty="0">
                <a:latin typeface="微软雅黑" panose="020B0503020204020204" pitchFamily="34" charset="-122"/>
              </a:endParaRPr>
            </a:p>
          </p:txBody>
        </p:sp>
        <p:cxnSp>
          <p:nvCxnSpPr>
            <p:cNvPr id="25" name="Straight Connector 92"/>
            <p:cNvCxnSpPr/>
            <p:nvPr/>
          </p:nvCxnSpPr>
          <p:spPr>
            <a:xfrm rot="5400000" flipV="1">
              <a:off x="2545741" y="2449169"/>
              <a:ext cx="0" cy="793803"/>
            </a:xfrm>
            <a:prstGeom prst="line">
              <a:avLst/>
            </a:prstGeom>
            <a:grp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6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72607"/>
              </p:ext>
            </p:extLst>
          </p:nvPr>
        </p:nvGraphicFramePr>
        <p:xfrm>
          <a:off x="0" y="5800860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56"/>
          <p:cNvGrpSpPr/>
          <p:nvPr/>
        </p:nvGrpSpPr>
        <p:grpSpPr>
          <a:xfrm>
            <a:off x="6008975" y="483017"/>
            <a:ext cx="12359700" cy="1498183"/>
            <a:chOff x="5988388" y="483017"/>
            <a:chExt cx="12359700" cy="2079087"/>
          </a:xfrm>
        </p:grpSpPr>
        <p:sp>
          <p:nvSpPr>
            <p:cNvPr id="4" name="TextBox 57"/>
            <p:cNvSpPr txBox="1"/>
            <p:nvPr/>
          </p:nvSpPr>
          <p:spPr>
            <a:xfrm>
              <a:off x="5988388" y="483017"/>
              <a:ext cx="12359700" cy="1409449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如何找解</a:t>
              </a:r>
              <a:r>
                <a:rPr lang="en-US" altLang="zh-CN" sz="6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—</a:t>
              </a:r>
              <a:r>
                <a:rPr lang="zh-CN" altLang="en-US" sz="6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蛮力法</a:t>
              </a:r>
              <a:endParaRPr lang="id-ID" sz="6000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5" name="Rectangle 5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 fontScale="775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100" dirty="0" smtClean="0">
                  <a:solidFill>
                    <a:schemeClr val="accent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---------</a:t>
              </a:r>
              <a:r>
                <a:rPr lang="zh-CN" altLang="en-US" sz="3100" dirty="0" smtClean="0">
                  <a:solidFill>
                    <a:schemeClr val="accent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四后问题为例</a:t>
              </a:r>
              <a:endParaRPr lang="en-US" sz="31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6723"/>
              </p:ext>
            </p:extLst>
          </p:nvPr>
        </p:nvGraphicFramePr>
        <p:xfrm>
          <a:off x="3850527" y="5800860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16628"/>
              </p:ext>
            </p:extLst>
          </p:nvPr>
        </p:nvGraphicFramePr>
        <p:xfrm>
          <a:off x="7701054" y="5800860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61976"/>
              </p:ext>
            </p:extLst>
          </p:nvPr>
        </p:nvGraphicFramePr>
        <p:xfrm>
          <a:off x="11720288" y="2127554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2531296" y="7036892"/>
            <a:ext cx="1319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381823" y="7036892"/>
            <a:ext cx="1319231" cy="441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10232350" y="3039035"/>
            <a:ext cx="1487938" cy="33792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4203716" y="9161528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4522826" y="811375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6156378" y="8836132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34758"/>
              </p:ext>
            </p:extLst>
          </p:nvPr>
        </p:nvGraphicFramePr>
        <p:xfrm>
          <a:off x="11720288" y="5005667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22488"/>
                <a:gridCol w="643160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61518"/>
              </p:ext>
            </p:extLst>
          </p:nvPr>
        </p:nvGraphicFramePr>
        <p:xfrm>
          <a:off x="11720288" y="7886748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07130"/>
              </p:ext>
            </p:extLst>
          </p:nvPr>
        </p:nvGraphicFramePr>
        <p:xfrm>
          <a:off x="11720288" y="10869506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28" name="直接箭头连接符 27"/>
          <p:cNvCxnSpPr>
            <a:endCxn id="25" idx="1"/>
          </p:cNvCxnSpPr>
          <p:nvPr/>
        </p:nvCxnSpPr>
        <p:spPr>
          <a:xfrm flipV="1">
            <a:off x="10232350" y="6285827"/>
            <a:ext cx="1487938" cy="132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6" idx="1"/>
          </p:cNvCxnSpPr>
          <p:nvPr/>
        </p:nvCxnSpPr>
        <p:spPr>
          <a:xfrm>
            <a:off x="10232350" y="6447192"/>
            <a:ext cx="1487938" cy="27197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7" idx="1"/>
          </p:cNvCxnSpPr>
          <p:nvPr/>
        </p:nvCxnSpPr>
        <p:spPr>
          <a:xfrm>
            <a:off x="10222638" y="6460439"/>
            <a:ext cx="1497650" cy="56892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4248541" y="3397224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621439" y="216119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6237051" y="3039035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4221646" y="6248002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4594544" y="501197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6174308" y="5976394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14221646" y="12137811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4540756" y="1109003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6174308" y="11812415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30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37" grpId="0"/>
      <p:bldP spid="38" grpId="0"/>
      <p:bldP spid="40" grpId="0"/>
      <p:bldP spid="41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0" y="5800860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56"/>
          <p:cNvGrpSpPr/>
          <p:nvPr/>
        </p:nvGrpSpPr>
        <p:grpSpPr>
          <a:xfrm>
            <a:off x="6008975" y="483017"/>
            <a:ext cx="12359700" cy="1498183"/>
            <a:chOff x="5988388" y="483017"/>
            <a:chExt cx="12359700" cy="2079087"/>
          </a:xfrm>
        </p:grpSpPr>
        <p:sp>
          <p:nvSpPr>
            <p:cNvPr id="4" name="TextBox 57"/>
            <p:cNvSpPr txBox="1"/>
            <p:nvPr/>
          </p:nvSpPr>
          <p:spPr>
            <a:xfrm>
              <a:off x="5988388" y="483017"/>
              <a:ext cx="12359700" cy="1409449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如何找解</a:t>
              </a:r>
              <a:r>
                <a:rPr lang="en-US" altLang="zh-CN" sz="6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—</a:t>
              </a:r>
              <a:r>
                <a:rPr lang="zh-CN" altLang="en-US" sz="6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蛮力法</a:t>
              </a:r>
              <a:endParaRPr lang="id-ID" sz="6000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5" name="Rectangle 5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 fontScale="775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100" dirty="0" smtClean="0">
                  <a:solidFill>
                    <a:schemeClr val="accent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---------</a:t>
              </a:r>
              <a:r>
                <a:rPr lang="zh-CN" altLang="en-US" sz="3100" dirty="0" smtClean="0">
                  <a:solidFill>
                    <a:schemeClr val="accent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四后问题为例</a:t>
              </a:r>
              <a:endParaRPr lang="en-US" sz="31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850527" y="5800860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737179"/>
              </p:ext>
            </p:extLst>
          </p:nvPr>
        </p:nvGraphicFramePr>
        <p:xfrm>
          <a:off x="7701054" y="5800860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749005"/>
              </p:ext>
            </p:extLst>
          </p:nvPr>
        </p:nvGraphicFramePr>
        <p:xfrm>
          <a:off x="11720288" y="2127554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2531296" y="7036892"/>
            <a:ext cx="1319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381823" y="7036892"/>
            <a:ext cx="1319231" cy="441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10232350" y="3039035"/>
            <a:ext cx="1487938" cy="33792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4203716" y="9161528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4522826" y="811375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6156378" y="8836132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52569"/>
              </p:ext>
            </p:extLst>
          </p:nvPr>
        </p:nvGraphicFramePr>
        <p:xfrm>
          <a:off x="11720288" y="5005667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22488"/>
                <a:gridCol w="643160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36799"/>
              </p:ext>
            </p:extLst>
          </p:nvPr>
        </p:nvGraphicFramePr>
        <p:xfrm>
          <a:off x="11720288" y="7886748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21361"/>
              </p:ext>
            </p:extLst>
          </p:nvPr>
        </p:nvGraphicFramePr>
        <p:xfrm>
          <a:off x="11720288" y="10869506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28" name="直接箭头连接符 27"/>
          <p:cNvCxnSpPr>
            <a:endCxn id="25" idx="1"/>
          </p:cNvCxnSpPr>
          <p:nvPr/>
        </p:nvCxnSpPr>
        <p:spPr>
          <a:xfrm flipV="1">
            <a:off x="10232350" y="6285827"/>
            <a:ext cx="1487938" cy="132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6" idx="1"/>
          </p:cNvCxnSpPr>
          <p:nvPr/>
        </p:nvCxnSpPr>
        <p:spPr>
          <a:xfrm>
            <a:off x="10232350" y="6447192"/>
            <a:ext cx="1487938" cy="27197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7" idx="1"/>
          </p:cNvCxnSpPr>
          <p:nvPr/>
        </p:nvCxnSpPr>
        <p:spPr>
          <a:xfrm>
            <a:off x="10222638" y="6460439"/>
            <a:ext cx="1497650" cy="56892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4248541" y="3397224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621439" y="216119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6237051" y="3039035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4221646" y="6248002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4594544" y="501197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6174308" y="5976394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14221646" y="12137811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4540756" y="1109003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6174308" y="11812415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26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37" grpId="0"/>
      <p:bldP spid="38" grpId="0"/>
      <p:bldP spid="40" grpId="0"/>
      <p:bldP spid="41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0" y="5800860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56"/>
          <p:cNvGrpSpPr/>
          <p:nvPr/>
        </p:nvGrpSpPr>
        <p:grpSpPr>
          <a:xfrm>
            <a:off x="6008975" y="483017"/>
            <a:ext cx="12359700" cy="1498183"/>
            <a:chOff x="5988388" y="483017"/>
            <a:chExt cx="12359700" cy="2079087"/>
          </a:xfrm>
        </p:grpSpPr>
        <p:sp>
          <p:nvSpPr>
            <p:cNvPr id="4" name="TextBox 57"/>
            <p:cNvSpPr txBox="1"/>
            <p:nvPr/>
          </p:nvSpPr>
          <p:spPr>
            <a:xfrm>
              <a:off x="5988388" y="483017"/>
              <a:ext cx="12359700" cy="1409449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如何找解</a:t>
              </a:r>
              <a:r>
                <a:rPr lang="en-US" altLang="zh-CN" sz="6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—</a:t>
              </a:r>
              <a:r>
                <a:rPr lang="zh-CN" altLang="en-US" sz="6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蛮力法</a:t>
              </a:r>
              <a:endParaRPr lang="id-ID" sz="6000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5" name="Rectangle 5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 fontScale="775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100" dirty="0" smtClean="0">
                  <a:solidFill>
                    <a:schemeClr val="accent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---------</a:t>
              </a:r>
              <a:r>
                <a:rPr lang="zh-CN" altLang="en-US" sz="3100" dirty="0" smtClean="0">
                  <a:solidFill>
                    <a:schemeClr val="accent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四后问题为例</a:t>
              </a:r>
              <a:endParaRPr lang="en-US" sz="31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850527" y="5800860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12168"/>
              </p:ext>
            </p:extLst>
          </p:nvPr>
        </p:nvGraphicFramePr>
        <p:xfrm>
          <a:off x="7701054" y="5800860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136791"/>
              </p:ext>
            </p:extLst>
          </p:nvPr>
        </p:nvGraphicFramePr>
        <p:xfrm>
          <a:off x="11720288" y="2127554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2531296" y="7036892"/>
            <a:ext cx="1319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381823" y="7036892"/>
            <a:ext cx="1319231" cy="441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10232350" y="3039035"/>
            <a:ext cx="1487938" cy="33792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4203716" y="9161528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4522826" y="811375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6156378" y="8836132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32836"/>
              </p:ext>
            </p:extLst>
          </p:nvPr>
        </p:nvGraphicFramePr>
        <p:xfrm>
          <a:off x="11720288" y="5005667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22488"/>
                <a:gridCol w="643160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887830"/>
              </p:ext>
            </p:extLst>
          </p:nvPr>
        </p:nvGraphicFramePr>
        <p:xfrm>
          <a:off x="11720288" y="7886748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1205"/>
              </p:ext>
            </p:extLst>
          </p:nvPr>
        </p:nvGraphicFramePr>
        <p:xfrm>
          <a:off x="11720288" y="10869506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28" name="直接箭头连接符 27"/>
          <p:cNvCxnSpPr>
            <a:endCxn id="25" idx="1"/>
          </p:cNvCxnSpPr>
          <p:nvPr/>
        </p:nvCxnSpPr>
        <p:spPr>
          <a:xfrm flipV="1">
            <a:off x="10232350" y="6285827"/>
            <a:ext cx="1487938" cy="132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6" idx="1"/>
          </p:cNvCxnSpPr>
          <p:nvPr/>
        </p:nvCxnSpPr>
        <p:spPr>
          <a:xfrm>
            <a:off x="10232350" y="6447192"/>
            <a:ext cx="1487938" cy="27197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7" idx="1"/>
          </p:cNvCxnSpPr>
          <p:nvPr/>
        </p:nvCxnSpPr>
        <p:spPr>
          <a:xfrm>
            <a:off x="10222638" y="6460439"/>
            <a:ext cx="1497650" cy="56892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4248541" y="3397224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621439" y="216119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6237051" y="3039035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4221646" y="6248002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4594544" y="501197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6174308" y="5976394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14221646" y="12137811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4540756" y="1109003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6174308" y="11812415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03639" y="5279923"/>
            <a:ext cx="1769806" cy="2064774"/>
          </a:xfrm>
          <a:prstGeom prst="rect">
            <a:avLst/>
          </a:prstGeom>
          <a:noFill/>
          <a:ln w="76200">
            <a:solidFill>
              <a:srgbClr val="FBB62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247535" y="7344697"/>
            <a:ext cx="0" cy="2831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4968" y="10176387"/>
            <a:ext cx="84065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可以发现，此时的位置摆放已经不合理，但是蛮力法还是要继续摆放下面行的位置，这是没有必要的操作，但是能够判断所有的摆放情况，验证剪枝算法的正确性。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37" grpId="0"/>
      <p:bldP spid="38" grpId="0"/>
      <p:bldP spid="40" grpId="0"/>
      <p:bldP spid="41" grpId="0"/>
      <p:bldP spid="43" grpId="0"/>
      <p:bldP spid="44" grpId="0"/>
      <p:bldP spid="10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6711681" y="8469802"/>
            <a:ext cx="4322051" cy="2260059"/>
            <a:chOff x="6725834" y="9135119"/>
            <a:chExt cx="4387851" cy="2294467"/>
          </a:xfrm>
        </p:grpSpPr>
        <p:sp>
          <p:nvSpPr>
            <p:cNvPr id="3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  <p:sp>
          <p:nvSpPr>
            <p:cNvPr id="4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  <p:sp>
          <p:nvSpPr>
            <p:cNvPr id="5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" name="Group 10"/>
          <p:cNvGrpSpPr/>
          <p:nvPr/>
        </p:nvGrpSpPr>
        <p:grpSpPr>
          <a:xfrm>
            <a:off x="6688086" y="4139848"/>
            <a:ext cx="4369072" cy="2146159"/>
            <a:chOff x="7877013" y="4599784"/>
            <a:chExt cx="4369072" cy="2146159"/>
          </a:xfrm>
        </p:grpSpPr>
        <p:grpSp>
          <p:nvGrpSpPr>
            <p:cNvPr id="7" name="Group 4"/>
            <p:cNvGrpSpPr/>
            <p:nvPr/>
          </p:nvGrpSpPr>
          <p:grpSpPr>
            <a:xfrm>
              <a:off x="9295731" y="4599784"/>
              <a:ext cx="1529720" cy="1530119"/>
              <a:chOff x="4859743" y="5333169"/>
              <a:chExt cx="1529720" cy="1530119"/>
            </a:xfrm>
          </p:grpSpPr>
          <p:sp>
            <p:nvSpPr>
              <p:cNvPr id="9" name="Oval 58"/>
              <p:cNvSpPr/>
              <p:nvPr/>
            </p:nvSpPr>
            <p:spPr bwMode="auto">
              <a:xfrm>
                <a:off x="4859743" y="5333169"/>
                <a:ext cx="1529720" cy="15301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4"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0" name="Freeform 75"/>
              <p:cNvSpPr>
                <a:spLocks noChangeArrowheads="1"/>
              </p:cNvSpPr>
              <p:nvPr/>
            </p:nvSpPr>
            <p:spPr bwMode="auto">
              <a:xfrm>
                <a:off x="5294374" y="5830344"/>
                <a:ext cx="662867" cy="533813"/>
              </a:xfrm>
              <a:custGeom>
                <a:avLst/>
                <a:gdLst>
                  <a:gd name="T0" fmla="*/ 443 w 497"/>
                  <a:gd name="T1" fmla="*/ 0 h 400"/>
                  <a:gd name="T2" fmla="*/ 443 w 497"/>
                  <a:gd name="T3" fmla="*/ 0 h 400"/>
                  <a:gd name="T4" fmla="*/ 53 w 497"/>
                  <a:gd name="T5" fmla="*/ 0 h 400"/>
                  <a:gd name="T6" fmla="*/ 0 w 497"/>
                  <a:gd name="T7" fmla="*/ 44 h 400"/>
                  <a:gd name="T8" fmla="*/ 0 w 497"/>
                  <a:gd name="T9" fmla="*/ 346 h 400"/>
                  <a:gd name="T10" fmla="*/ 53 w 497"/>
                  <a:gd name="T11" fmla="*/ 399 h 400"/>
                  <a:gd name="T12" fmla="*/ 443 w 497"/>
                  <a:gd name="T13" fmla="*/ 399 h 400"/>
                  <a:gd name="T14" fmla="*/ 496 w 497"/>
                  <a:gd name="T15" fmla="*/ 346 h 400"/>
                  <a:gd name="T16" fmla="*/ 496 w 497"/>
                  <a:gd name="T17" fmla="*/ 44 h 400"/>
                  <a:gd name="T18" fmla="*/ 443 w 497"/>
                  <a:gd name="T19" fmla="*/ 0 h 400"/>
                  <a:gd name="T20" fmla="*/ 443 w 497"/>
                  <a:gd name="T21" fmla="*/ 346 h 400"/>
                  <a:gd name="T22" fmla="*/ 443 w 497"/>
                  <a:gd name="T23" fmla="*/ 346 h 400"/>
                  <a:gd name="T24" fmla="*/ 53 w 497"/>
                  <a:gd name="T25" fmla="*/ 346 h 400"/>
                  <a:gd name="T26" fmla="*/ 53 w 497"/>
                  <a:gd name="T27" fmla="*/ 44 h 400"/>
                  <a:gd name="T28" fmla="*/ 443 w 497"/>
                  <a:gd name="T29" fmla="*/ 44 h 400"/>
                  <a:gd name="T30" fmla="*/ 443 w 497"/>
                  <a:gd name="T31" fmla="*/ 346 h 400"/>
                  <a:gd name="T32" fmla="*/ 222 w 497"/>
                  <a:gd name="T33" fmla="*/ 249 h 400"/>
                  <a:gd name="T34" fmla="*/ 222 w 497"/>
                  <a:gd name="T35" fmla="*/ 249 h 400"/>
                  <a:gd name="T36" fmla="*/ 97 w 497"/>
                  <a:gd name="T37" fmla="*/ 249 h 400"/>
                  <a:gd name="T38" fmla="*/ 97 w 497"/>
                  <a:gd name="T39" fmla="*/ 293 h 400"/>
                  <a:gd name="T40" fmla="*/ 222 w 497"/>
                  <a:gd name="T41" fmla="*/ 293 h 400"/>
                  <a:gd name="T42" fmla="*/ 222 w 497"/>
                  <a:gd name="T43" fmla="*/ 249 h 400"/>
                  <a:gd name="T44" fmla="*/ 222 w 497"/>
                  <a:gd name="T45" fmla="*/ 178 h 400"/>
                  <a:gd name="T46" fmla="*/ 222 w 497"/>
                  <a:gd name="T47" fmla="*/ 178 h 400"/>
                  <a:gd name="T48" fmla="*/ 97 w 497"/>
                  <a:gd name="T49" fmla="*/ 178 h 400"/>
                  <a:gd name="T50" fmla="*/ 97 w 497"/>
                  <a:gd name="T51" fmla="*/ 222 h 400"/>
                  <a:gd name="T52" fmla="*/ 222 w 497"/>
                  <a:gd name="T53" fmla="*/ 222 h 400"/>
                  <a:gd name="T54" fmla="*/ 222 w 497"/>
                  <a:gd name="T55" fmla="*/ 178 h 400"/>
                  <a:gd name="T56" fmla="*/ 222 w 497"/>
                  <a:gd name="T57" fmla="*/ 98 h 400"/>
                  <a:gd name="T58" fmla="*/ 222 w 497"/>
                  <a:gd name="T59" fmla="*/ 98 h 400"/>
                  <a:gd name="T60" fmla="*/ 97 w 497"/>
                  <a:gd name="T61" fmla="*/ 98 h 400"/>
                  <a:gd name="T62" fmla="*/ 97 w 497"/>
                  <a:gd name="T63" fmla="*/ 143 h 400"/>
                  <a:gd name="T64" fmla="*/ 222 w 497"/>
                  <a:gd name="T65" fmla="*/ 143 h 400"/>
                  <a:gd name="T66" fmla="*/ 222 w 497"/>
                  <a:gd name="T67" fmla="*/ 98 h 400"/>
                  <a:gd name="T68" fmla="*/ 389 w 497"/>
                  <a:gd name="T69" fmla="*/ 257 h 400"/>
                  <a:gd name="T70" fmla="*/ 389 w 497"/>
                  <a:gd name="T71" fmla="*/ 257 h 400"/>
                  <a:gd name="T72" fmla="*/ 354 w 497"/>
                  <a:gd name="T73" fmla="*/ 231 h 400"/>
                  <a:gd name="T74" fmla="*/ 381 w 497"/>
                  <a:gd name="T75" fmla="*/ 151 h 400"/>
                  <a:gd name="T76" fmla="*/ 336 w 497"/>
                  <a:gd name="T77" fmla="*/ 98 h 400"/>
                  <a:gd name="T78" fmla="*/ 292 w 497"/>
                  <a:gd name="T79" fmla="*/ 151 h 400"/>
                  <a:gd name="T80" fmla="*/ 319 w 497"/>
                  <a:gd name="T81" fmla="*/ 231 h 400"/>
                  <a:gd name="T82" fmla="*/ 275 w 497"/>
                  <a:gd name="T83" fmla="*/ 257 h 400"/>
                  <a:gd name="T84" fmla="*/ 275 w 497"/>
                  <a:gd name="T85" fmla="*/ 293 h 400"/>
                  <a:gd name="T86" fmla="*/ 398 w 497"/>
                  <a:gd name="T87" fmla="*/ 293 h 400"/>
                  <a:gd name="T88" fmla="*/ 389 w 497"/>
                  <a:gd name="T89" fmla="*/ 25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97" h="400">
                    <a:moveTo>
                      <a:pt x="443" y="0"/>
                    </a:moveTo>
                    <a:lnTo>
                      <a:pt x="443" y="0"/>
                    </a:lnTo>
                    <a:cubicBezTo>
                      <a:pt x="53" y="0"/>
                      <a:pt x="53" y="0"/>
                      <a:pt x="53" y="0"/>
                    </a:cubicBezTo>
                    <a:cubicBezTo>
                      <a:pt x="17" y="0"/>
                      <a:pt x="0" y="18"/>
                      <a:pt x="0" y="44"/>
                    </a:cubicBezTo>
                    <a:cubicBezTo>
                      <a:pt x="0" y="346"/>
                      <a:pt x="0" y="346"/>
                      <a:pt x="0" y="346"/>
                    </a:cubicBezTo>
                    <a:cubicBezTo>
                      <a:pt x="0" y="373"/>
                      <a:pt x="17" y="399"/>
                      <a:pt x="53" y="399"/>
                    </a:cubicBezTo>
                    <a:cubicBezTo>
                      <a:pt x="443" y="399"/>
                      <a:pt x="443" y="399"/>
                      <a:pt x="443" y="399"/>
                    </a:cubicBezTo>
                    <a:cubicBezTo>
                      <a:pt x="470" y="399"/>
                      <a:pt x="496" y="373"/>
                      <a:pt x="496" y="346"/>
                    </a:cubicBezTo>
                    <a:cubicBezTo>
                      <a:pt x="496" y="44"/>
                      <a:pt x="496" y="44"/>
                      <a:pt x="496" y="44"/>
                    </a:cubicBezTo>
                    <a:cubicBezTo>
                      <a:pt x="496" y="18"/>
                      <a:pt x="470" y="0"/>
                      <a:pt x="443" y="0"/>
                    </a:cubicBezTo>
                    <a:close/>
                    <a:moveTo>
                      <a:pt x="443" y="346"/>
                    </a:moveTo>
                    <a:lnTo>
                      <a:pt x="443" y="346"/>
                    </a:lnTo>
                    <a:cubicBezTo>
                      <a:pt x="53" y="346"/>
                      <a:pt x="53" y="346"/>
                      <a:pt x="53" y="3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443" y="44"/>
                      <a:pt x="443" y="44"/>
                      <a:pt x="443" y="44"/>
                    </a:cubicBezTo>
                    <a:lnTo>
                      <a:pt x="443" y="346"/>
                    </a:lnTo>
                    <a:close/>
                    <a:moveTo>
                      <a:pt x="222" y="249"/>
                    </a:moveTo>
                    <a:lnTo>
                      <a:pt x="222" y="249"/>
                    </a:lnTo>
                    <a:cubicBezTo>
                      <a:pt x="97" y="249"/>
                      <a:pt x="97" y="249"/>
                      <a:pt x="97" y="249"/>
                    </a:cubicBezTo>
                    <a:cubicBezTo>
                      <a:pt x="97" y="293"/>
                      <a:pt x="97" y="293"/>
                      <a:pt x="97" y="293"/>
                    </a:cubicBezTo>
                    <a:cubicBezTo>
                      <a:pt x="222" y="293"/>
                      <a:pt x="222" y="293"/>
                      <a:pt x="222" y="293"/>
                    </a:cubicBezTo>
                    <a:lnTo>
                      <a:pt x="222" y="249"/>
                    </a:lnTo>
                    <a:close/>
                    <a:moveTo>
                      <a:pt x="222" y="178"/>
                    </a:moveTo>
                    <a:lnTo>
                      <a:pt x="222" y="178"/>
                    </a:lnTo>
                    <a:cubicBezTo>
                      <a:pt x="97" y="178"/>
                      <a:pt x="97" y="178"/>
                      <a:pt x="97" y="178"/>
                    </a:cubicBezTo>
                    <a:cubicBezTo>
                      <a:pt x="97" y="222"/>
                      <a:pt x="97" y="222"/>
                      <a:pt x="97" y="222"/>
                    </a:cubicBezTo>
                    <a:cubicBezTo>
                      <a:pt x="222" y="222"/>
                      <a:pt x="222" y="222"/>
                      <a:pt x="222" y="222"/>
                    </a:cubicBezTo>
                    <a:lnTo>
                      <a:pt x="222" y="178"/>
                    </a:lnTo>
                    <a:close/>
                    <a:moveTo>
                      <a:pt x="222" y="98"/>
                    </a:moveTo>
                    <a:lnTo>
                      <a:pt x="222" y="98"/>
                    </a:lnTo>
                    <a:cubicBezTo>
                      <a:pt x="97" y="98"/>
                      <a:pt x="97" y="98"/>
                      <a:pt x="97" y="98"/>
                    </a:cubicBezTo>
                    <a:cubicBezTo>
                      <a:pt x="97" y="143"/>
                      <a:pt x="97" y="143"/>
                      <a:pt x="97" y="143"/>
                    </a:cubicBezTo>
                    <a:cubicBezTo>
                      <a:pt x="222" y="143"/>
                      <a:pt x="222" y="143"/>
                      <a:pt x="222" y="143"/>
                    </a:cubicBezTo>
                    <a:lnTo>
                      <a:pt x="222" y="98"/>
                    </a:lnTo>
                    <a:close/>
                    <a:moveTo>
                      <a:pt x="389" y="257"/>
                    </a:moveTo>
                    <a:lnTo>
                      <a:pt x="389" y="257"/>
                    </a:lnTo>
                    <a:cubicBezTo>
                      <a:pt x="389" y="257"/>
                      <a:pt x="354" y="249"/>
                      <a:pt x="354" y="231"/>
                    </a:cubicBezTo>
                    <a:cubicBezTo>
                      <a:pt x="354" y="204"/>
                      <a:pt x="381" y="196"/>
                      <a:pt x="381" y="151"/>
                    </a:cubicBezTo>
                    <a:cubicBezTo>
                      <a:pt x="381" y="125"/>
                      <a:pt x="372" y="98"/>
                      <a:pt x="336" y="98"/>
                    </a:cubicBezTo>
                    <a:cubicBezTo>
                      <a:pt x="301" y="98"/>
                      <a:pt x="292" y="125"/>
                      <a:pt x="292" y="151"/>
                    </a:cubicBezTo>
                    <a:cubicBezTo>
                      <a:pt x="292" y="196"/>
                      <a:pt x="319" y="204"/>
                      <a:pt x="319" y="231"/>
                    </a:cubicBezTo>
                    <a:cubicBezTo>
                      <a:pt x="319" y="249"/>
                      <a:pt x="275" y="257"/>
                      <a:pt x="275" y="257"/>
                    </a:cubicBezTo>
                    <a:lnTo>
                      <a:pt x="275" y="293"/>
                    </a:lnTo>
                    <a:cubicBezTo>
                      <a:pt x="398" y="293"/>
                      <a:pt x="398" y="293"/>
                      <a:pt x="398" y="293"/>
                    </a:cubicBezTo>
                    <a:cubicBezTo>
                      <a:pt x="398" y="293"/>
                      <a:pt x="398" y="257"/>
                      <a:pt x="389" y="25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8" name="TextBox 70"/>
            <p:cNvSpPr txBox="1"/>
            <p:nvPr/>
          </p:nvSpPr>
          <p:spPr>
            <a:xfrm>
              <a:off x="7877013" y="6155690"/>
              <a:ext cx="4369072" cy="590253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 defTabSz="647570">
                <a:lnSpc>
                  <a:spcPct val="120000"/>
                </a:lnSpc>
                <a:spcBef>
                  <a:spcPts val="1700"/>
                </a:spcBef>
                <a:defRPr/>
              </a:pPr>
              <a:r>
                <a:rPr lang="zh-CN" altLang="en-US" sz="2400" dirty="0" smtClean="0">
                  <a:latin typeface="微软雅黑" panose="020B0503020204020204" pitchFamily="34" charset="-122"/>
                  <a:cs typeface="Aparajita" panose="020B0604020202020204" pitchFamily="34" charset="0"/>
                </a:rPr>
                <a:t>如何找解？</a:t>
              </a:r>
              <a:endParaRPr lang="es-ES" sz="2400" dirty="0"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11" name="Group 87"/>
          <p:cNvGrpSpPr/>
          <p:nvPr/>
        </p:nvGrpSpPr>
        <p:grpSpPr>
          <a:xfrm rot="16200000">
            <a:off x="7695511" y="7836292"/>
            <a:ext cx="2360646" cy="243777"/>
            <a:chOff x="2057400" y="2800350"/>
            <a:chExt cx="885242" cy="91440"/>
          </a:xfrm>
          <a:solidFill>
            <a:schemeClr val="tx1">
              <a:lumMod val="50000"/>
            </a:schemeClr>
          </a:solidFill>
        </p:grpSpPr>
        <p:sp>
          <p:nvSpPr>
            <p:cNvPr id="12" name="Oval 88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dirty="0">
                <a:latin typeface="微软雅黑" panose="020B0503020204020204" pitchFamily="34" charset="-122"/>
              </a:endParaRPr>
            </a:p>
          </p:txBody>
        </p:sp>
        <p:cxnSp>
          <p:nvCxnSpPr>
            <p:cNvPr id="13" name="Straight Connector 89"/>
            <p:cNvCxnSpPr/>
            <p:nvPr/>
          </p:nvCxnSpPr>
          <p:spPr>
            <a:xfrm rot="5400000" flipV="1">
              <a:off x="2545741" y="2449169"/>
              <a:ext cx="0" cy="793803"/>
            </a:xfrm>
            <a:prstGeom prst="line">
              <a:avLst/>
            </a:prstGeom>
            <a:grp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51"/>
          <p:cNvGrpSpPr/>
          <p:nvPr/>
        </p:nvGrpSpPr>
        <p:grpSpPr>
          <a:xfrm>
            <a:off x="13041809" y="7167119"/>
            <a:ext cx="4322051" cy="2260059"/>
            <a:chOff x="6725834" y="9135119"/>
            <a:chExt cx="4387851" cy="2294467"/>
          </a:xfrm>
        </p:grpSpPr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0" name="Group 12"/>
          <p:cNvGrpSpPr/>
          <p:nvPr/>
        </p:nvGrpSpPr>
        <p:grpSpPr>
          <a:xfrm>
            <a:off x="13047548" y="2805603"/>
            <a:ext cx="4369072" cy="2164932"/>
            <a:chOff x="16572728" y="2465444"/>
            <a:chExt cx="4369072" cy="2164932"/>
          </a:xfrm>
        </p:grpSpPr>
        <p:grpSp>
          <p:nvGrpSpPr>
            <p:cNvPr id="31" name="Group 5"/>
            <p:cNvGrpSpPr/>
            <p:nvPr/>
          </p:nvGrpSpPr>
          <p:grpSpPr>
            <a:xfrm>
              <a:off x="17939832" y="2465444"/>
              <a:ext cx="1529720" cy="1530119"/>
              <a:chOff x="4859743" y="7115847"/>
              <a:chExt cx="1529720" cy="1530119"/>
            </a:xfrm>
          </p:grpSpPr>
          <p:sp>
            <p:nvSpPr>
              <p:cNvPr id="33" name="Oval 59"/>
              <p:cNvSpPr/>
              <p:nvPr/>
            </p:nvSpPr>
            <p:spPr bwMode="auto">
              <a:xfrm>
                <a:off x="4859743" y="7115847"/>
                <a:ext cx="1529720" cy="15301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4"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4" name="Freeform 46"/>
              <p:cNvSpPr>
                <a:spLocks noChangeArrowheads="1"/>
              </p:cNvSpPr>
              <p:nvPr/>
            </p:nvSpPr>
            <p:spPr bwMode="auto">
              <a:xfrm>
                <a:off x="5269730" y="7495375"/>
                <a:ext cx="717017" cy="682877"/>
              </a:xfrm>
              <a:custGeom>
                <a:avLst/>
                <a:gdLst>
                  <a:gd name="T0" fmla="*/ 363 w 461"/>
                  <a:gd name="T1" fmla="*/ 336 h 443"/>
                  <a:gd name="T2" fmla="*/ 363 w 461"/>
                  <a:gd name="T3" fmla="*/ 336 h 443"/>
                  <a:gd name="T4" fmla="*/ 284 w 461"/>
                  <a:gd name="T5" fmla="*/ 248 h 443"/>
                  <a:gd name="T6" fmla="*/ 310 w 461"/>
                  <a:gd name="T7" fmla="*/ 195 h 443"/>
                  <a:gd name="T8" fmla="*/ 328 w 461"/>
                  <a:gd name="T9" fmla="*/ 151 h 443"/>
                  <a:gd name="T10" fmla="*/ 319 w 461"/>
                  <a:gd name="T11" fmla="*/ 132 h 443"/>
                  <a:gd name="T12" fmla="*/ 328 w 461"/>
                  <a:gd name="T13" fmla="*/ 88 h 443"/>
                  <a:gd name="T14" fmla="*/ 230 w 461"/>
                  <a:gd name="T15" fmla="*/ 0 h 443"/>
                  <a:gd name="T16" fmla="*/ 132 w 461"/>
                  <a:gd name="T17" fmla="*/ 88 h 443"/>
                  <a:gd name="T18" fmla="*/ 141 w 461"/>
                  <a:gd name="T19" fmla="*/ 132 h 443"/>
                  <a:gd name="T20" fmla="*/ 132 w 461"/>
                  <a:gd name="T21" fmla="*/ 151 h 443"/>
                  <a:gd name="T22" fmla="*/ 150 w 461"/>
                  <a:gd name="T23" fmla="*/ 195 h 443"/>
                  <a:gd name="T24" fmla="*/ 177 w 461"/>
                  <a:gd name="T25" fmla="*/ 248 h 443"/>
                  <a:gd name="T26" fmla="*/ 97 w 461"/>
                  <a:gd name="T27" fmla="*/ 336 h 443"/>
                  <a:gd name="T28" fmla="*/ 0 w 461"/>
                  <a:gd name="T29" fmla="*/ 398 h 443"/>
                  <a:gd name="T30" fmla="*/ 0 w 461"/>
                  <a:gd name="T31" fmla="*/ 442 h 443"/>
                  <a:gd name="T32" fmla="*/ 230 w 461"/>
                  <a:gd name="T33" fmla="*/ 442 h 443"/>
                  <a:gd name="T34" fmla="*/ 460 w 461"/>
                  <a:gd name="T35" fmla="*/ 442 h 443"/>
                  <a:gd name="T36" fmla="*/ 460 w 461"/>
                  <a:gd name="T37" fmla="*/ 398 h 443"/>
                  <a:gd name="T38" fmla="*/ 363 w 461"/>
                  <a:gd name="T39" fmla="*/ 33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1" h="443">
                    <a:moveTo>
                      <a:pt x="363" y="336"/>
                    </a:moveTo>
                    <a:lnTo>
                      <a:pt x="363" y="336"/>
                    </a:lnTo>
                    <a:cubicBezTo>
                      <a:pt x="301" y="310"/>
                      <a:pt x="284" y="292"/>
                      <a:pt x="284" y="248"/>
                    </a:cubicBezTo>
                    <a:cubicBezTo>
                      <a:pt x="284" y="230"/>
                      <a:pt x="301" y="239"/>
                      <a:pt x="310" y="195"/>
                    </a:cubicBezTo>
                    <a:cubicBezTo>
                      <a:pt x="310" y="176"/>
                      <a:pt x="328" y="195"/>
                      <a:pt x="328" y="151"/>
                    </a:cubicBezTo>
                    <a:cubicBezTo>
                      <a:pt x="328" y="132"/>
                      <a:pt x="319" y="132"/>
                      <a:pt x="319" y="132"/>
                    </a:cubicBezTo>
                    <a:cubicBezTo>
                      <a:pt x="319" y="132"/>
                      <a:pt x="328" y="106"/>
                      <a:pt x="328" y="88"/>
                    </a:cubicBezTo>
                    <a:cubicBezTo>
                      <a:pt x="328" y="61"/>
                      <a:pt x="319" y="0"/>
                      <a:pt x="230" y="0"/>
                    </a:cubicBezTo>
                    <a:cubicBezTo>
                      <a:pt x="141" y="0"/>
                      <a:pt x="132" y="61"/>
                      <a:pt x="132" y="88"/>
                    </a:cubicBezTo>
                    <a:cubicBezTo>
                      <a:pt x="132" y="106"/>
                      <a:pt x="141" y="132"/>
                      <a:pt x="141" y="132"/>
                    </a:cubicBezTo>
                    <a:cubicBezTo>
                      <a:pt x="141" y="132"/>
                      <a:pt x="132" y="132"/>
                      <a:pt x="132" y="151"/>
                    </a:cubicBezTo>
                    <a:cubicBezTo>
                      <a:pt x="132" y="195"/>
                      <a:pt x="150" y="176"/>
                      <a:pt x="150" y="195"/>
                    </a:cubicBezTo>
                    <a:cubicBezTo>
                      <a:pt x="159" y="239"/>
                      <a:pt x="177" y="230"/>
                      <a:pt x="177" y="248"/>
                    </a:cubicBezTo>
                    <a:cubicBezTo>
                      <a:pt x="177" y="292"/>
                      <a:pt x="159" y="310"/>
                      <a:pt x="97" y="336"/>
                    </a:cubicBezTo>
                    <a:cubicBezTo>
                      <a:pt x="35" y="354"/>
                      <a:pt x="0" y="380"/>
                      <a:pt x="0" y="398"/>
                    </a:cubicBezTo>
                    <a:cubicBezTo>
                      <a:pt x="0" y="407"/>
                      <a:pt x="0" y="442"/>
                      <a:pt x="0" y="442"/>
                    </a:cubicBezTo>
                    <a:cubicBezTo>
                      <a:pt x="230" y="442"/>
                      <a:pt x="230" y="442"/>
                      <a:pt x="230" y="442"/>
                    </a:cubicBezTo>
                    <a:cubicBezTo>
                      <a:pt x="460" y="442"/>
                      <a:pt x="460" y="442"/>
                      <a:pt x="460" y="442"/>
                    </a:cubicBezTo>
                    <a:cubicBezTo>
                      <a:pt x="460" y="442"/>
                      <a:pt x="460" y="407"/>
                      <a:pt x="460" y="398"/>
                    </a:cubicBezTo>
                    <a:cubicBezTo>
                      <a:pt x="460" y="380"/>
                      <a:pt x="425" y="354"/>
                      <a:pt x="363" y="33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32" name="TextBox 72"/>
            <p:cNvSpPr txBox="1"/>
            <p:nvPr/>
          </p:nvSpPr>
          <p:spPr>
            <a:xfrm>
              <a:off x="16572728" y="4040123"/>
              <a:ext cx="4369072" cy="590253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 defTabSz="647570">
                <a:lnSpc>
                  <a:spcPct val="120000"/>
                </a:lnSpc>
                <a:spcBef>
                  <a:spcPts val="1700"/>
                </a:spcBef>
                <a:defRPr/>
              </a:pPr>
              <a:r>
                <a:rPr lang="zh-CN" altLang="en-US" sz="2400" dirty="0" smtClean="0">
                  <a:latin typeface="微软雅黑" panose="020B0503020204020204" pitchFamily="34" charset="-122"/>
                  <a:cs typeface="Aparajita" panose="020B0604020202020204" pitchFamily="34" charset="0"/>
                </a:rPr>
                <a:t>回溯法找解</a:t>
              </a:r>
              <a:endParaRPr lang="es-ES" sz="2400" dirty="0"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35" name="Group 93"/>
          <p:cNvGrpSpPr/>
          <p:nvPr/>
        </p:nvGrpSpPr>
        <p:grpSpPr>
          <a:xfrm rot="16200000">
            <a:off x="14025639" y="6545505"/>
            <a:ext cx="2360646" cy="243777"/>
            <a:chOff x="2057400" y="2800350"/>
            <a:chExt cx="885242" cy="91440"/>
          </a:xfrm>
          <a:solidFill>
            <a:schemeClr val="tx1">
              <a:lumMod val="50000"/>
            </a:schemeClr>
          </a:solidFill>
        </p:grpSpPr>
        <p:sp>
          <p:nvSpPr>
            <p:cNvPr id="36" name="Oval 94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dirty="0">
                <a:latin typeface="微软雅黑" panose="020B0503020204020204" pitchFamily="34" charset="-122"/>
              </a:endParaRPr>
            </a:p>
          </p:txBody>
        </p:sp>
        <p:cxnSp>
          <p:nvCxnSpPr>
            <p:cNvPr id="37" name="Straight Connector 95"/>
            <p:cNvCxnSpPr/>
            <p:nvPr/>
          </p:nvCxnSpPr>
          <p:spPr>
            <a:xfrm rot="5400000" flipV="1">
              <a:off x="2545741" y="2449169"/>
              <a:ext cx="0" cy="7938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488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6"/>
          <p:cNvGrpSpPr/>
          <p:nvPr/>
        </p:nvGrpSpPr>
        <p:grpSpPr>
          <a:xfrm>
            <a:off x="6008975" y="483017"/>
            <a:ext cx="12359700" cy="1498183"/>
            <a:chOff x="5988388" y="483017"/>
            <a:chExt cx="12359700" cy="2079087"/>
          </a:xfrm>
        </p:grpSpPr>
        <p:sp>
          <p:nvSpPr>
            <p:cNvPr id="4" name="TextBox 57"/>
            <p:cNvSpPr txBox="1"/>
            <p:nvPr/>
          </p:nvSpPr>
          <p:spPr>
            <a:xfrm>
              <a:off x="5988388" y="483017"/>
              <a:ext cx="12359700" cy="1409449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如何找解</a:t>
              </a:r>
              <a:r>
                <a:rPr lang="en-US" altLang="zh-CN" sz="6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—</a:t>
              </a:r>
              <a:r>
                <a:rPr lang="zh-CN" altLang="en-US" sz="6000" b="1" dirty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剪枝</a:t>
              </a:r>
              <a:r>
                <a:rPr lang="zh-CN" altLang="en-US" sz="6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法</a:t>
              </a:r>
              <a:endParaRPr lang="id-ID" sz="6000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5" name="Rectangle 5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 fontScale="775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100" dirty="0" smtClean="0">
                  <a:solidFill>
                    <a:schemeClr val="accent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---------</a:t>
              </a:r>
              <a:r>
                <a:rPr lang="zh-CN" altLang="en-US" sz="3100" dirty="0" smtClean="0">
                  <a:solidFill>
                    <a:schemeClr val="accent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四后问题为例</a:t>
              </a:r>
              <a:endParaRPr lang="en-US" sz="31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684453"/>
              </p:ext>
            </p:extLst>
          </p:nvPr>
        </p:nvGraphicFramePr>
        <p:xfrm>
          <a:off x="444844" y="5800860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50082"/>
              </p:ext>
            </p:extLst>
          </p:nvPr>
        </p:nvGraphicFramePr>
        <p:xfrm>
          <a:off x="4464078" y="2127554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>
          <a:xfrm flipV="1">
            <a:off x="2976140" y="3039035"/>
            <a:ext cx="1487938" cy="33792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947506" y="9161528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266616" y="811375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900168" y="8836132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合理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71173"/>
              </p:ext>
            </p:extLst>
          </p:nvPr>
        </p:nvGraphicFramePr>
        <p:xfrm>
          <a:off x="4464078" y="5005667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22488"/>
                <a:gridCol w="643160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25739"/>
              </p:ext>
            </p:extLst>
          </p:nvPr>
        </p:nvGraphicFramePr>
        <p:xfrm>
          <a:off x="4464078" y="7886748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8" name="直接箭头连接符 27"/>
          <p:cNvCxnSpPr>
            <a:endCxn id="25" idx="1"/>
          </p:cNvCxnSpPr>
          <p:nvPr/>
        </p:nvCxnSpPr>
        <p:spPr>
          <a:xfrm flipV="1">
            <a:off x="2976140" y="6285827"/>
            <a:ext cx="1487938" cy="132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6" idx="1"/>
          </p:cNvCxnSpPr>
          <p:nvPr/>
        </p:nvCxnSpPr>
        <p:spPr>
          <a:xfrm>
            <a:off x="2976140" y="6447192"/>
            <a:ext cx="1487938" cy="27197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992331" y="3397224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365229" y="216119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980841" y="3039035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6965436" y="6248002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338334" y="501197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918098" y="5976394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54914"/>
              </p:ext>
            </p:extLst>
          </p:nvPr>
        </p:nvGraphicFramePr>
        <p:xfrm>
          <a:off x="12188825" y="2263885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30861"/>
              </p:ext>
            </p:extLst>
          </p:nvPr>
        </p:nvGraphicFramePr>
        <p:xfrm>
          <a:off x="12188825" y="5138170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867929"/>
              </p:ext>
            </p:extLst>
          </p:nvPr>
        </p:nvGraphicFramePr>
        <p:xfrm>
          <a:off x="12188825" y="8002303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31108"/>
              </p:ext>
            </p:extLst>
          </p:nvPr>
        </p:nvGraphicFramePr>
        <p:xfrm>
          <a:off x="12188825" y="10866436"/>
          <a:ext cx="25312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824"/>
                <a:gridCol w="632824"/>
                <a:gridCol w="632824"/>
                <a:gridCol w="632824"/>
              </a:tblGrid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491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EA18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6" name="直接箭头连接符 45"/>
          <p:cNvCxnSpPr/>
          <p:nvPr/>
        </p:nvCxnSpPr>
        <p:spPr>
          <a:xfrm>
            <a:off x="14695909" y="3549624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5068807" y="231359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16684419" y="3191435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endCxn id="32" idx="1"/>
          </p:cNvCxnSpPr>
          <p:nvPr/>
        </p:nvCxnSpPr>
        <p:spPr>
          <a:xfrm flipV="1">
            <a:off x="10159543" y="3544045"/>
            <a:ext cx="2029282" cy="56152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3" idx="1"/>
          </p:cNvCxnSpPr>
          <p:nvPr/>
        </p:nvCxnSpPr>
        <p:spPr>
          <a:xfrm flipV="1">
            <a:off x="10141613" y="6418330"/>
            <a:ext cx="2047212" cy="26387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5" idx="1"/>
          </p:cNvCxnSpPr>
          <p:nvPr/>
        </p:nvCxnSpPr>
        <p:spPr>
          <a:xfrm>
            <a:off x="10224527" y="9057101"/>
            <a:ext cx="1964298" cy="2253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45" idx="1"/>
          </p:cNvCxnSpPr>
          <p:nvPr/>
        </p:nvCxnSpPr>
        <p:spPr>
          <a:xfrm>
            <a:off x="10141613" y="9096325"/>
            <a:ext cx="2047212" cy="30502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4848309" y="6445221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5221207" y="520918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16836819" y="6087032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14705739" y="9340822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5078637" y="810479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6694249" y="8982633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14681157" y="12147930"/>
            <a:ext cx="17444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5054055" y="1091189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6669667" y="11789741"/>
            <a:ext cx="21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50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500"/>
                            </p:stCondLst>
                            <p:childTnLst>
                              <p:par>
                                <p:cTn id="1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500"/>
                            </p:stCondLst>
                            <p:childTnLst>
                              <p:par>
                                <p:cTn id="1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9500"/>
                            </p:stCondLst>
                            <p:childTnLst>
                              <p:par>
                                <p:cTn id="1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37" grpId="0"/>
      <p:bldP spid="38" grpId="0"/>
      <p:bldP spid="40" grpId="0"/>
      <p:bldP spid="41" grpId="0"/>
      <p:bldP spid="47" grpId="0"/>
      <p:bldP spid="48" grpId="0"/>
      <p:bldP spid="54" grpId="0"/>
      <p:bldP spid="55" grpId="0"/>
      <p:bldP spid="57" grpId="0"/>
      <p:bldP spid="58" grpId="0"/>
      <p:bldP spid="60" grpId="0"/>
      <p:bldP spid="61" grpId="0"/>
    </p:bldLst>
  </p:timing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28275</TotalTime>
  <Words>759</Words>
  <Application>Microsoft Office PowerPoint</Application>
  <PresentationFormat>自定义</PresentationFormat>
  <Paragraphs>164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Aparajita</vt:lpstr>
      <vt:lpstr>Lato</vt:lpstr>
      <vt:lpstr>Open Sans</vt:lpstr>
      <vt:lpstr>微软雅黑</vt:lpstr>
      <vt:lpstr>Arial</vt:lpstr>
      <vt:lpstr>Wingdings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lastModifiedBy>XUXIA</cp:lastModifiedBy>
  <cp:revision>2758</cp:revision>
  <dcterms:created xsi:type="dcterms:W3CDTF">2014-11-12T21:47:38Z</dcterms:created>
  <dcterms:modified xsi:type="dcterms:W3CDTF">2017-10-27T05:44:23Z</dcterms:modified>
</cp:coreProperties>
</file>