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748C7-1602-4116-A9DE-9DCB4D491550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8DE38-B25E-4685-AC11-F22186307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4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8DE38-B25E-4685-AC11-F22186307B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2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8DE38-B25E-4685-AC11-F22186307B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5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8DE38-B25E-4685-AC11-F22186307B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4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8DE38-B25E-4685-AC11-F22186307B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4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8DE38-B25E-4685-AC11-F22186307B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7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51882"/>
      </p:ext>
    </p:extLst>
  </p:cSld>
  <p:clrMapOvr>
    <a:masterClrMapping/>
  </p:clrMapOvr>
  <p:transition spd="slow" advClick="0" advTm="6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02089"/>
      </p:ext>
    </p:extLst>
  </p:cSld>
  <p:clrMapOvr>
    <a:masterClrMapping/>
  </p:clrMapOvr>
  <p:transition spd="slow" advClick="0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87637"/>
      </p:ext>
    </p:extLst>
  </p:cSld>
  <p:clrMapOvr>
    <a:masterClrMapping/>
  </p:clrMapOvr>
  <p:transition spd="slow" advClick="0" advTm="6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89030"/>
      </p:ext>
    </p:extLst>
  </p:cSld>
  <p:clrMapOvr>
    <a:masterClrMapping/>
  </p:clrMapOvr>
  <p:transition spd="slow" advClick="0" advTm="6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74987"/>
      </p:ext>
    </p:extLst>
  </p:cSld>
  <p:clrMapOvr>
    <a:masterClrMapping/>
  </p:clrMapOvr>
  <p:transition spd="slow" advClick="0" advTm="6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01248"/>
      </p:ext>
    </p:extLst>
  </p:cSld>
  <p:clrMapOvr>
    <a:masterClrMapping/>
  </p:clrMapOvr>
  <p:transition spd="slow" advClick="0" advTm="6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32966"/>
      </p:ext>
    </p:extLst>
  </p:cSld>
  <p:clrMapOvr>
    <a:masterClrMapping/>
  </p:clrMapOvr>
  <p:transition spd="slow" advClick="0" advTm="6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86206"/>
      </p:ext>
    </p:extLst>
  </p:cSld>
  <p:clrMapOvr>
    <a:masterClrMapping/>
  </p:clrMapOvr>
  <p:transition spd="slow" advClick="0" advTm="6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37131"/>
      </p:ext>
    </p:extLst>
  </p:cSld>
  <p:clrMapOvr>
    <a:masterClrMapping/>
  </p:clrMapOvr>
  <p:transition spd="slow" advClick="0" advTm="6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38062"/>
      </p:ext>
    </p:extLst>
  </p:cSld>
  <p:clrMapOvr>
    <a:masterClrMapping/>
  </p:clrMapOvr>
  <p:transition spd="slow" advClick="0" advTm="6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45389"/>
      </p:ext>
    </p:extLst>
  </p:cSld>
  <p:clrMapOvr>
    <a:masterClrMapping/>
  </p:clrMapOvr>
  <p:transition spd="slow" advClick="0" advTm="6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7BF7-7A88-434E-958F-DB281D8146B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9F44-3030-4BF7-BE8A-C406CD29B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9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6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27"/>
            <a:ext cx="12220298" cy="6983027"/>
          </a:xfrm>
          <a:prstGeom prst="rect">
            <a:avLst/>
          </a:prstGeom>
          <a:gradFill flip="none" rotWithShape="1">
            <a:gsLst>
              <a:gs pos="80746">
                <a:srgbClr val="D5E4FA"/>
              </a:gs>
              <a:gs pos="70650">
                <a:srgbClr val="CEE0F9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  <p:sp>
        <p:nvSpPr>
          <p:cNvPr id="5" name="文本框 4"/>
          <p:cNvSpPr txBox="1"/>
          <p:nvPr/>
        </p:nvSpPr>
        <p:spPr>
          <a:xfrm>
            <a:off x="4719133" y="3366486"/>
            <a:ext cx="800219" cy="2337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个人简介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1482668"/>
            <a:ext cx="1719651" cy="2407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框 1"/>
          <p:cNvSpPr txBox="1"/>
          <p:nvPr/>
        </p:nvSpPr>
        <p:spPr>
          <a:xfrm>
            <a:off x="6110149" y="2371181"/>
            <a:ext cx="2854036" cy="199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姓名：韦德鑫  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求职意向：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前端开发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专业：网络工程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学历：本科（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2016-2020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英语水平：四级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毕业院校：西南石油大学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379040" y="136987"/>
            <a:ext cx="5514108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20000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电话：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15882023622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邮箱：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2833303016@qq.com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14207"/>
      </p:ext>
    </p:extLst>
  </p:cSld>
  <p:clrMapOvr>
    <a:masterClrMapping/>
  </p:clrMapOvr>
  <p:transition spd="slow"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926 L -0.74024 0.0101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1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28"/>
            <a:ext cx="12220298" cy="6983027"/>
          </a:xfrm>
          <a:prstGeom prst="rect">
            <a:avLst/>
          </a:prstGeom>
          <a:gradFill flip="none" rotWithShape="1">
            <a:gsLst>
              <a:gs pos="80746">
                <a:srgbClr val="D5E4FA"/>
              </a:gs>
              <a:gs pos="70650">
                <a:srgbClr val="CEE0F9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  <p:sp>
        <p:nvSpPr>
          <p:cNvPr id="5" name="文本框 4"/>
          <p:cNvSpPr txBox="1"/>
          <p:nvPr/>
        </p:nvSpPr>
        <p:spPr>
          <a:xfrm>
            <a:off x="4702804" y="3366486"/>
            <a:ext cx="800219" cy="2337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技能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35782" y="2281572"/>
            <a:ext cx="37130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/>
              <a:t>基础</a:t>
            </a:r>
            <a:r>
              <a:rPr lang="zh-CN" altLang="zh-CN" dirty="0" smtClean="0"/>
              <a:t>：</a:t>
            </a:r>
            <a:r>
              <a:rPr lang="zh-CN" altLang="en-US" dirty="0"/>
              <a:t>了解</a:t>
            </a:r>
            <a:r>
              <a:rPr lang="en-US" altLang="zh-CN" dirty="0" smtClean="0"/>
              <a:t>html5</a:t>
            </a:r>
            <a:r>
              <a:rPr lang="zh-CN" altLang="zh-CN" dirty="0"/>
              <a:t>、</a:t>
            </a:r>
            <a:r>
              <a:rPr lang="en-US" altLang="zh-CN" dirty="0"/>
              <a:t>CSS3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（</a:t>
            </a:r>
            <a:r>
              <a:rPr lang="en-US" altLang="zh-CN" dirty="0"/>
              <a:t>AJAX</a:t>
            </a:r>
            <a:r>
              <a:rPr lang="zh-CN" altLang="zh-CN" dirty="0"/>
              <a:t>、</a:t>
            </a:r>
            <a:r>
              <a:rPr lang="en-US" altLang="zh-CN" dirty="0"/>
              <a:t>DOM</a:t>
            </a:r>
            <a:r>
              <a:rPr lang="zh-CN" altLang="zh-CN" dirty="0"/>
              <a:t>、</a:t>
            </a:r>
            <a:r>
              <a:rPr lang="en-US" altLang="zh-CN" dirty="0"/>
              <a:t>BOM</a:t>
            </a:r>
            <a:r>
              <a:rPr lang="zh-CN" altLang="zh-CN" dirty="0"/>
              <a:t>、</a:t>
            </a:r>
            <a:r>
              <a:rPr lang="en-US" altLang="zh-CN" dirty="0"/>
              <a:t>ES6</a:t>
            </a:r>
            <a:r>
              <a:rPr lang="zh-CN" altLang="zh-CN" dirty="0"/>
              <a:t>）等基本前端开发技术；</a:t>
            </a:r>
          </a:p>
          <a:p>
            <a:pPr lvl="0">
              <a:lnSpc>
                <a:spcPct val="150000"/>
              </a:lnSpc>
            </a:pPr>
            <a:r>
              <a:rPr lang="zh-CN" altLang="zh-CN" b="1" dirty="0"/>
              <a:t>框架</a:t>
            </a:r>
            <a:r>
              <a:rPr lang="zh-CN" altLang="zh-CN" dirty="0"/>
              <a:t>：了解</a:t>
            </a:r>
            <a:r>
              <a:rPr lang="en-US" altLang="zh-CN" dirty="0"/>
              <a:t>JQuery</a:t>
            </a:r>
            <a:r>
              <a:rPr lang="zh-CN" altLang="zh-CN" dirty="0"/>
              <a:t>、</a:t>
            </a:r>
            <a:r>
              <a:rPr lang="en-US" altLang="zh-CN" dirty="0"/>
              <a:t>React</a:t>
            </a:r>
            <a:r>
              <a:rPr lang="zh-CN" altLang="zh-CN" dirty="0"/>
              <a:t>、</a:t>
            </a:r>
            <a:r>
              <a:rPr lang="en-US" altLang="zh-CN" dirty="0" err="1"/>
              <a:t>Mobx</a:t>
            </a:r>
            <a:r>
              <a:rPr lang="zh-CN" altLang="zh-CN" dirty="0"/>
              <a:t>、</a:t>
            </a:r>
            <a:r>
              <a:rPr lang="en-US" altLang="zh-CN" dirty="0" err="1"/>
              <a:t>BootStrap</a:t>
            </a:r>
            <a:r>
              <a:rPr lang="zh-CN" altLang="zh-CN" dirty="0"/>
              <a:t>、</a:t>
            </a:r>
            <a:r>
              <a:rPr lang="en-US" altLang="zh-CN" dirty="0" err="1"/>
              <a:t>Antd</a:t>
            </a:r>
            <a:r>
              <a:rPr lang="zh-CN" altLang="zh-CN" dirty="0"/>
              <a:t>、</a:t>
            </a:r>
            <a:r>
              <a:rPr lang="en-US" altLang="zh-CN" dirty="0" smtClean="0"/>
              <a:t>Less</a:t>
            </a:r>
            <a:r>
              <a:rPr lang="zh-CN" altLang="zh-CN" dirty="0" smtClean="0"/>
              <a:t>等</a:t>
            </a:r>
            <a:r>
              <a:rPr lang="zh-CN" altLang="zh-CN" dirty="0"/>
              <a:t>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03048" y="1564619"/>
            <a:ext cx="283324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/>
              <a:t>工具</a:t>
            </a:r>
            <a:r>
              <a:rPr lang="zh-CN" altLang="zh-CN" dirty="0"/>
              <a:t>：了解</a:t>
            </a:r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 err="1"/>
              <a:t>Webpack</a:t>
            </a:r>
            <a:r>
              <a:rPr lang="en-US" altLang="zh-CN" dirty="0"/>
              <a:t>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b="1" dirty="0"/>
              <a:t>其他</a:t>
            </a:r>
            <a:r>
              <a:rPr lang="zh-CN" altLang="zh-CN" dirty="0"/>
              <a:t>：了解协议、安全、常用数据结构与算法；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66" y="3006436"/>
            <a:ext cx="1893455" cy="1704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9793921"/>
      </p:ext>
    </p:extLst>
  </p:cSld>
  <p:clrMapOvr>
    <a:masterClrMapping/>
  </p:clrMapOvr>
  <p:transition spd="slow"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28"/>
            <a:ext cx="12220298" cy="6983027"/>
          </a:xfrm>
          <a:prstGeom prst="rect">
            <a:avLst/>
          </a:prstGeom>
          <a:gradFill flip="none" rotWithShape="1">
            <a:gsLst>
              <a:gs pos="80746">
                <a:srgbClr val="D5E4FA"/>
              </a:gs>
              <a:gs pos="70650">
                <a:srgbClr val="CEE0F9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  <p:sp>
        <p:nvSpPr>
          <p:cNvPr id="5" name="文本框 4"/>
          <p:cNvSpPr txBox="1"/>
          <p:nvPr/>
        </p:nvSpPr>
        <p:spPr>
          <a:xfrm>
            <a:off x="4703522" y="3020291"/>
            <a:ext cx="800219" cy="2698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项目经验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35782" y="2281572"/>
            <a:ext cx="3713019" cy="234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zh-CN" b="1" dirty="0"/>
              <a:t>技术支撑</a:t>
            </a:r>
            <a:r>
              <a:rPr lang="zh-CN" altLang="zh-CN" dirty="0"/>
              <a:t>：</a:t>
            </a:r>
            <a:r>
              <a:rPr lang="en-US" altLang="zh-CN" dirty="0"/>
              <a:t>JQuery</a:t>
            </a:r>
            <a:r>
              <a:rPr lang="zh-CN" altLang="zh-CN" dirty="0"/>
              <a:t>、</a:t>
            </a:r>
            <a:r>
              <a:rPr lang="en-US" altLang="zh-CN" dirty="0"/>
              <a:t>AJAX</a:t>
            </a:r>
            <a:r>
              <a:rPr lang="zh-CN" altLang="zh-CN" dirty="0"/>
              <a:t>、</a:t>
            </a:r>
            <a:r>
              <a:rPr lang="en-US" altLang="zh-CN" dirty="0" err="1"/>
              <a:t>BootStrap</a:t>
            </a:r>
            <a:r>
              <a:rPr lang="zh-CN" altLang="zh-CN" dirty="0"/>
              <a:t>、</a:t>
            </a:r>
            <a:r>
              <a:rPr lang="en-US" altLang="zh-CN" dirty="0" err="1"/>
              <a:t>WebStorage</a:t>
            </a:r>
            <a:r>
              <a:rPr lang="zh-CN" altLang="zh-CN" dirty="0"/>
              <a:t>、</a:t>
            </a:r>
            <a:r>
              <a:rPr lang="en-US" altLang="zh-CN" dirty="0"/>
              <a:t>CSS3</a:t>
            </a:r>
            <a:r>
              <a:rPr lang="zh-CN" altLang="zh-CN" dirty="0"/>
              <a:t>、</a:t>
            </a:r>
            <a:r>
              <a:rPr lang="en-US" altLang="zh-CN" dirty="0"/>
              <a:t>GIT</a:t>
            </a:r>
            <a:r>
              <a:rPr lang="zh-CN" altLang="zh-CN" dirty="0"/>
              <a:t>；</a:t>
            </a:r>
          </a:p>
          <a:p>
            <a:pPr>
              <a:lnSpc>
                <a:spcPts val="2200"/>
              </a:lnSpc>
            </a:pPr>
            <a:r>
              <a:rPr lang="zh-CN" altLang="zh-CN" b="1" dirty="0"/>
              <a:t>责任描述</a:t>
            </a:r>
            <a:r>
              <a:rPr lang="zh-CN" altLang="zh-CN" dirty="0"/>
              <a:t>：在此次项目开发中，我负责用</a:t>
            </a:r>
            <a:r>
              <a:rPr lang="en-US" altLang="zh-CN" dirty="0"/>
              <a:t>flex</a:t>
            </a:r>
            <a:r>
              <a:rPr lang="zh-CN" altLang="zh-CN" dirty="0"/>
              <a:t>、</a:t>
            </a:r>
            <a:r>
              <a:rPr lang="en-US" altLang="zh-CN" dirty="0" err="1"/>
              <a:t>BootStrap</a:t>
            </a:r>
            <a:r>
              <a:rPr lang="zh-CN" altLang="zh-CN" dirty="0"/>
              <a:t>前端框架开发</a:t>
            </a:r>
            <a:r>
              <a:rPr lang="en-US" altLang="zh-CN" dirty="0"/>
              <a:t>PC</a:t>
            </a:r>
            <a:r>
              <a:rPr lang="zh-CN" altLang="zh-CN" dirty="0"/>
              <a:t>端页面；使用</a:t>
            </a:r>
            <a:r>
              <a:rPr lang="en-US" altLang="zh-CN" dirty="0"/>
              <a:t>JQuery</a:t>
            </a:r>
            <a:r>
              <a:rPr lang="zh-CN" altLang="zh-CN" dirty="0"/>
              <a:t>、</a:t>
            </a:r>
            <a:r>
              <a:rPr lang="en-US" altLang="zh-CN" dirty="0"/>
              <a:t>AJAX</a:t>
            </a:r>
            <a:r>
              <a:rPr lang="zh-CN" altLang="zh-CN" dirty="0"/>
              <a:t>、</a:t>
            </a:r>
            <a:r>
              <a:rPr lang="en-US" altLang="zh-CN" dirty="0"/>
              <a:t>API</a:t>
            </a:r>
            <a:r>
              <a:rPr lang="zh-CN" altLang="zh-CN" dirty="0"/>
              <a:t>接口完成前后端交互；使用</a:t>
            </a:r>
            <a:r>
              <a:rPr lang="en-US" altLang="zh-CN" dirty="0"/>
              <a:t>GIT</a:t>
            </a:r>
            <a:r>
              <a:rPr lang="zh-CN" altLang="zh-CN" dirty="0"/>
              <a:t>工具管理代码；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99442" y="2073822"/>
            <a:ext cx="2136767" cy="262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zh-CN" b="1" dirty="0"/>
              <a:t>项目简介</a:t>
            </a:r>
            <a:r>
              <a:rPr lang="zh-CN" altLang="zh-CN" dirty="0"/>
              <a:t>：该系统主要用于管理外来车辆，车辆通过该系统进行预约申请入校，车辆年审办理申请，记录查看；管理员在后台对车辆信息进行管理审核，现已投入使用；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5587" y="1557432"/>
            <a:ext cx="250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 dirty="0"/>
              <a:t>校保卫处车辆业务</a:t>
            </a:r>
            <a:r>
              <a:rPr lang="zh-CN" altLang="zh-CN" b="1" dirty="0" smtClean="0"/>
              <a:t>系统</a:t>
            </a:r>
            <a:endParaRPr lang="zh-CN" altLang="zh-CN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006436" y="1926764"/>
            <a:ext cx="2119746" cy="0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46000"/>
      </p:ext>
    </p:extLst>
  </p:cSld>
  <p:clrMapOvr>
    <a:masterClrMapping/>
  </p:clrMapOvr>
  <p:transition spd="slow"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28"/>
            <a:ext cx="12220298" cy="6983027"/>
          </a:xfrm>
          <a:prstGeom prst="rect">
            <a:avLst/>
          </a:prstGeom>
          <a:gradFill flip="none" rotWithShape="1">
            <a:gsLst>
              <a:gs pos="80746">
                <a:srgbClr val="D5E4FA"/>
              </a:gs>
              <a:gs pos="70650">
                <a:srgbClr val="CEE0F9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  <p:sp>
        <p:nvSpPr>
          <p:cNvPr id="5" name="文本框 4"/>
          <p:cNvSpPr txBox="1"/>
          <p:nvPr/>
        </p:nvSpPr>
        <p:spPr>
          <a:xfrm>
            <a:off x="4703522" y="3020291"/>
            <a:ext cx="800219" cy="2698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项目经验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36370" y="2073822"/>
            <a:ext cx="3713019" cy="96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zh-CN" b="1" dirty="0"/>
              <a:t>技术支撑</a:t>
            </a:r>
            <a:r>
              <a:rPr lang="zh-CN" altLang="zh-CN" dirty="0"/>
              <a:t>：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html</a:t>
            </a:r>
            <a:r>
              <a:rPr lang="zh-CN" altLang="zh-CN" dirty="0"/>
              <a:t>；</a:t>
            </a:r>
          </a:p>
          <a:p>
            <a:pPr>
              <a:lnSpc>
                <a:spcPts val="2300"/>
              </a:lnSpc>
            </a:pPr>
            <a:r>
              <a:rPr lang="zh-CN" altLang="zh-CN" b="1" dirty="0"/>
              <a:t>责任描述</a:t>
            </a:r>
            <a:r>
              <a:rPr lang="zh-CN" altLang="zh-CN" dirty="0"/>
              <a:t>：该项目中，我主要负责用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进行前端页面的开发；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99442" y="2073822"/>
            <a:ext cx="2136767" cy="273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zh-CN" b="1" dirty="0"/>
              <a:t>项目简介</a:t>
            </a:r>
            <a:r>
              <a:rPr lang="zh-CN" altLang="zh-CN" dirty="0"/>
              <a:t>：该系统主要用于机房排课管理，管理员可对教师、课程、班级、机房等基本模块进行增、删、查及修改，最后通过查看四个基本模块信息完成排课；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5587" y="1557432"/>
            <a:ext cx="250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 dirty="0"/>
              <a:t>机房排课系统</a:t>
            </a:r>
            <a:endParaRPr lang="zh-CN" altLang="zh-CN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006436" y="1926764"/>
            <a:ext cx="2119746" cy="0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85" y="3038958"/>
            <a:ext cx="2967258" cy="192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0328283"/>
      </p:ext>
    </p:extLst>
  </p:cSld>
  <p:clrMapOvr>
    <a:masterClrMapping/>
  </p:clrMapOvr>
  <p:transition spd="slow"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27"/>
            <a:ext cx="12220298" cy="6983027"/>
          </a:xfrm>
          <a:prstGeom prst="rect">
            <a:avLst/>
          </a:prstGeom>
          <a:gradFill flip="none" rotWithShape="1">
            <a:gsLst>
              <a:gs pos="80746">
                <a:srgbClr val="D5E4FA"/>
              </a:gs>
              <a:gs pos="70650">
                <a:srgbClr val="CEE0F9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  <p:sp>
        <p:nvSpPr>
          <p:cNvPr id="5" name="文本框 4"/>
          <p:cNvSpPr txBox="1"/>
          <p:nvPr/>
        </p:nvSpPr>
        <p:spPr>
          <a:xfrm>
            <a:off x="4703522" y="3020291"/>
            <a:ext cx="800219" cy="2698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校园经历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8179" y="8980708"/>
            <a:ext cx="2909160" cy="5909310"/>
          </a:xfrm>
          <a:prstGeom prst="rect">
            <a:avLst/>
          </a:prstGeom>
          <a:solidFill>
            <a:srgbClr val="E6E6E6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/>
              <a:t>计算机协会正会长：</a:t>
            </a:r>
            <a:r>
              <a:rPr lang="zh-CN" altLang="zh-CN" dirty="0"/>
              <a:t>多次举办电脑义诊等活动，带领协会获得“三星级社团”荣誉，会长管理组织能力考核优秀，与赞助商华硕电脑品牌中心协调合作、表现突出，获得“全国计算机协会优秀会长”荣誉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b="1" dirty="0"/>
              <a:t>班级班委：</a:t>
            </a:r>
            <a:r>
              <a:rPr lang="zh-CN" altLang="zh-CN" dirty="0"/>
              <a:t>领导班级获得“</a:t>
            </a:r>
            <a:r>
              <a:rPr lang="en-US" altLang="zh-CN" dirty="0"/>
              <a:t>2016</a:t>
            </a:r>
            <a:r>
              <a:rPr lang="zh-CN" altLang="zh-CN" dirty="0"/>
              <a:t>易班十大网络班级”、“</a:t>
            </a:r>
            <a:r>
              <a:rPr lang="en-US" altLang="zh-CN" dirty="0"/>
              <a:t>2016-2017</a:t>
            </a:r>
            <a:r>
              <a:rPr lang="zh-CN" altLang="zh-CN" dirty="0"/>
              <a:t>先进班级集体”、“</a:t>
            </a:r>
            <a:r>
              <a:rPr lang="en-US" altLang="zh-CN" dirty="0"/>
              <a:t>2017</a:t>
            </a:r>
            <a:r>
              <a:rPr lang="zh-CN" altLang="zh-CN" dirty="0"/>
              <a:t>五四红旗团支部”称号；</a:t>
            </a:r>
          </a:p>
          <a:p>
            <a:pPr>
              <a:lnSpc>
                <a:spcPct val="150000"/>
              </a:lnSpc>
            </a:pPr>
            <a:r>
              <a:rPr lang="zh-CN" altLang="zh-CN" b="1" dirty="0"/>
              <a:t>社会实践：</a:t>
            </a:r>
            <a:r>
              <a:rPr lang="zh-CN" altLang="zh-CN" dirty="0"/>
              <a:t>参加乡村支教暑期社会实践、表现</a:t>
            </a:r>
            <a:r>
              <a:rPr lang="zh-CN" altLang="zh-CN" dirty="0" smtClean="0"/>
              <a:t>优异；</a:t>
            </a:r>
            <a:endParaRPr lang="zh-CN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87" y="1627909"/>
            <a:ext cx="2030318" cy="278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270588"/>
      </p:ext>
    </p:extLst>
  </p:cSld>
  <p:clrMapOvr>
    <a:masterClrMapping/>
  </p:clrMapOvr>
  <p:transition spd="slow"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-0.32963 L -0.00221 -1.2236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298" cy="6983027"/>
          </a:xfrm>
          <a:prstGeom prst="rect">
            <a:avLst/>
          </a:prstGeom>
          <a:gradFill flip="none" rotWithShape="1">
            <a:gsLst>
              <a:gs pos="80746">
                <a:srgbClr val="D5E4FA"/>
              </a:gs>
              <a:gs pos="70650">
                <a:srgbClr val="CEE0F9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  <p:sp>
        <p:nvSpPr>
          <p:cNvPr id="5" name="文本框 4"/>
          <p:cNvSpPr txBox="1"/>
          <p:nvPr/>
        </p:nvSpPr>
        <p:spPr>
          <a:xfrm>
            <a:off x="4703522" y="3150923"/>
            <a:ext cx="800219" cy="2698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获奖情况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9799" y="1894209"/>
            <a:ext cx="2136767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b="1" dirty="0" smtClean="0">
                <a:solidFill>
                  <a:schemeClr val="bg2">
                    <a:lumMod val="25000"/>
                  </a:schemeClr>
                </a:solidFill>
              </a:rPr>
              <a:t>国家</a:t>
            </a:r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</a:rPr>
              <a:t>励志奖学金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b="1" dirty="0" smtClean="0">
                <a:solidFill>
                  <a:schemeClr val="bg2">
                    <a:lumMod val="25000"/>
                  </a:schemeClr>
                </a:solidFill>
              </a:rPr>
              <a:t>学期</a:t>
            </a:r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</a:rPr>
              <a:t>奖学金 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b="1" dirty="0" smtClean="0">
                <a:solidFill>
                  <a:schemeClr val="bg2">
                    <a:lumMod val="25000"/>
                  </a:schemeClr>
                </a:solidFill>
              </a:rPr>
              <a:t>优秀</a:t>
            </a:r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</a:rPr>
              <a:t>三好学生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b="1" dirty="0" smtClean="0">
                <a:solidFill>
                  <a:schemeClr val="bg2">
                    <a:lumMod val="25000"/>
                  </a:schemeClr>
                </a:solidFill>
              </a:rPr>
              <a:t>优秀</a:t>
            </a:r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</a:rPr>
              <a:t>学生干部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43" y="2100863"/>
            <a:ext cx="3349145" cy="278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6612464"/>
      </p:ext>
    </p:extLst>
  </p:cSld>
  <p:clrMapOvr>
    <a:masterClrMapping/>
  </p:clrMapOvr>
  <p:transition spd="slow"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298" cy="6983027"/>
          </a:xfrm>
          <a:prstGeom prst="rect">
            <a:avLst/>
          </a:prstGeom>
          <a:gradFill flip="none" rotWithShape="1">
            <a:gsLst>
              <a:gs pos="80746">
                <a:srgbClr val="D5E4FA"/>
              </a:gs>
              <a:gs pos="70650">
                <a:srgbClr val="CEE0F9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  <p:sp>
        <p:nvSpPr>
          <p:cNvPr id="5" name="文本框 4"/>
          <p:cNvSpPr txBox="1"/>
          <p:nvPr/>
        </p:nvSpPr>
        <p:spPr>
          <a:xfrm>
            <a:off x="4703522" y="3150923"/>
            <a:ext cx="800219" cy="2698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自我评价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4998" y="2427696"/>
            <a:ext cx="3542288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 smtClean="0"/>
              <a:t>喜欢编程、谦虚好学、极具责任感、有较强的团队意识；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dirty="0" smtClean="0"/>
              <a:t>希望</a:t>
            </a:r>
            <a:r>
              <a:rPr lang="zh-CN" altLang="zh-CN" dirty="0"/>
              <a:t>在实习期间深入学习前端开发技术，迅速成长自己，成为一名合格的</a:t>
            </a:r>
            <a:r>
              <a:rPr lang="en-US" altLang="zh-CN" dirty="0"/>
              <a:t>web</a:t>
            </a:r>
            <a:r>
              <a:rPr lang="zh-CN" altLang="zh-CN" dirty="0"/>
              <a:t>前端程序员；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28" y="1650022"/>
            <a:ext cx="1995878" cy="300180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394222" y="136987"/>
            <a:ext cx="5514108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20000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电话：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15882023622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邮箱：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2833303016@qq.com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31795"/>
      </p:ext>
    </p:extLst>
  </p:cSld>
  <p:clrMapOvr>
    <a:masterClrMapping/>
  </p:clrMapOvr>
  <p:transition spd="slow"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24 0.00255 L -0.74857 0.010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451</Words>
  <Application>Microsoft Office PowerPoint</Application>
  <PresentationFormat>宽屏</PresentationFormat>
  <Paragraphs>41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38</cp:revision>
  <dcterms:created xsi:type="dcterms:W3CDTF">2019-06-17T03:51:02Z</dcterms:created>
  <dcterms:modified xsi:type="dcterms:W3CDTF">2019-06-21T04:00:27Z</dcterms:modified>
</cp:coreProperties>
</file>