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905" r:id="rId2"/>
    <p:sldId id="907" r:id="rId3"/>
    <p:sldId id="906" r:id="rId4"/>
    <p:sldId id="908" r:id="rId5"/>
    <p:sldId id="911" r:id="rId6"/>
    <p:sldId id="910" r:id="rId7"/>
    <p:sldId id="91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9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4" y="1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25052-F8DA-4688-91C2-CA7B1378B7CA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40EE-F7EF-4029-B240-EA1F8F18C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321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25052-F8DA-4688-91C2-CA7B1378B7CA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40EE-F7EF-4029-B240-EA1F8F18C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677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25052-F8DA-4688-91C2-CA7B1378B7CA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40EE-F7EF-4029-B240-EA1F8F18C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0775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Hình chữ nhật 16"/>
          <p:cNvSpPr/>
          <p:nvPr userDrawn="1"/>
        </p:nvSpPr>
        <p:spPr>
          <a:xfrm>
            <a:off x="0" y="6356350"/>
            <a:ext cx="12192000" cy="365123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êu đề 1"/>
          <p:cNvSpPr>
            <a:spLocks noGrp="1"/>
          </p:cNvSpPr>
          <p:nvPr>
            <p:ph type="title" hasCustomPrompt="1"/>
          </p:nvPr>
        </p:nvSpPr>
        <p:spPr>
          <a:xfrm>
            <a:off x="2400300" y="340521"/>
            <a:ext cx="9525000" cy="830262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vi-VN" dirty="0"/>
              <a:t>Bấm để sửa kiểu tiêu đề Bản cái</a:t>
            </a:r>
            <a:endParaRPr lang="en-US" dirty="0"/>
          </a:p>
        </p:txBody>
      </p:sp>
      <p:sp>
        <p:nvSpPr>
          <p:cNvPr id="3" name="Chỗ dành sẵn cho Nội dung 2"/>
          <p:cNvSpPr>
            <a:spLocks noGrp="1"/>
          </p:cNvSpPr>
          <p:nvPr>
            <p:ph idx="1" hasCustomPrompt="1"/>
          </p:nvPr>
        </p:nvSpPr>
        <p:spPr>
          <a:xfrm>
            <a:off x="838200" y="1397004"/>
            <a:ext cx="10515600" cy="4779959"/>
          </a:xfrm>
        </p:spPr>
        <p:txBody>
          <a:bodyPr/>
          <a:lstStyle>
            <a:lvl1pPr>
              <a:defRPr sz="3200">
                <a:latin typeface="+mj-lt"/>
              </a:defRPr>
            </a:lvl1pPr>
            <a:lvl2pPr>
              <a:defRPr sz="2800">
                <a:latin typeface="+mj-lt"/>
              </a:defRPr>
            </a:lvl2pPr>
            <a:lvl3pPr>
              <a:defRPr sz="2400">
                <a:latin typeface="+mj-lt"/>
              </a:defRPr>
            </a:lvl3pPr>
          </a:lstStyle>
          <a:p>
            <a:pPr lvl="0"/>
            <a:r>
              <a:rPr lang="vi-VN" dirty="0" err="1"/>
              <a:t>Bấm</a:t>
            </a:r>
            <a:r>
              <a:rPr lang="vi-VN" dirty="0"/>
              <a:t> </a:t>
            </a:r>
            <a:r>
              <a:rPr lang="vi-VN" dirty="0" err="1"/>
              <a:t>để</a:t>
            </a:r>
            <a:r>
              <a:rPr lang="vi-VN" dirty="0"/>
              <a:t> </a:t>
            </a:r>
            <a:r>
              <a:rPr lang="vi-VN" dirty="0" err="1"/>
              <a:t>chỉnh</a:t>
            </a:r>
            <a:r>
              <a:rPr lang="vi-VN" dirty="0"/>
              <a:t> </a:t>
            </a:r>
            <a:r>
              <a:rPr lang="vi-VN" dirty="0" err="1"/>
              <a:t>sửa</a:t>
            </a:r>
            <a:r>
              <a:rPr lang="vi-VN" dirty="0"/>
              <a:t> </a:t>
            </a:r>
            <a:r>
              <a:rPr lang="vi-VN" dirty="0" err="1"/>
              <a:t>kiểu</a:t>
            </a:r>
            <a:r>
              <a:rPr lang="vi-VN" dirty="0"/>
              <a:t> văn </a:t>
            </a:r>
            <a:r>
              <a:rPr lang="vi-VN" dirty="0" err="1"/>
              <a:t>bản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Bản</a:t>
            </a:r>
            <a:r>
              <a:rPr lang="vi-VN" dirty="0"/>
              <a:t> </a:t>
            </a:r>
            <a:r>
              <a:rPr lang="vi-VN" dirty="0" err="1"/>
              <a:t>cái</a:t>
            </a:r>
            <a:endParaRPr lang="vi-VN" dirty="0"/>
          </a:p>
          <a:p>
            <a:pPr lvl="1"/>
            <a:r>
              <a:rPr lang="vi-VN" dirty="0" err="1"/>
              <a:t>Mức</a:t>
            </a:r>
            <a:r>
              <a:rPr lang="vi-VN" dirty="0"/>
              <a:t> hai</a:t>
            </a:r>
          </a:p>
          <a:p>
            <a:pPr lvl="2"/>
            <a:r>
              <a:rPr lang="vi-VN" dirty="0" err="1"/>
              <a:t>Mức</a:t>
            </a:r>
            <a:r>
              <a:rPr lang="vi-VN" dirty="0"/>
              <a:t> ba</a:t>
            </a:r>
          </a:p>
        </p:txBody>
      </p:sp>
      <p:sp>
        <p:nvSpPr>
          <p:cNvPr id="4" name="Chỗ dành sẵn cho Ngày tháng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6/25/2020</a:t>
            </a:r>
            <a:endParaRPr lang="en-US" dirty="0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Thái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sống</a:t>
            </a:r>
            <a:r>
              <a:rPr lang="en-US" dirty="0"/>
              <a:t> 1</a:t>
            </a:r>
          </a:p>
        </p:txBody>
      </p:sp>
      <p:sp>
        <p:nvSpPr>
          <p:cNvPr id="6" name="Chỗ dành sẵn cho Số hiệu Bản chiếu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1</a:t>
            </a:r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92" y="59120"/>
            <a:ext cx="2151412" cy="1188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Đường nối Thẳng 10"/>
          <p:cNvCxnSpPr/>
          <p:nvPr userDrawn="1"/>
        </p:nvCxnSpPr>
        <p:spPr>
          <a:xfrm>
            <a:off x="2400300" y="1195388"/>
            <a:ext cx="8953500" cy="0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0963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25052-F8DA-4688-91C2-CA7B1378B7CA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40EE-F7EF-4029-B240-EA1F8F18C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969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25052-F8DA-4688-91C2-CA7B1378B7CA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40EE-F7EF-4029-B240-EA1F8F18C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414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25052-F8DA-4688-91C2-CA7B1378B7CA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40EE-F7EF-4029-B240-EA1F8F18C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400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25052-F8DA-4688-91C2-CA7B1378B7CA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40EE-F7EF-4029-B240-EA1F8F18C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055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25052-F8DA-4688-91C2-CA7B1378B7CA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40EE-F7EF-4029-B240-EA1F8F18C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484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25052-F8DA-4688-91C2-CA7B1378B7CA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40EE-F7EF-4029-B240-EA1F8F18C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818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25052-F8DA-4688-91C2-CA7B1378B7CA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40EE-F7EF-4029-B240-EA1F8F18C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848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25052-F8DA-4688-91C2-CA7B1378B7CA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40EE-F7EF-4029-B240-EA1F8F18C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447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F25052-F8DA-4688-91C2-CA7B1378B7CA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C540EE-F7EF-4029-B240-EA1F8F18C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187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5623F260-3CDE-476C-B319-7F4FB79A0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sz="1200" dirty="0"/>
              <a:t>T</a:t>
            </a:r>
            <a:r>
              <a:rPr lang="vi-VN" sz="1200" dirty="0"/>
              <a:t>ư</a:t>
            </a:r>
            <a:r>
              <a:rPr lang="en-US" sz="1200" dirty="0"/>
              <a:t> </a:t>
            </a:r>
            <a:r>
              <a:rPr lang="en-US" sz="1200" dirty="0" err="1"/>
              <a:t>duy</a:t>
            </a:r>
            <a:r>
              <a:rPr lang="en-US" sz="1200" dirty="0"/>
              <a:t> </a:t>
            </a:r>
            <a:r>
              <a:rPr lang="en-US" sz="1200" dirty="0" err="1"/>
              <a:t>phản</a:t>
            </a:r>
            <a:r>
              <a:rPr lang="en-US" sz="1200" dirty="0"/>
              <a:t> </a:t>
            </a:r>
            <a:r>
              <a:rPr lang="en-US" sz="1200" dirty="0" err="1"/>
              <a:t>biện</a:t>
            </a:r>
            <a:endParaRPr lang="en-US" sz="1200" dirty="0"/>
          </a:p>
        </p:txBody>
      </p:sp>
      <p:sp>
        <p:nvSpPr>
          <p:cNvPr id="10" name="Tiêu đề 1">
            <a:extLst>
              <a:ext uri="{FF2B5EF4-FFF2-40B4-BE49-F238E27FC236}">
                <a16:creationId xmlns:a16="http://schemas.microsoft.com/office/drawing/2014/main" id="{CDB5216E-3221-4764-BB4A-ECDB21864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4925" y="211137"/>
            <a:ext cx="10515600" cy="874713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ỜNG ĐẠI HỌC TÔN ĐỨC THẮNG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PHÒNG CÔNG TÁC HỌC SINH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VIÊN</a:t>
            </a:r>
          </a:p>
        </p:txBody>
      </p:sp>
      <p:sp>
        <p:nvSpPr>
          <p:cNvPr id="11" name="Chỗ dành sẵn cho Nội dung 2">
            <a:extLst>
              <a:ext uri="{FF2B5EF4-FFF2-40B4-BE49-F238E27FC236}">
                <a16:creationId xmlns:a16="http://schemas.microsoft.com/office/drawing/2014/main" id="{70FA6E97-BEA7-464F-8B28-D3145E034D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680" y="1474149"/>
            <a:ext cx="11321845" cy="221294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BÁO CÁO KẾT QUẢ THỰC HÀNH</a:t>
            </a:r>
          </a:p>
          <a:p>
            <a:pPr marL="0" indent="0" algn="ctr">
              <a:buNone/>
            </a:pP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Môn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</a:t>
            </a:r>
            <a:r>
              <a:rPr lang="vi-V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duy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phản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biện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môn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L00046</a:t>
            </a:r>
          </a:p>
          <a:p>
            <a:pPr marL="0" indent="0" algn="ctr">
              <a:buNone/>
            </a:pPr>
            <a:endParaRPr lang="en-US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Chỗ dành sẵn cho Nội dung 2">
            <a:extLst>
              <a:ext uri="{FF2B5EF4-FFF2-40B4-BE49-F238E27FC236}">
                <a16:creationId xmlns:a16="http://schemas.microsoft.com/office/drawing/2014/main" id="{59CEF62D-5A09-435C-818C-ECB37E51ED04}"/>
              </a:ext>
            </a:extLst>
          </p:cNvPr>
          <p:cNvSpPr txBox="1">
            <a:spLocks/>
          </p:cNvSpPr>
          <p:nvPr/>
        </p:nvSpPr>
        <p:spPr>
          <a:xfrm>
            <a:off x="317090" y="3755103"/>
            <a:ext cx="11321845" cy="221294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MSSV: 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Khoa: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indent="0" algn="just">
              <a:buFont typeface="Arial" panose="020B0604020202020204" pitchFamily="34" charset="0"/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9616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E5523A-D9D9-4DCB-888C-28699A794D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7316"/>
            <a:ext cx="10799618" cy="4779959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Lựa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huống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Lựa chọn 1 bài báo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(đ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02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tháng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đây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áp dụng tư duy phản biện để phân tích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logic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bài báo.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4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tuần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êu đề 1">
            <a:extLst>
              <a:ext uri="{FF2B5EF4-FFF2-40B4-BE49-F238E27FC236}">
                <a16:creationId xmlns:a16="http://schemas.microsoft.com/office/drawing/2014/main" id="{4B3D016E-7393-4286-A101-55D1D15CB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4747" y="340522"/>
            <a:ext cx="9525000" cy="830262"/>
          </a:xfrm>
        </p:spPr>
        <p:txBody>
          <a:bodyPr>
            <a:normAutofit/>
          </a:bodyPr>
          <a:lstStyle/>
          <a:p>
            <a:pPr algn="ctr"/>
            <a:r>
              <a:rPr lang="en-US" sz="3600" b="1" kern="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3600" b="1" kern="0" dirty="0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Yêu</a:t>
            </a:r>
            <a:r>
              <a:rPr lang="en-US" sz="3600" b="1" kern="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3600" b="1" kern="0" dirty="0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cầu</a:t>
            </a:r>
            <a:r>
              <a:rPr lang="en-US" sz="3600" b="1" kern="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3600" b="1" kern="0" dirty="0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về</a:t>
            </a:r>
            <a:r>
              <a:rPr lang="en-US" sz="3600" b="1" kern="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3600" b="1" kern="0" dirty="0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nội</a:t>
            </a:r>
            <a:r>
              <a:rPr lang="en-US" sz="3600" b="1" kern="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dung </a:t>
            </a:r>
            <a:r>
              <a:rPr lang="en-US" sz="3600" b="1" kern="0" dirty="0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báo</a:t>
            </a:r>
            <a:r>
              <a:rPr lang="en-US" sz="3600" b="1" kern="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3600" b="1" kern="0" dirty="0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cáo</a:t>
            </a:r>
            <a:endParaRPr lang="en-US" sz="3600" b="1" kern="0" dirty="0">
              <a:solidFill>
                <a:srgbClr val="FF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0C3019FF-B0BF-41AE-9E6A-09354239F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sz="1200" dirty="0"/>
              <a:t>T</a:t>
            </a:r>
            <a:r>
              <a:rPr lang="vi-VN" sz="1200" dirty="0"/>
              <a:t>ư</a:t>
            </a:r>
            <a:r>
              <a:rPr lang="en-US" sz="1200" dirty="0"/>
              <a:t> </a:t>
            </a:r>
            <a:r>
              <a:rPr lang="en-US" sz="1200" dirty="0" err="1"/>
              <a:t>duy</a:t>
            </a:r>
            <a:r>
              <a:rPr lang="en-US" sz="1200" dirty="0"/>
              <a:t> </a:t>
            </a:r>
            <a:r>
              <a:rPr lang="en-US" sz="1200" dirty="0" err="1"/>
              <a:t>phản</a:t>
            </a:r>
            <a:r>
              <a:rPr lang="en-US" sz="1200" dirty="0"/>
              <a:t> </a:t>
            </a:r>
            <a:r>
              <a:rPr lang="en-US" sz="1200" dirty="0" err="1"/>
              <a:t>biện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523386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0C4E9AFB-F8FE-43C7-BADA-50EF63917FEF}"/>
              </a:ext>
            </a:extLst>
          </p:cNvPr>
          <p:cNvSpPr txBox="1">
            <a:spLocks/>
          </p:cNvSpPr>
          <p:nvPr/>
        </p:nvSpPr>
        <p:spPr>
          <a:xfrm>
            <a:off x="2251224" y="378954"/>
            <a:ext cx="82296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cáo</a:t>
            </a:r>
            <a:endParaRPr 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CE772CB-6164-448F-8FBA-6A70B2C70EC2}"/>
              </a:ext>
            </a:extLst>
          </p:cNvPr>
          <p:cNvSpPr txBox="1">
            <a:spLocks/>
          </p:cNvSpPr>
          <p:nvPr/>
        </p:nvSpPr>
        <p:spPr>
          <a:xfrm>
            <a:off x="797799" y="1478996"/>
            <a:ext cx="11009621" cy="43572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Cú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L00046_MSSV_HovaTen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(VD:L00046_32003214_NguyenVanA). 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Theo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mẫu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đính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kèm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nộp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01 file/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nộp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nộp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.pptx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979C7924-3A26-4AB5-B31F-9A451FEDA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sz="1200" dirty="0"/>
              <a:t>T</a:t>
            </a:r>
            <a:r>
              <a:rPr lang="vi-VN" sz="1200" dirty="0"/>
              <a:t>ư</a:t>
            </a:r>
            <a:r>
              <a:rPr lang="en-US" sz="1200" dirty="0"/>
              <a:t> </a:t>
            </a:r>
            <a:r>
              <a:rPr lang="en-US" sz="1200" dirty="0" err="1"/>
              <a:t>duy</a:t>
            </a:r>
            <a:r>
              <a:rPr lang="en-US" sz="1200" dirty="0"/>
              <a:t> </a:t>
            </a:r>
            <a:r>
              <a:rPr lang="en-US" sz="1200" dirty="0" err="1"/>
              <a:t>phản</a:t>
            </a:r>
            <a:r>
              <a:rPr lang="en-US" sz="1200" dirty="0"/>
              <a:t> </a:t>
            </a:r>
            <a:r>
              <a:rPr lang="en-US" sz="1200" dirty="0" err="1"/>
              <a:t>biện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712201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0C4E9AFB-F8FE-43C7-BADA-50EF63917FEF}"/>
              </a:ext>
            </a:extLst>
          </p:cNvPr>
          <p:cNvSpPr txBox="1">
            <a:spLocks/>
          </p:cNvSpPr>
          <p:nvPr/>
        </p:nvSpPr>
        <p:spPr>
          <a:xfrm>
            <a:off x="2251224" y="378954"/>
            <a:ext cx="82296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CE772CB-6164-448F-8FBA-6A70B2C70EC2}"/>
              </a:ext>
            </a:extLst>
          </p:cNvPr>
          <p:cNvSpPr txBox="1">
            <a:spLocks/>
          </p:cNvSpPr>
          <p:nvPr/>
        </p:nvSpPr>
        <p:spPr>
          <a:xfrm>
            <a:off x="797799" y="1478996"/>
            <a:ext cx="11009621" cy="43572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5A873D-2FC9-4418-AF88-FD34DB7FE5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705" y="1397004"/>
            <a:ext cx="11085614" cy="4779959"/>
          </a:xfrm>
        </p:spPr>
        <p:txBody>
          <a:bodyPr/>
          <a:lstStyle/>
          <a:p>
            <a:pPr marL="0" indent="0">
              <a:buNone/>
            </a:pP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Tình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huống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1: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chi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tình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huống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hỏi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xung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quanh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trả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lời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Nêu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góc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nhìn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góc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nhìn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ban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miêu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kỹ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góc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nhìn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bên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Nêu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khoa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nguồn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cậy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đưa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mình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1A1CA73E-ABA8-460E-A638-376D223F7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sz="1200" dirty="0"/>
              <a:t>T</a:t>
            </a:r>
            <a:r>
              <a:rPr lang="vi-VN" sz="1200" dirty="0"/>
              <a:t>ư</a:t>
            </a:r>
            <a:r>
              <a:rPr lang="en-US" sz="1200" dirty="0"/>
              <a:t> </a:t>
            </a:r>
            <a:r>
              <a:rPr lang="en-US" sz="1200" dirty="0" err="1"/>
              <a:t>duy</a:t>
            </a:r>
            <a:r>
              <a:rPr lang="en-US" sz="1200" dirty="0"/>
              <a:t> </a:t>
            </a:r>
            <a:r>
              <a:rPr lang="en-US" sz="1200" dirty="0" err="1"/>
              <a:t>phản</a:t>
            </a:r>
            <a:r>
              <a:rPr lang="en-US" sz="1200" dirty="0"/>
              <a:t> </a:t>
            </a:r>
            <a:r>
              <a:rPr lang="en-US" sz="1200" dirty="0" err="1"/>
              <a:t>biện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693555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0C4E9AFB-F8FE-43C7-BADA-50EF63917FEF}"/>
              </a:ext>
            </a:extLst>
          </p:cNvPr>
          <p:cNvSpPr txBox="1">
            <a:spLocks/>
          </p:cNvSpPr>
          <p:nvPr/>
        </p:nvSpPr>
        <p:spPr>
          <a:xfrm>
            <a:off x="2251224" y="378954"/>
            <a:ext cx="82296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CE772CB-6164-448F-8FBA-6A70B2C70EC2}"/>
              </a:ext>
            </a:extLst>
          </p:cNvPr>
          <p:cNvSpPr txBox="1">
            <a:spLocks/>
          </p:cNvSpPr>
          <p:nvPr/>
        </p:nvSpPr>
        <p:spPr>
          <a:xfrm>
            <a:off x="797799" y="1478996"/>
            <a:ext cx="11009621" cy="43572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5A873D-2FC9-4418-AF88-FD34DB7FE5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705" y="1397004"/>
            <a:ext cx="11085614" cy="4779959"/>
          </a:xfrm>
        </p:spPr>
        <p:txBody>
          <a:bodyPr/>
          <a:lstStyle/>
          <a:p>
            <a:pPr marL="0" indent="0">
              <a:buNone/>
            </a:pP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Tình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huống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2: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chi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tình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huống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hỏi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xung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quanh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trả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lời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Nêu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góc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nhìn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góc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nhìn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ban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miêu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kỹ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góc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nhìn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bên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Nêu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khoa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nguồn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cậy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đưa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mình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1A1CA73E-ABA8-460E-A638-376D223F7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sz="1200" dirty="0"/>
              <a:t>T</a:t>
            </a:r>
            <a:r>
              <a:rPr lang="vi-VN" sz="1200" dirty="0"/>
              <a:t>ư</a:t>
            </a:r>
            <a:r>
              <a:rPr lang="en-US" sz="1200" dirty="0"/>
              <a:t> </a:t>
            </a:r>
            <a:r>
              <a:rPr lang="en-US" sz="1200" dirty="0" err="1"/>
              <a:t>duy</a:t>
            </a:r>
            <a:r>
              <a:rPr lang="en-US" sz="1200" dirty="0"/>
              <a:t> </a:t>
            </a:r>
            <a:r>
              <a:rPr lang="en-US" sz="1200" dirty="0" err="1"/>
              <a:t>phản</a:t>
            </a:r>
            <a:r>
              <a:rPr lang="en-US" sz="1200" dirty="0"/>
              <a:t> </a:t>
            </a:r>
            <a:r>
              <a:rPr lang="en-US" sz="1200" dirty="0" err="1"/>
              <a:t>biện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043194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B0DA64-12D1-4C9A-8C02-56C75A791F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tin c</a:t>
            </a:r>
            <a:r>
              <a:rPr lang="vi-V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Đ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link: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*: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*: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*:</a:t>
            </a:r>
          </a:p>
          <a:p>
            <a:pPr marL="0" indent="0">
              <a:buNone/>
            </a:pP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(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A6E1A0-41DA-4DC4-84D3-EC8C84C62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sz="1200" dirty="0"/>
              <a:t>T</a:t>
            </a:r>
            <a:r>
              <a:rPr lang="vi-VN" sz="1200" dirty="0"/>
              <a:t>ư</a:t>
            </a:r>
            <a:r>
              <a:rPr lang="en-US" sz="1200" dirty="0"/>
              <a:t> </a:t>
            </a:r>
            <a:r>
              <a:rPr lang="en-US" sz="1200" dirty="0" err="1"/>
              <a:t>duy</a:t>
            </a:r>
            <a:r>
              <a:rPr lang="en-US" sz="1200" dirty="0"/>
              <a:t> </a:t>
            </a:r>
            <a:r>
              <a:rPr lang="en-US" sz="1200" dirty="0" err="1"/>
              <a:t>phản</a:t>
            </a:r>
            <a:r>
              <a:rPr lang="en-US" sz="1200" dirty="0"/>
              <a:t> </a:t>
            </a:r>
            <a:r>
              <a:rPr lang="en-US" sz="1200" dirty="0" err="1"/>
              <a:t>biện</a:t>
            </a:r>
            <a:endParaRPr lang="en-US" sz="12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EA49E1F-4BB2-470E-B238-2A0EA661CE43}"/>
              </a:ext>
            </a:extLst>
          </p:cNvPr>
          <p:cNvSpPr txBox="1">
            <a:spLocks/>
          </p:cNvSpPr>
          <p:nvPr/>
        </p:nvSpPr>
        <p:spPr>
          <a:xfrm>
            <a:off x="2251224" y="378954"/>
            <a:ext cx="82296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36505646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56D74B92-A0EE-4F60-A701-9FC65EDBC9F4}"/>
              </a:ext>
            </a:extLst>
          </p:cNvPr>
          <p:cNvSpPr txBox="1">
            <a:spLocks/>
          </p:cNvSpPr>
          <p:nvPr/>
        </p:nvSpPr>
        <p:spPr>
          <a:xfrm>
            <a:off x="2251224" y="378954"/>
            <a:ext cx="82296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2F82B5A-1999-4D8E-8035-03EC0A595EBA}"/>
              </a:ext>
            </a:extLst>
          </p:cNvPr>
          <p:cNvSpPr/>
          <p:nvPr/>
        </p:nvSpPr>
        <p:spPr>
          <a:xfrm>
            <a:off x="707571" y="1314594"/>
            <a:ext cx="10945625" cy="50167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logic </a:t>
            </a:r>
            <a:r>
              <a:rPr lang="en-US" sz="3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32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đích</a:t>
            </a:r>
            <a:r>
              <a:rPr lang="en-US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32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hỏi</a:t>
            </a:r>
            <a:r>
              <a:rPr lang="en-US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cốt</a:t>
            </a:r>
            <a:r>
              <a:rPr lang="en-US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lõi</a:t>
            </a:r>
            <a:r>
              <a:rPr lang="en-US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32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32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trọng</a:t>
            </a:r>
            <a:r>
              <a:rPr lang="en-US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suy</a:t>
            </a:r>
            <a:r>
              <a:rPr lang="en-US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r>
              <a:rPr lang="en-US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khái</a:t>
            </a:r>
            <a:r>
              <a:rPr lang="en-US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niệm</a:t>
            </a:r>
            <a:r>
              <a:rPr lang="en-US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then </a:t>
            </a:r>
            <a:r>
              <a:rPr lang="en-US" sz="32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chốt</a:t>
            </a:r>
            <a:r>
              <a:rPr lang="en-US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ớng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</a:t>
            </a:r>
            <a:r>
              <a:rPr lang="en-US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nằm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bên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ới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duy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ớng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đúng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ý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8. </a:t>
            </a:r>
            <a:r>
              <a:rPr lang="en-US" sz="32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Góc</a:t>
            </a:r>
            <a:r>
              <a:rPr lang="en-US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nhìn</a:t>
            </a:r>
            <a:r>
              <a:rPr lang="en-US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bày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endParaRPr lang="en-US" sz="3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BC3A055F-38C0-4930-9471-CE086631A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sz="1200" dirty="0"/>
              <a:t>T</a:t>
            </a:r>
            <a:r>
              <a:rPr lang="vi-VN" sz="1200" dirty="0"/>
              <a:t>ư</a:t>
            </a:r>
            <a:r>
              <a:rPr lang="en-US" sz="1200" dirty="0"/>
              <a:t> </a:t>
            </a:r>
            <a:r>
              <a:rPr lang="en-US" sz="1200" dirty="0" err="1"/>
              <a:t>duy</a:t>
            </a:r>
            <a:r>
              <a:rPr lang="en-US" sz="1200" dirty="0"/>
              <a:t> </a:t>
            </a:r>
            <a:r>
              <a:rPr lang="en-US" sz="1200" dirty="0" err="1"/>
              <a:t>phản</a:t>
            </a:r>
            <a:r>
              <a:rPr lang="en-US" sz="1200" dirty="0"/>
              <a:t> </a:t>
            </a:r>
            <a:r>
              <a:rPr lang="en-US" sz="1200" dirty="0" err="1"/>
              <a:t>biện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3449578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584</Words>
  <Application>Microsoft Office PowerPoint</Application>
  <PresentationFormat>Widescreen</PresentationFormat>
  <Paragraphs>62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Office Theme</vt:lpstr>
      <vt:lpstr>TRƯỜNG ĐẠI HỌC TÔN ĐỨC THẮNG PHÒNG CÔNG TÁC HỌC SINH SINH VIÊN</vt:lpstr>
      <vt:lpstr> Yêu cầu về nội dung báo cáo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TÊN CHỦ ĐỀ THUYẾT TRÌNH</dc:title>
  <dc:creator>Phong CTHSSV12</dc:creator>
  <cp:lastModifiedBy>Admin</cp:lastModifiedBy>
  <cp:revision>25</cp:revision>
  <dcterms:created xsi:type="dcterms:W3CDTF">2022-04-12T02:35:18Z</dcterms:created>
  <dcterms:modified xsi:type="dcterms:W3CDTF">2023-08-24T03:49:12Z</dcterms:modified>
</cp:coreProperties>
</file>