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EA654"/>
    <a:srgbClr val="F2C98D"/>
    <a:srgbClr val="FFE9B6"/>
    <a:srgbClr val="AE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13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28A6E-45EC-49A5-B3E5-F8C9F067A71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8B9EB-94AE-4D46-8002-1BE73A24E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1EAAA-0E9C-47C2-8075-5EC69504B4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AAF95-31B3-4472-8FC7-7901E9F546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1858B-CDFF-4836-9AB4-642D33B63C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C111-D124-424F-A8BF-5E70CB6CEC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4F73-88AF-4BA1-A4A3-2F48E46F92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E6BF1-E1E7-40E7-9E41-C909BCD78D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5231F-D9A8-467F-854F-36EEBB0165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2FE45-0E78-4D35-8EF1-D75BB535D5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03940-F603-40C1-8DB8-5E147720258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16B35-34C5-4B4D-AA43-22CE262CDD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B872C-87A2-4C31-BF46-4E78E3FE8C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C9776-B2EB-4EFC-A13A-C22EB85E0E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6603-4599-4F7A-8AF3-65149C7DAC3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6232-A71E-4F2E-A4AD-63FBE11401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2A855-D13B-48DE-BB79-F47E72CFF8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7A357-2394-4CB9-9C41-F204CC8929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03722-3635-4C58-969B-5901A78D138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D085-38C2-4CD9-9D9C-1CB8A45F03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05362B-D88B-4874-BF06-3FB0320087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C47A8E-DFA3-4960-9E0B-8CE6BE9959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yanj.cn/store-4536.html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2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97325" y="14288"/>
            <a:ext cx="432117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文本框 3"/>
          <p:cNvSpPr txBox="1">
            <a:spLocks noChangeArrowheads="1"/>
          </p:cNvSpPr>
          <p:nvPr/>
        </p:nvSpPr>
        <p:spPr bwMode="auto">
          <a:xfrm>
            <a:off x="3055620" y="3399155"/>
            <a:ext cx="6248400" cy="743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b="1">
                <a:latin typeface="华文细黑" charset="-122"/>
                <a:ea typeface="华文细黑" charset="-122"/>
              </a:rPr>
              <a:t>年终总结</a:t>
            </a:r>
            <a:endParaRPr lang="zh-CN" altLang="en-US" sz="4000" b="1">
              <a:latin typeface="华文细黑" charset="-122"/>
              <a:ea typeface="华文细黑" charset="-122"/>
            </a:endParaRPr>
          </a:p>
        </p:txBody>
      </p:sp>
      <p:sp>
        <p:nvSpPr>
          <p:cNvPr id="13316" name="矩形 8"/>
          <p:cNvSpPr>
            <a:spLocks noChangeArrowheads="1"/>
          </p:cNvSpPr>
          <p:nvPr/>
        </p:nvSpPr>
        <p:spPr bwMode="auto">
          <a:xfrm>
            <a:off x="5078254" y="2413000"/>
            <a:ext cx="2062480" cy="1070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2016</a:t>
            </a:r>
            <a:endParaRPr lang="en-US" altLang="zh-CN" sz="60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40388" y="6513513"/>
            <a:ext cx="923925" cy="0"/>
          </a:xfrm>
          <a:prstGeom prst="line">
            <a:avLst/>
          </a:prstGeom>
          <a:ln w="38100">
            <a:solidFill>
              <a:srgbClr val="DEA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4675" y="6546850"/>
            <a:ext cx="890588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2015.11.28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grpSp>
        <p:nvGrpSpPr>
          <p:cNvPr id="13319" name="组合 20"/>
          <p:cNvGrpSpPr/>
          <p:nvPr/>
        </p:nvGrpSpPr>
        <p:grpSpPr bwMode="auto">
          <a:xfrm>
            <a:off x="1582738" y="5610225"/>
            <a:ext cx="3287712" cy="681038"/>
            <a:chOff x="1483953" y="5626660"/>
            <a:chExt cx="3287403" cy="68151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/>
            <a:srcRect b="21219"/>
            <a:stretch>
              <a:fillRect/>
            </a:stretch>
          </p:blipFill>
          <p:spPr>
            <a:xfrm flipH="1">
              <a:off x="3331629" y="5626660"/>
              <a:ext cx="1439727" cy="6751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/>
            <a:srcRect b="21219"/>
            <a:stretch>
              <a:fillRect/>
            </a:stretch>
          </p:blipFill>
          <p:spPr>
            <a:xfrm>
              <a:off x="1483953" y="5633014"/>
              <a:ext cx="1439727" cy="6751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320" name="组合 21"/>
          <p:cNvGrpSpPr/>
          <p:nvPr/>
        </p:nvGrpSpPr>
        <p:grpSpPr bwMode="auto">
          <a:xfrm>
            <a:off x="7504113" y="5610225"/>
            <a:ext cx="3287712" cy="681038"/>
            <a:chOff x="1483953" y="5626660"/>
            <a:chExt cx="3287403" cy="68151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b="21219"/>
            <a:stretch>
              <a:fillRect/>
            </a:stretch>
          </p:blipFill>
          <p:spPr>
            <a:xfrm flipH="1">
              <a:off x="3331629" y="5626660"/>
              <a:ext cx="1439727" cy="6751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2"/>
            <a:srcRect b="21219"/>
            <a:stretch>
              <a:fillRect/>
            </a:stretch>
          </p:blipFill>
          <p:spPr>
            <a:xfrm>
              <a:off x="1483953" y="5633014"/>
              <a:ext cx="1439727" cy="6751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7" name="直接连接符 26"/>
          <p:cNvCxnSpPr/>
          <p:nvPr/>
        </p:nvCxnSpPr>
        <p:spPr>
          <a:xfrm>
            <a:off x="1270000" y="2921000"/>
            <a:ext cx="3600450" cy="0"/>
          </a:xfrm>
          <a:prstGeom prst="line">
            <a:avLst/>
          </a:prstGeom>
          <a:ln>
            <a:solidFill>
              <a:srgbClr val="DEA65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48538" y="2921000"/>
            <a:ext cx="3600450" cy="0"/>
          </a:xfrm>
          <a:prstGeom prst="line">
            <a:avLst/>
          </a:prstGeom>
          <a:ln>
            <a:solidFill>
              <a:srgbClr val="DEA6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60035" y="4804410"/>
            <a:ext cx="17830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部门</a:t>
            </a:r>
            <a:r>
              <a:rPr lang="en-US" altLang="zh-CN"/>
              <a:t>—— P</a:t>
            </a:r>
            <a:r>
              <a:rPr lang="en-US" altLang="zh-CN"/>
              <a:t>23</a:t>
            </a:r>
            <a:endParaRPr lang="en-US" altLang="zh-CN"/>
          </a:p>
          <a:p>
            <a:r>
              <a:rPr lang="zh-CN" altLang="en-US"/>
              <a:t>姓名</a:t>
            </a:r>
            <a:r>
              <a:rPr lang="en-US" altLang="zh-CN"/>
              <a:t>——</a:t>
            </a:r>
            <a:r>
              <a:rPr lang="zh-CN" altLang="en-US"/>
              <a:t>易成浩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063" y="1149350"/>
            <a:ext cx="36004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文本框 2"/>
          <p:cNvSpPr txBox="1">
            <a:spLocks noChangeArrowheads="1"/>
          </p:cNvSpPr>
          <p:nvPr/>
        </p:nvSpPr>
        <p:spPr bwMode="auto">
          <a:xfrm>
            <a:off x="4376738" y="3546475"/>
            <a:ext cx="346710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对行业趋势的理解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22531" name="文本框 3"/>
          <p:cNvSpPr txBox="1">
            <a:spLocks noChangeArrowheads="1"/>
          </p:cNvSpPr>
          <p:nvPr/>
        </p:nvSpPr>
        <p:spPr bwMode="auto">
          <a:xfrm>
            <a:off x="3838575" y="4518025"/>
            <a:ext cx="4545013" cy="96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把握行业的新动态，掌握行业的新思维</a:t>
            </a:r>
            <a:endParaRPr lang="en-US" altLang="zh-CN" sz="2000">
              <a:latin typeface="等线" panose="02010600030101010101" charset="-122"/>
              <a:ea typeface="等线" panose="0201060003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坚信行业的主流趋势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59200" y="1733550"/>
            <a:ext cx="467995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文本框 3"/>
          <p:cNvSpPr txBox="1">
            <a:spLocks noChangeArrowheads="1"/>
          </p:cNvSpPr>
          <p:nvPr/>
        </p:nvSpPr>
        <p:spPr bwMode="auto">
          <a:xfrm>
            <a:off x="4341813" y="830263"/>
            <a:ext cx="3513137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对个人工作的深化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2688" y="4168775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成功经验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0688" y="4168775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失败教训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78688" y="4168775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自我反思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grpSp>
        <p:nvGrpSpPr>
          <p:cNvPr id="23558" name="组合 11"/>
          <p:cNvGrpSpPr>
            <a:grpSpLocks noChangeAspect="1"/>
          </p:cNvGrpSpPr>
          <p:nvPr/>
        </p:nvGrpSpPr>
        <p:grpSpPr bwMode="auto">
          <a:xfrm>
            <a:off x="3935413" y="4968875"/>
            <a:ext cx="4321175" cy="960438"/>
            <a:chOff x="3410513" y="4882182"/>
            <a:chExt cx="5400001" cy="1200329"/>
          </a:xfrm>
        </p:grpSpPr>
        <p:sp>
          <p:nvSpPr>
            <p:cNvPr id="23559" name="文本框 7"/>
            <p:cNvSpPr txBox="1">
              <a:spLocks noChangeArrowheads="1"/>
            </p:cNvSpPr>
            <p:nvPr/>
          </p:nvSpPr>
          <p:spPr bwMode="auto">
            <a:xfrm>
              <a:off x="3730172" y="4882182"/>
              <a:ext cx="4731656" cy="1154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>
                  <a:latin typeface="华文细黑" charset="-122"/>
                  <a:ea typeface="华文细黑" charset="-122"/>
                </a:rPr>
                <a:t>将成功的经验转化为工作模式</a:t>
              </a:r>
              <a:endParaRPr lang="en-US" altLang="zh-CN">
                <a:latin typeface="华文细黑" charset="-122"/>
                <a:ea typeface="华文细黑" charset="-122"/>
              </a:endParaRPr>
            </a:p>
            <a:p>
              <a:pPr algn="dist"/>
              <a:r>
                <a:rPr lang="zh-CN" altLang="en-US">
                  <a:latin typeface="华文细黑" charset="-122"/>
                  <a:ea typeface="华文细黑" charset="-122"/>
                </a:rPr>
                <a:t>将失败的教训转化为纠错案例</a:t>
              </a:r>
              <a:endParaRPr lang="en-US" altLang="zh-CN">
                <a:latin typeface="华文细黑" charset="-122"/>
                <a:ea typeface="华文细黑" charset="-122"/>
              </a:endParaRPr>
            </a:p>
            <a:p>
              <a:pPr algn="dist"/>
              <a:r>
                <a:rPr lang="zh-CN" altLang="en-US">
                  <a:latin typeface="华文细黑" charset="-122"/>
                  <a:ea typeface="华文细黑" charset="-122"/>
                </a:rPr>
                <a:t>将自我的反思转化为进步动力</a:t>
              </a:r>
              <a:endParaRPr lang="zh-CN" altLang="en-US">
                <a:latin typeface="华文细黑" charset="-122"/>
                <a:ea typeface="华文细黑" charset="-122"/>
              </a:endParaRPr>
            </a:p>
          </p:txBody>
        </p:sp>
        <p:sp>
          <p:nvSpPr>
            <p:cNvPr id="9" name="双括号 8"/>
            <p:cNvSpPr/>
            <p:nvPr/>
          </p:nvSpPr>
          <p:spPr>
            <a:xfrm>
              <a:off x="3410513" y="4882182"/>
              <a:ext cx="5400001" cy="1200329"/>
            </a:xfrm>
            <a:prstGeom prst="bracketPair">
              <a:avLst>
                <a:gd name="adj" fmla="val 8265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3175" y="3794125"/>
            <a:ext cx="459422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528888" y="2452688"/>
            <a:ext cx="1414462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回顾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0675" y="2452688"/>
            <a:ext cx="141605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总结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580" name="文本框 5"/>
          <p:cNvSpPr txBox="1">
            <a:spLocks noChangeArrowheads="1"/>
          </p:cNvSpPr>
          <p:nvPr/>
        </p:nvSpPr>
        <p:spPr bwMode="auto">
          <a:xfrm>
            <a:off x="8272463" y="2452688"/>
            <a:ext cx="1416050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b="1">
                <a:solidFill>
                  <a:srgbClr val="DEA654"/>
                </a:solidFill>
                <a:latin typeface="等线" panose="02010600030101010101" charset="-122"/>
                <a:ea typeface="等线" panose="02010600030101010101" charset="-122"/>
              </a:rPr>
              <a:t>展望</a:t>
            </a:r>
            <a:endParaRPr lang="zh-CN" altLang="en-US" sz="4800" b="1">
              <a:solidFill>
                <a:srgbClr val="DEA654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4581" name="图片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65450" y="11113"/>
            <a:ext cx="541338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图片 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5826125" y="11113"/>
            <a:ext cx="539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5213" y="11113"/>
            <a:ext cx="5413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5116513" y="3794125"/>
            <a:ext cx="1987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……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一年以来的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……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585" name="文本框 10"/>
          <p:cNvSpPr txBox="1">
            <a:spLocks noChangeArrowheads="1"/>
          </p:cNvSpPr>
          <p:nvPr/>
        </p:nvSpPr>
        <p:spPr bwMode="auto">
          <a:xfrm>
            <a:off x="2913063" y="3284538"/>
            <a:ext cx="6461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工作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586" name="文本框 11"/>
          <p:cNvSpPr txBox="1">
            <a:spLocks noChangeArrowheads="1"/>
          </p:cNvSpPr>
          <p:nvPr/>
        </p:nvSpPr>
        <p:spPr bwMode="auto">
          <a:xfrm>
            <a:off x="5784850" y="3244850"/>
            <a:ext cx="6477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经验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587" name="文本框 12"/>
          <p:cNvSpPr txBox="1">
            <a:spLocks noChangeArrowheads="1"/>
          </p:cNvSpPr>
          <p:nvPr/>
        </p:nvSpPr>
        <p:spPr bwMode="auto">
          <a:xfrm>
            <a:off x="8658225" y="3244850"/>
            <a:ext cx="6461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未来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1"/>
          <p:cNvPicPr>
            <a:picLocks noChangeAspect="1"/>
          </p:cNvPicPr>
          <p:nvPr/>
        </p:nvPicPr>
        <p:blipFill>
          <a:blip r:embed="rId1"/>
          <a:srcRect t="212" r="45171"/>
          <a:stretch>
            <a:fillRect/>
          </a:stretch>
        </p:blipFill>
        <p:spPr bwMode="auto">
          <a:xfrm>
            <a:off x="1976438" y="28575"/>
            <a:ext cx="4119562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文本框 2"/>
          <p:cNvSpPr txBox="1">
            <a:spLocks noChangeArrowheads="1"/>
          </p:cNvSpPr>
          <p:nvPr/>
        </p:nvSpPr>
        <p:spPr bwMode="auto">
          <a:xfrm>
            <a:off x="6510338" y="4230688"/>
            <a:ext cx="3878262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展望个人工作的发展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25603" name="文本框 3"/>
          <p:cNvSpPr txBox="1">
            <a:spLocks noChangeArrowheads="1"/>
          </p:cNvSpPr>
          <p:nvPr/>
        </p:nvSpPr>
        <p:spPr bwMode="auto">
          <a:xfrm>
            <a:off x="6510338" y="4960938"/>
            <a:ext cx="3878262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升值加薪？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团队扩张？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业务转型？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地域调动？</a:t>
            </a:r>
            <a:endParaRPr lang="en-US" altLang="zh-CN" sz="2000">
              <a:latin typeface="华文细黑" charset="-122"/>
              <a:ea typeface="华文细黑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1"/>
          <p:cNvPicPr>
            <a:picLocks noChangeAspect="1"/>
          </p:cNvPicPr>
          <p:nvPr/>
        </p:nvPicPr>
        <p:blipFill>
          <a:blip r:embed="rId1"/>
          <a:srcRect l="32408" t="12910" r="32019" b="50264"/>
          <a:stretch>
            <a:fillRect/>
          </a:stretch>
        </p:blipFill>
        <p:spPr bwMode="auto">
          <a:xfrm>
            <a:off x="4295775" y="1608138"/>
            <a:ext cx="360045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26" name="组合 4"/>
          <p:cNvGrpSpPr>
            <a:grpSpLocks noChangeAspect="1"/>
          </p:cNvGrpSpPr>
          <p:nvPr/>
        </p:nvGrpSpPr>
        <p:grpSpPr bwMode="auto">
          <a:xfrm>
            <a:off x="5195888" y="2514600"/>
            <a:ext cx="1871662" cy="1871663"/>
            <a:chOff x="4656000" y="2169000"/>
            <a:chExt cx="2880000" cy="2880000"/>
          </a:xfrm>
        </p:grpSpPr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4656000" y="2169000"/>
              <a:ext cx="2880000" cy="288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26632" name="图片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6000" y="2709000"/>
              <a:ext cx="1800000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27" name="文本框 5"/>
          <p:cNvSpPr txBox="1">
            <a:spLocks noChangeArrowheads="1"/>
          </p:cNvSpPr>
          <p:nvPr/>
        </p:nvSpPr>
        <p:spPr bwMode="auto">
          <a:xfrm>
            <a:off x="4864100" y="1263650"/>
            <a:ext cx="24812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细黑" charset="-122"/>
                <a:ea typeface="华文细黑" charset="-122"/>
              </a:rPr>
              <a:t>谢谢观看 </a:t>
            </a:r>
            <a:r>
              <a:rPr lang="zh-CN" altLang="en-US" sz="2000">
                <a:latin typeface="华文细黑" charset="-122"/>
                <a:ea typeface="华文细黑" charset="-122"/>
                <a:sym typeface="Wingdings" panose="05000000000000000000" pitchFamily="2" charset="2"/>
              </a:rPr>
              <a:t> </a:t>
            </a:r>
            <a:r>
              <a:rPr lang="zh-CN" altLang="en-US" sz="2000">
                <a:latin typeface="华文细黑" charset="-122"/>
                <a:ea typeface="华文细黑" charset="-122"/>
              </a:rPr>
              <a:t>欢迎关注</a:t>
            </a:r>
            <a:endParaRPr lang="zh-CN" altLang="en-US" sz="2000">
              <a:latin typeface="华文细黑" charset="-122"/>
              <a:ea typeface="华文细黑" charset="-122"/>
            </a:endParaRPr>
          </a:p>
        </p:txBody>
      </p:sp>
      <p:sp>
        <p:nvSpPr>
          <p:cNvPr id="26628" name="文本框 6"/>
          <p:cNvSpPr txBox="1">
            <a:spLocks noChangeArrowheads="1"/>
          </p:cNvSpPr>
          <p:nvPr/>
        </p:nvSpPr>
        <p:spPr bwMode="auto">
          <a:xfrm>
            <a:off x="5489575" y="6138863"/>
            <a:ext cx="123031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DEA654"/>
                </a:solidFill>
                <a:latin typeface="华文细黑" charset="-122"/>
                <a:ea typeface="华文细黑" charset="-122"/>
              </a:rPr>
              <a:t>1</a:t>
            </a:r>
            <a:r>
              <a:rPr lang="zh-CN" altLang="en-US">
                <a:solidFill>
                  <a:srgbClr val="DEA654"/>
                </a:solidFill>
                <a:latin typeface="华文细黑" charset="-122"/>
                <a:ea typeface="华文细黑" charset="-122"/>
              </a:rPr>
              <a:t>方园出品</a:t>
            </a:r>
            <a:endParaRPr lang="zh-CN" altLang="en-US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"/>
          <p:cNvSpPr txBox="1">
            <a:spLocks noChangeArrowheads="1"/>
          </p:cNvSpPr>
          <p:nvPr/>
        </p:nvSpPr>
        <p:spPr bwMode="auto">
          <a:xfrm>
            <a:off x="2921000" y="4340225"/>
            <a:ext cx="4184650" cy="1739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方园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  <a:hlinkClick r:id="rId1"/>
              </a:rPr>
              <a:t>http://www.yanj.cn/store-4536.html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/>
              <a:t>三联免费</a:t>
            </a:r>
            <a:r>
              <a:rPr lang="en-US" altLang="zh-CN"/>
              <a:t>PPT</a:t>
            </a:r>
            <a:r>
              <a:rPr lang="zh-CN" altLang="en-US"/>
              <a:t>模板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授权发布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3175" y="3794125"/>
            <a:ext cx="459422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2528888" y="2452688"/>
            <a:ext cx="1414462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b="1">
                <a:solidFill>
                  <a:srgbClr val="DEA654"/>
                </a:solidFill>
                <a:latin typeface="等线" panose="02010600030101010101" charset="-122"/>
                <a:ea typeface="等线" panose="02010600030101010101" charset="-122"/>
              </a:rPr>
              <a:t>回顾</a:t>
            </a:r>
            <a:endParaRPr lang="zh-CN" altLang="en-US" sz="4800" b="1">
              <a:solidFill>
                <a:srgbClr val="DEA654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0675" y="2452688"/>
            <a:ext cx="141605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总结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2463" y="2452688"/>
            <a:ext cx="141605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展望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4341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450" y="11113"/>
            <a:ext cx="541338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图片 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5826125" y="11113"/>
            <a:ext cx="539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图片 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8685213" y="11113"/>
            <a:ext cx="5413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5116513" y="3794125"/>
            <a:ext cx="1987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……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一年以来的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……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45" name="文本框 10"/>
          <p:cNvSpPr txBox="1">
            <a:spLocks noChangeArrowheads="1"/>
          </p:cNvSpPr>
          <p:nvPr/>
        </p:nvSpPr>
        <p:spPr bwMode="auto">
          <a:xfrm>
            <a:off x="2913063" y="3284538"/>
            <a:ext cx="6461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工作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346" name="文本框 11"/>
          <p:cNvSpPr txBox="1">
            <a:spLocks noChangeArrowheads="1"/>
          </p:cNvSpPr>
          <p:nvPr/>
        </p:nvSpPr>
        <p:spPr bwMode="auto">
          <a:xfrm>
            <a:off x="5784850" y="3244850"/>
            <a:ext cx="6477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经验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347" name="文本框 12"/>
          <p:cNvSpPr txBox="1">
            <a:spLocks noChangeArrowheads="1"/>
          </p:cNvSpPr>
          <p:nvPr/>
        </p:nvSpPr>
        <p:spPr bwMode="auto">
          <a:xfrm>
            <a:off x="8658225" y="3244850"/>
            <a:ext cx="6461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未来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31"/>
          <p:cNvGrpSpPr/>
          <p:nvPr/>
        </p:nvGrpSpPr>
        <p:grpSpPr bwMode="auto">
          <a:xfrm>
            <a:off x="687388" y="473075"/>
            <a:ext cx="1800225" cy="2520950"/>
            <a:chOff x="687464" y="473277"/>
            <a:chExt cx="1800000" cy="2520000"/>
          </a:xfrm>
        </p:grpSpPr>
        <p:sp>
          <p:nvSpPr>
            <p:cNvPr id="28" name="任意多边形 27"/>
            <p:cNvSpPr/>
            <p:nvPr/>
          </p:nvSpPr>
          <p:spPr>
            <a:xfrm>
              <a:off x="687464" y="473277"/>
              <a:ext cx="1800000" cy="2340681"/>
            </a:xfrm>
            <a:custGeom>
              <a:avLst/>
              <a:gdLst>
                <a:gd name="connsiteX0" fmla="*/ 140346 w 1800000"/>
                <a:gd name="connsiteY0" fmla="*/ 0 h 2340000"/>
                <a:gd name="connsiteX1" fmla="*/ 1659654 w 1800000"/>
                <a:gd name="connsiteY1" fmla="*/ 0 h 2340000"/>
                <a:gd name="connsiteX2" fmla="*/ 1800000 w 1800000"/>
                <a:gd name="connsiteY2" fmla="*/ 140346 h 2340000"/>
                <a:gd name="connsiteX3" fmla="*/ 1800000 w 1800000"/>
                <a:gd name="connsiteY3" fmla="*/ 2199654 h 2340000"/>
                <a:gd name="connsiteX4" fmla="*/ 1659654 w 1800000"/>
                <a:gd name="connsiteY4" fmla="*/ 2340000 h 2340000"/>
                <a:gd name="connsiteX5" fmla="*/ 1628535 w 1800000"/>
                <a:gd name="connsiteY5" fmla="*/ 2340000 h 2340000"/>
                <a:gd name="connsiteX6" fmla="*/ 1628535 w 1800000"/>
                <a:gd name="connsiteY6" fmla="*/ 2055438 h 2340000"/>
                <a:gd name="connsiteX7" fmla="*/ 188535 w 1800000"/>
                <a:gd name="connsiteY7" fmla="*/ 2055438 h 2340000"/>
                <a:gd name="connsiteX8" fmla="*/ 188535 w 1800000"/>
                <a:gd name="connsiteY8" fmla="*/ 2340000 h 2340000"/>
                <a:gd name="connsiteX9" fmla="*/ 140346 w 1800000"/>
                <a:gd name="connsiteY9" fmla="*/ 2340000 h 2340000"/>
                <a:gd name="connsiteX10" fmla="*/ 0 w 1800000"/>
                <a:gd name="connsiteY10" fmla="*/ 2199654 h 2340000"/>
                <a:gd name="connsiteX11" fmla="*/ 0 w 1800000"/>
                <a:gd name="connsiteY11" fmla="*/ 140346 h 2340000"/>
                <a:gd name="connsiteX12" fmla="*/ 140346 w 1800000"/>
                <a:gd name="connsiteY12" fmla="*/ 0 h 2340000"/>
                <a:gd name="connsiteX0-1" fmla="*/ 1628535 w 1800000"/>
                <a:gd name="connsiteY0-2" fmla="*/ 2055438 h 2340000"/>
                <a:gd name="connsiteX1-3" fmla="*/ 188535 w 1800000"/>
                <a:gd name="connsiteY1-4" fmla="*/ 2055438 h 2340000"/>
                <a:gd name="connsiteX2-5" fmla="*/ 188535 w 1800000"/>
                <a:gd name="connsiteY2-6" fmla="*/ 2340000 h 2340000"/>
                <a:gd name="connsiteX3-7" fmla="*/ 140346 w 1800000"/>
                <a:gd name="connsiteY3-8" fmla="*/ 2340000 h 2340000"/>
                <a:gd name="connsiteX4-9" fmla="*/ 0 w 1800000"/>
                <a:gd name="connsiteY4-10" fmla="*/ 2199654 h 2340000"/>
                <a:gd name="connsiteX5-11" fmla="*/ 0 w 1800000"/>
                <a:gd name="connsiteY5-12" fmla="*/ 140346 h 2340000"/>
                <a:gd name="connsiteX6-13" fmla="*/ 140346 w 1800000"/>
                <a:gd name="connsiteY6-14" fmla="*/ 0 h 2340000"/>
                <a:gd name="connsiteX7-15" fmla="*/ 1659654 w 1800000"/>
                <a:gd name="connsiteY7-16" fmla="*/ 0 h 2340000"/>
                <a:gd name="connsiteX8-17" fmla="*/ 1800000 w 1800000"/>
                <a:gd name="connsiteY8-18" fmla="*/ 140346 h 2340000"/>
                <a:gd name="connsiteX9-19" fmla="*/ 1800000 w 1800000"/>
                <a:gd name="connsiteY9-20" fmla="*/ 2199654 h 2340000"/>
                <a:gd name="connsiteX10-21" fmla="*/ 1659654 w 1800000"/>
                <a:gd name="connsiteY10-22" fmla="*/ 2340000 h 2340000"/>
                <a:gd name="connsiteX11-23" fmla="*/ 1628535 w 1800000"/>
                <a:gd name="connsiteY11-24" fmla="*/ 2340000 h 2340000"/>
                <a:gd name="connsiteX12-25" fmla="*/ 1719975 w 1800000"/>
                <a:gd name="connsiteY12-26" fmla="*/ 2146878 h 2340000"/>
                <a:gd name="connsiteX0-27" fmla="*/ 1628535 w 1800000"/>
                <a:gd name="connsiteY0-28" fmla="*/ 2055438 h 2340000"/>
                <a:gd name="connsiteX1-29" fmla="*/ 188535 w 1800000"/>
                <a:gd name="connsiteY1-30" fmla="*/ 2055438 h 2340000"/>
                <a:gd name="connsiteX2-31" fmla="*/ 188535 w 1800000"/>
                <a:gd name="connsiteY2-32" fmla="*/ 2340000 h 2340000"/>
                <a:gd name="connsiteX3-33" fmla="*/ 140346 w 1800000"/>
                <a:gd name="connsiteY3-34" fmla="*/ 2340000 h 2340000"/>
                <a:gd name="connsiteX4-35" fmla="*/ 0 w 1800000"/>
                <a:gd name="connsiteY4-36" fmla="*/ 2199654 h 2340000"/>
                <a:gd name="connsiteX5-37" fmla="*/ 0 w 1800000"/>
                <a:gd name="connsiteY5-38" fmla="*/ 140346 h 2340000"/>
                <a:gd name="connsiteX6-39" fmla="*/ 140346 w 1800000"/>
                <a:gd name="connsiteY6-40" fmla="*/ 0 h 2340000"/>
                <a:gd name="connsiteX7-41" fmla="*/ 1659654 w 1800000"/>
                <a:gd name="connsiteY7-42" fmla="*/ 0 h 2340000"/>
                <a:gd name="connsiteX8-43" fmla="*/ 1800000 w 1800000"/>
                <a:gd name="connsiteY8-44" fmla="*/ 140346 h 2340000"/>
                <a:gd name="connsiteX9-45" fmla="*/ 1800000 w 1800000"/>
                <a:gd name="connsiteY9-46" fmla="*/ 2199654 h 2340000"/>
                <a:gd name="connsiteX10-47" fmla="*/ 1659654 w 1800000"/>
                <a:gd name="connsiteY10-48" fmla="*/ 2340000 h 2340000"/>
                <a:gd name="connsiteX11-49" fmla="*/ 1628535 w 1800000"/>
                <a:gd name="connsiteY11-50" fmla="*/ 2340000 h 2340000"/>
                <a:gd name="connsiteX0-51" fmla="*/ 188535 w 1800000"/>
                <a:gd name="connsiteY0-52" fmla="*/ 2055438 h 2340000"/>
                <a:gd name="connsiteX1-53" fmla="*/ 188535 w 1800000"/>
                <a:gd name="connsiteY1-54" fmla="*/ 2340000 h 2340000"/>
                <a:gd name="connsiteX2-55" fmla="*/ 140346 w 1800000"/>
                <a:gd name="connsiteY2-56" fmla="*/ 2340000 h 2340000"/>
                <a:gd name="connsiteX3-57" fmla="*/ 0 w 1800000"/>
                <a:gd name="connsiteY3-58" fmla="*/ 2199654 h 2340000"/>
                <a:gd name="connsiteX4-59" fmla="*/ 0 w 1800000"/>
                <a:gd name="connsiteY4-60" fmla="*/ 140346 h 2340000"/>
                <a:gd name="connsiteX5-61" fmla="*/ 140346 w 1800000"/>
                <a:gd name="connsiteY5-62" fmla="*/ 0 h 2340000"/>
                <a:gd name="connsiteX6-63" fmla="*/ 1659654 w 1800000"/>
                <a:gd name="connsiteY6-64" fmla="*/ 0 h 2340000"/>
                <a:gd name="connsiteX7-65" fmla="*/ 1800000 w 1800000"/>
                <a:gd name="connsiteY7-66" fmla="*/ 140346 h 2340000"/>
                <a:gd name="connsiteX8-67" fmla="*/ 1800000 w 1800000"/>
                <a:gd name="connsiteY8-68" fmla="*/ 2199654 h 2340000"/>
                <a:gd name="connsiteX9-69" fmla="*/ 1659654 w 1800000"/>
                <a:gd name="connsiteY9-70" fmla="*/ 2340000 h 2340000"/>
                <a:gd name="connsiteX10-71" fmla="*/ 1628535 w 1800000"/>
                <a:gd name="connsiteY10-72" fmla="*/ 2340000 h 2340000"/>
                <a:gd name="connsiteX0-73" fmla="*/ 188535 w 1800000"/>
                <a:gd name="connsiteY0-74" fmla="*/ 2340000 h 2340000"/>
                <a:gd name="connsiteX1-75" fmla="*/ 140346 w 1800000"/>
                <a:gd name="connsiteY1-76" fmla="*/ 2340000 h 2340000"/>
                <a:gd name="connsiteX2-77" fmla="*/ 0 w 1800000"/>
                <a:gd name="connsiteY2-78" fmla="*/ 2199654 h 2340000"/>
                <a:gd name="connsiteX3-79" fmla="*/ 0 w 1800000"/>
                <a:gd name="connsiteY3-80" fmla="*/ 140346 h 2340000"/>
                <a:gd name="connsiteX4-81" fmla="*/ 140346 w 1800000"/>
                <a:gd name="connsiteY4-82" fmla="*/ 0 h 2340000"/>
                <a:gd name="connsiteX5-83" fmla="*/ 1659654 w 1800000"/>
                <a:gd name="connsiteY5-84" fmla="*/ 0 h 2340000"/>
                <a:gd name="connsiteX6-85" fmla="*/ 1800000 w 1800000"/>
                <a:gd name="connsiteY6-86" fmla="*/ 140346 h 2340000"/>
                <a:gd name="connsiteX7-87" fmla="*/ 1800000 w 1800000"/>
                <a:gd name="connsiteY7-88" fmla="*/ 2199654 h 2340000"/>
                <a:gd name="connsiteX8-89" fmla="*/ 1659654 w 1800000"/>
                <a:gd name="connsiteY8-90" fmla="*/ 2340000 h 2340000"/>
                <a:gd name="connsiteX9-91" fmla="*/ 1628535 w 1800000"/>
                <a:gd name="connsiteY9-92" fmla="*/ 2340000 h 234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00000" h="2340000">
                  <a:moveTo>
                    <a:pt x="188535" y="2340000"/>
                  </a:moveTo>
                  <a:lnTo>
                    <a:pt x="140346" y="2340000"/>
                  </a:lnTo>
                  <a:cubicBezTo>
                    <a:pt x="62835" y="2340000"/>
                    <a:pt x="0" y="2277165"/>
                    <a:pt x="0" y="2199654"/>
                  </a:cubicBezTo>
                  <a:lnTo>
                    <a:pt x="0" y="140346"/>
                  </a:lnTo>
                  <a:cubicBezTo>
                    <a:pt x="0" y="62835"/>
                    <a:pt x="62835" y="0"/>
                    <a:pt x="140346" y="0"/>
                  </a:cubicBezTo>
                  <a:lnTo>
                    <a:pt x="1659654" y="0"/>
                  </a:lnTo>
                  <a:cubicBezTo>
                    <a:pt x="1737165" y="0"/>
                    <a:pt x="1800000" y="62835"/>
                    <a:pt x="1800000" y="140346"/>
                  </a:cubicBezTo>
                  <a:lnTo>
                    <a:pt x="1800000" y="2199654"/>
                  </a:lnTo>
                  <a:cubicBezTo>
                    <a:pt x="1800000" y="2277165"/>
                    <a:pt x="1737165" y="2340000"/>
                    <a:pt x="1659654" y="2340000"/>
                  </a:cubicBezTo>
                  <a:lnTo>
                    <a:pt x="1628535" y="2340000"/>
                  </a:lnTo>
                </a:path>
              </a:pathLst>
            </a:custGeom>
            <a:noFill/>
            <a:ln>
              <a:solidFill>
                <a:schemeClr val="bg2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887464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312861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62" name="组合 32"/>
          <p:cNvGrpSpPr/>
          <p:nvPr/>
        </p:nvGrpSpPr>
        <p:grpSpPr bwMode="auto">
          <a:xfrm>
            <a:off x="2990850" y="473075"/>
            <a:ext cx="1800225" cy="2520950"/>
            <a:chOff x="687464" y="473277"/>
            <a:chExt cx="1800000" cy="2520000"/>
          </a:xfrm>
        </p:grpSpPr>
        <p:sp>
          <p:nvSpPr>
            <p:cNvPr id="34" name="任意多边形 33"/>
            <p:cNvSpPr/>
            <p:nvPr/>
          </p:nvSpPr>
          <p:spPr>
            <a:xfrm>
              <a:off x="687464" y="473277"/>
              <a:ext cx="1800000" cy="2340681"/>
            </a:xfrm>
            <a:custGeom>
              <a:avLst/>
              <a:gdLst>
                <a:gd name="connsiteX0" fmla="*/ 140346 w 1800000"/>
                <a:gd name="connsiteY0" fmla="*/ 0 h 2340000"/>
                <a:gd name="connsiteX1" fmla="*/ 1659654 w 1800000"/>
                <a:gd name="connsiteY1" fmla="*/ 0 h 2340000"/>
                <a:gd name="connsiteX2" fmla="*/ 1800000 w 1800000"/>
                <a:gd name="connsiteY2" fmla="*/ 140346 h 2340000"/>
                <a:gd name="connsiteX3" fmla="*/ 1800000 w 1800000"/>
                <a:gd name="connsiteY3" fmla="*/ 2199654 h 2340000"/>
                <a:gd name="connsiteX4" fmla="*/ 1659654 w 1800000"/>
                <a:gd name="connsiteY4" fmla="*/ 2340000 h 2340000"/>
                <a:gd name="connsiteX5" fmla="*/ 1628535 w 1800000"/>
                <a:gd name="connsiteY5" fmla="*/ 2340000 h 2340000"/>
                <a:gd name="connsiteX6" fmla="*/ 1628535 w 1800000"/>
                <a:gd name="connsiteY6" fmla="*/ 2055438 h 2340000"/>
                <a:gd name="connsiteX7" fmla="*/ 188535 w 1800000"/>
                <a:gd name="connsiteY7" fmla="*/ 2055438 h 2340000"/>
                <a:gd name="connsiteX8" fmla="*/ 188535 w 1800000"/>
                <a:gd name="connsiteY8" fmla="*/ 2340000 h 2340000"/>
                <a:gd name="connsiteX9" fmla="*/ 140346 w 1800000"/>
                <a:gd name="connsiteY9" fmla="*/ 2340000 h 2340000"/>
                <a:gd name="connsiteX10" fmla="*/ 0 w 1800000"/>
                <a:gd name="connsiteY10" fmla="*/ 2199654 h 2340000"/>
                <a:gd name="connsiteX11" fmla="*/ 0 w 1800000"/>
                <a:gd name="connsiteY11" fmla="*/ 140346 h 2340000"/>
                <a:gd name="connsiteX12" fmla="*/ 140346 w 1800000"/>
                <a:gd name="connsiteY12" fmla="*/ 0 h 2340000"/>
                <a:gd name="connsiteX0-1" fmla="*/ 1628535 w 1800000"/>
                <a:gd name="connsiteY0-2" fmla="*/ 2055438 h 2340000"/>
                <a:gd name="connsiteX1-3" fmla="*/ 188535 w 1800000"/>
                <a:gd name="connsiteY1-4" fmla="*/ 2055438 h 2340000"/>
                <a:gd name="connsiteX2-5" fmla="*/ 188535 w 1800000"/>
                <a:gd name="connsiteY2-6" fmla="*/ 2340000 h 2340000"/>
                <a:gd name="connsiteX3-7" fmla="*/ 140346 w 1800000"/>
                <a:gd name="connsiteY3-8" fmla="*/ 2340000 h 2340000"/>
                <a:gd name="connsiteX4-9" fmla="*/ 0 w 1800000"/>
                <a:gd name="connsiteY4-10" fmla="*/ 2199654 h 2340000"/>
                <a:gd name="connsiteX5-11" fmla="*/ 0 w 1800000"/>
                <a:gd name="connsiteY5-12" fmla="*/ 140346 h 2340000"/>
                <a:gd name="connsiteX6-13" fmla="*/ 140346 w 1800000"/>
                <a:gd name="connsiteY6-14" fmla="*/ 0 h 2340000"/>
                <a:gd name="connsiteX7-15" fmla="*/ 1659654 w 1800000"/>
                <a:gd name="connsiteY7-16" fmla="*/ 0 h 2340000"/>
                <a:gd name="connsiteX8-17" fmla="*/ 1800000 w 1800000"/>
                <a:gd name="connsiteY8-18" fmla="*/ 140346 h 2340000"/>
                <a:gd name="connsiteX9-19" fmla="*/ 1800000 w 1800000"/>
                <a:gd name="connsiteY9-20" fmla="*/ 2199654 h 2340000"/>
                <a:gd name="connsiteX10-21" fmla="*/ 1659654 w 1800000"/>
                <a:gd name="connsiteY10-22" fmla="*/ 2340000 h 2340000"/>
                <a:gd name="connsiteX11-23" fmla="*/ 1628535 w 1800000"/>
                <a:gd name="connsiteY11-24" fmla="*/ 2340000 h 2340000"/>
                <a:gd name="connsiteX12-25" fmla="*/ 1719975 w 1800000"/>
                <a:gd name="connsiteY12-26" fmla="*/ 2146878 h 2340000"/>
                <a:gd name="connsiteX0-27" fmla="*/ 1628535 w 1800000"/>
                <a:gd name="connsiteY0-28" fmla="*/ 2055438 h 2340000"/>
                <a:gd name="connsiteX1-29" fmla="*/ 188535 w 1800000"/>
                <a:gd name="connsiteY1-30" fmla="*/ 2055438 h 2340000"/>
                <a:gd name="connsiteX2-31" fmla="*/ 188535 w 1800000"/>
                <a:gd name="connsiteY2-32" fmla="*/ 2340000 h 2340000"/>
                <a:gd name="connsiteX3-33" fmla="*/ 140346 w 1800000"/>
                <a:gd name="connsiteY3-34" fmla="*/ 2340000 h 2340000"/>
                <a:gd name="connsiteX4-35" fmla="*/ 0 w 1800000"/>
                <a:gd name="connsiteY4-36" fmla="*/ 2199654 h 2340000"/>
                <a:gd name="connsiteX5-37" fmla="*/ 0 w 1800000"/>
                <a:gd name="connsiteY5-38" fmla="*/ 140346 h 2340000"/>
                <a:gd name="connsiteX6-39" fmla="*/ 140346 w 1800000"/>
                <a:gd name="connsiteY6-40" fmla="*/ 0 h 2340000"/>
                <a:gd name="connsiteX7-41" fmla="*/ 1659654 w 1800000"/>
                <a:gd name="connsiteY7-42" fmla="*/ 0 h 2340000"/>
                <a:gd name="connsiteX8-43" fmla="*/ 1800000 w 1800000"/>
                <a:gd name="connsiteY8-44" fmla="*/ 140346 h 2340000"/>
                <a:gd name="connsiteX9-45" fmla="*/ 1800000 w 1800000"/>
                <a:gd name="connsiteY9-46" fmla="*/ 2199654 h 2340000"/>
                <a:gd name="connsiteX10-47" fmla="*/ 1659654 w 1800000"/>
                <a:gd name="connsiteY10-48" fmla="*/ 2340000 h 2340000"/>
                <a:gd name="connsiteX11-49" fmla="*/ 1628535 w 1800000"/>
                <a:gd name="connsiteY11-50" fmla="*/ 2340000 h 2340000"/>
                <a:gd name="connsiteX0-51" fmla="*/ 188535 w 1800000"/>
                <a:gd name="connsiteY0-52" fmla="*/ 2055438 h 2340000"/>
                <a:gd name="connsiteX1-53" fmla="*/ 188535 w 1800000"/>
                <a:gd name="connsiteY1-54" fmla="*/ 2340000 h 2340000"/>
                <a:gd name="connsiteX2-55" fmla="*/ 140346 w 1800000"/>
                <a:gd name="connsiteY2-56" fmla="*/ 2340000 h 2340000"/>
                <a:gd name="connsiteX3-57" fmla="*/ 0 w 1800000"/>
                <a:gd name="connsiteY3-58" fmla="*/ 2199654 h 2340000"/>
                <a:gd name="connsiteX4-59" fmla="*/ 0 w 1800000"/>
                <a:gd name="connsiteY4-60" fmla="*/ 140346 h 2340000"/>
                <a:gd name="connsiteX5-61" fmla="*/ 140346 w 1800000"/>
                <a:gd name="connsiteY5-62" fmla="*/ 0 h 2340000"/>
                <a:gd name="connsiteX6-63" fmla="*/ 1659654 w 1800000"/>
                <a:gd name="connsiteY6-64" fmla="*/ 0 h 2340000"/>
                <a:gd name="connsiteX7-65" fmla="*/ 1800000 w 1800000"/>
                <a:gd name="connsiteY7-66" fmla="*/ 140346 h 2340000"/>
                <a:gd name="connsiteX8-67" fmla="*/ 1800000 w 1800000"/>
                <a:gd name="connsiteY8-68" fmla="*/ 2199654 h 2340000"/>
                <a:gd name="connsiteX9-69" fmla="*/ 1659654 w 1800000"/>
                <a:gd name="connsiteY9-70" fmla="*/ 2340000 h 2340000"/>
                <a:gd name="connsiteX10-71" fmla="*/ 1628535 w 1800000"/>
                <a:gd name="connsiteY10-72" fmla="*/ 2340000 h 2340000"/>
                <a:gd name="connsiteX0-73" fmla="*/ 188535 w 1800000"/>
                <a:gd name="connsiteY0-74" fmla="*/ 2340000 h 2340000"/>
                <a:gd name="connsiteX1-75" fmla="*/ 140346 w 1800000"/>
                <a:gd name="connsiteY1-76" fmla="*/ 2340000 h 2340000"/>
                <a:gd name="connsiteX2-77" fmla="*/ 0 w 1800000"/>
                <a:gd name="connsiteY2-78" fmla="*/ 2199654 h 2340000"/>
                <a:gd name="connsiteX3-79" fmla="*/ 0 w 1800000"/>
                <a:gd name="connsiteY3-80" fmla="*/ 140346 h 2340000"/>
                <a:gd name="connsiteX4-81" fmla="*/ 140346 w 1800000"/>
                <a:gd name="connsiteY4-82" fmla="*/ 0 h 2340000"/>
                <a:gd name="connsiteX5-83" fmla="*/ 1659654 w 1800000"/>
                <a:gd name="connsiteY5-84" fmla="*/ 0 h 2340000"/>
                <a:gd name="connsiteX6-85" fmla="*/ 1800000 w 1800000"/>
                <a:gd name="connsiteY6-86" fmla="*/ 140346 h 2340000"/>
                <a:gd name="connsiteX7-87" fmla="*/ 1800000 w 1800000"/>
                <a:gd name="connsiteY7-88" fmla="*/ 2199654 h 2340000"/>
                <a:gd name="connsiteX8-89" fmla="*/ 1659654 w 1800000"/>
                <a:gd name="connsiteY8-90" fmla="*/ 2340000 h 2340000"/>
                <a:gd name="connsiteX9-91" fmla="*/ 1628535 w 1800000"/>
                <a:gd name="connsiteY9-92" fmla="*/ 2340000 h 234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00000" h="2340000">
                  <a:moveTo>
                    <a:pt x="188535" y="2340000"/>
                  </a:moveTo>
                  <a:lnTo>
                    <a:pt x="140346" y="2340000"/>
                  </a:lnTo>
                  <a:cubicBezTo>
                    <a:pt x="62835" y="2340000"/>
                    <a:pt x="0" y="2277165"/>
                    <a:pt x="0" y="2199654"/>
                  </a:cubicBezTo>
                  <a:lnTo>
                    <a:pt x="0" y="140346"/>
                  </a:lnTo>
                  <a:cubicBezTo>
                    <a:pt x="0" y="62835"/>
                    <a:pt x="62835" y="0"/>
                    <a:pt x="140346" y="0"/>
                  </a:cubicBezTo>
                  <a:lnTo>
                    <a:pt x="1659654" y="0"/>
                  </a:lnTo>
                  <a:cubicBezTo>
                    <a:pt x="1737165" y="0"/>
                    <a:pt x="1800000" y="62835"/>
                    <a:pt x="1800000" y="140346"/>
                  </a:cubicBezTo>
                  <a:lnTo>
                    <a:pt x="1800000" y="2199654"/>
                  </a:lnTo>
                  <a:cubicBezTo>
                    <a:pt x="1800000" y="2277165"/>
                    <a:pt x="1737165" y="2340000"/>
                    <a:pt x="1659654" y="2340000"/>
                  </a:cubicBezTo>
                  <a:lnTo>
                    <a:pt x="1628535" y="2340000"/>
                  </a:lnTo>
                </a:path>
              </a:pathLst>
            </a:custGeom>
            <a:noFill/>
            <a:ln>
              <a:solidFill>
                <a:schemeClr val="bg2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887464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312861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63" name="组合 36"/>
          <p:cNvGrpSpPr/>
          <p:nvPr/>
        </p:nvGrpSpPr>
        <p:grpSpPr bwMode="auto">
          <a:xfrm>
            <a:off x="5202238" y="473075"/>
            <a:ext cx="1800225" cy="2520950"/>
            <a:chOff x="687464" y="473277"/>
            <a:chExt cx="1800000" cy="2520000"/>
          </a:xfrm>
        </p:grpSpPr>
        <p:sp>
          <p:nvSpPr>
            <p:cNvPr id="38" name="任意多边形 37"/>
            <p:cNvSpPr/>
            <p:nvPr/>
          </p:nvSpPr>
          <p:spPr>
            <a:xfrm>
              <a:off x="687464" y="473277"/>
              <a:ext cx="1800000" cy="2340681"/>
            </a:xfrm>
            <a:custGeom>
              <a:avLst/>
              <a:gdLst>
                <a:gd name="connsiteX0" fmla="*/ 140346 w 1800000"/>
                <a:gd name="connsiteY0" fmla="*/ 0 h 2340000"/>
                <a:gd name="connsiteX1" fmla="*/ 1659654 w 1800000"/>
                <a:gd name="connsiteY1" fmla="*/ 0 h 2340000"/>
                <a:gd name="connsiteX2" fmla="*/ 1800000 w 1800000"/>
                <a:gd name="connsiteY2" fmla="*/ 140346 h 2340000"/>
                <a:gd name="connsiteX3" fmla="*/ 1800000 w 1800000"/>
                <a:gd name="connsiteY3" fmla="*/ 2199654 h 2340000"/>
                <a:gd name="connsiteX4" fmla="*/ 1659654 w 1800000"/>
                <a:gd name="connsiteY4" fmla="*/ 2340000 h 2340000"/>
                <a:gd name="connsiteX5" fmla="*/ 1628535 w 1800000"/>
                <a:gd name="connsiteY5" fmla="*/ 2340000 h 2340000"/>
                <a:gd name="connsiteX6" fmla="*/ 1628535 w 1800000"/>
                <a:gd name="connsiteY6" fmla="*/ 2055438 h 2340000"/>
                <a:gd name="connsiteX7" fmla="*/ 188535 w 1800000"/>
                <a:gd name="connsiteY7" fmla="*/ 2055438 h 2340000"/>
                <a:gd name="connsiteX8" fmla="*/ 188535 w 1800000"/>
                <a:gd name="connsiteY8" fmla="*/ 2340000 h 2340000"/>
                <a:gd name="connsiteX9" fmla="*/ 140346 w 1800000"/>
                <a:gd name="connsiteY9" fmla="*/ 2340000 h 2340000"/>
                <a:gd name="connsiteX10" fmla="*/ 0 w 1800000"/>
                <a:gd name="connsiteY10" fmla="*/ 2199654 h 2340000"/>
                <a:gd name="connsiteX11" fmla="*/ 0 w 1800000"/>
                <a:gd name="connsiteY11" fmla="*/ 140346 h 2340000"/>
                <a:gd name="connsiteX12" fmla="*/ 140346 w 1800000"/>
                <a:gd name="connsiteY12" fmla="*/ 0 h 2340000"/>
                <a:gd name="connsiteX0-1" fmla="*/ 1628535 w 1800000"/>
                <a:gd name="connsiteY0-2" fmla="*/ 2055438 h 2340000"/>
                <a:gd name="connsiteX1-3" fmla="*/ 188535 w 1800000"/>
                <a:gd name="connsiteY1-4" fmla="*/ 2055438 h 2340000"/>
                <a:gd name="connsiteX2-5" fmla="*/ 188535 w 1800000"/>
                <a:gd name="connsiteY2-6" fmla="*/ 2340000 h 2340000"/>
                <a:gd name="connsiteX3-7" fmla="*/ 140346 w 1800000"/>
                <a:gd name="connsiteY3-8" fmla="*/ 2340000 h 2340000"/>
                <a:gd name="connsiteX4-9" fmla="*/ 0 w 1800000"/>
                <a:gd name="connsiteY4-10" fmla="*/ 2199654 h 2340000"/>
                <a:gd name="connsiteX5-11" fmla="*/ 0 w 1800000"/>
                <a:gd name="connsiteY5-12" fmla="*/ 140346 h 2340000"/>
                <a:gd name="connsiteX6-13" fmla="*/ 140346 w 1800000"/>
                <a:gd name="connsiteY6-14" fmla="*/ 0 h 2340000"/>
                <a:gd name="connsiteX7-15" fmla="*/ 1659654 w 1800000"/>
                <a:gd name="connsiteY7-16" fmla="*/ 0 h 2340000"/>
                <a:gd name="connsiteX8-17" fmla="*/ 1800000 w 1800000"/>
                <a:gd name="connsiteY8-18" fmla="*/ 140346 h 2340000"/>
                <a:gd name="connsiteX9-19" fmla="*/ 1800000 w 1800000"/>
                <a:gd name="connsiteY9-20" fmla="*/ 2199654 h 2340000"/>
                <a:gd name="connsiteX10-21" fmla="*/ 1659654 w 1800000"/>
                <a:gd name="connsiteY10-22" fmla="*/ 2340000 h 2340000"/>
                <a:gd name="connsiteX11-23" fmla="*/ 1628535 w 1800000"/>
                <a:gd name="connsiteY11-24" fmla="*/ 2340000 h 2340000"/>
                <a:gd name="connsiteX12-25" fmla="*/ 1719975 w 1800000"/>
                <a:gd name="connsiteY12-26" fmla="*/ 2146878 h 2340000"/>
                <a:gd name="connsiteX0-27" fmla="*/ 1628535 w 1800000"/>
                <a:gd name="connsiteY0-28" fmla="*/ 2055438 h 2340000"/>
                <a:gd name="connsiteX1-29" fmla="*/ 188535 w 1800000"/>
                <a:gd name="connsiteY1-30" fmla="*/ 2055438 h 2340000"/>
                <a:gd name="connsiteX2-31" fmla="*/ 188535 w 1800000"/>
                <a:gd name="connsiteY2-32" fmla="*/ 2340000 h 2340000"/>
                <a:gd name="connsiteX3-33" fmla="*/ 140346 w 1800000"/>
                <a:gd name="connsiteY3-34" fmla="*/ 2340000 h 2340000"/>
                <a:gd name="connsiteX4-35" fmla="*/ 0 w 1800000"/>
                <a:gd name="connsiteY4-36" fmla="*/ 2199654 h 2340000"/>
                <a:gd name="connsiteX5-37" fmla="*/ 0 w 1800000"/>
                <a:gd name="connsiteY5-38" fmla="*/ 140346 h 2340000"/>
                <a:gd name="connsiteX6-39" fmla="*/ 140346 w 1800000"/>
                <a:gd name="connsiteY6-40" fmla="*/ 0 h 2340000"/>
                <a:gd name="connsiteX7-41" fmla="*/ 1659654 w 1800000"/>
                <a:gd name="connsiteY7-42" fmla="*/ 0 h 2340000"/>
                <a:gd name="connsiteX8-43" fmla="*/ 1800000 w 1800000"/>
                <a:gd name="connsiteY8-44" fmla="*/ 140346 h 2340000"/>
                <a:gd name="connsiteX9-45" fmla="*/ 1800000 w 1800000"/>
                <a:gd name="connsiteY9-46" fmla="*/ 2199654 h 2340000"/>
                <a:gd name="connsiteX10-47" fmla="*/ 1659654 w 1800000"/>
                <a:gd name="connsiteY10-48" fmla="*/ 2340000 h 2340000"/>
                <a:gd name="connsiteX11-49" fmla="*/ 1628535 w 1800000"/>
                <a:gd name="connsiteY11-50" fmla="*/ 2340000 h 2340000"/>
                <a:gd name="connsiteX0-51" fmla="*/ 188535 w 1800000"/>
                <a:gd name="connsiteY0-52" fmla="*/ 2055438 h 2340000"/>
                <a:gd name="connsiteX1-53" fmla="*/ 188535 w 1800000"/>
                <a:gd name="connsiteY1-54" fmla="*/ 2340000 h 2340000"/>
                <a:gd name="connsiteX2-55" fmla="*/ 140346 w 1800000"/>
                <a:gd name="connsiteY2-56" fmla="*/ 2340000 h 2340000"/>
                <a:gd name="connsiteX3-57" fmla="*/ 0 w 1800000"/>
                <a:gd name="connsiteY3-58" fmla="*/ 2199654 h 2340000"/>
                <a:gd name="connsiteX4-59" fmla="*/ 0 w 1800000"/>
                <a:gd name="connsiteY4-60" fmla="*/ 140346 h 2340000"/>
                <a:gd name="connsiteX5-61" fmla="*/ 140346 w 1800000"/>
                <a:gd name="connsiteY5-62" fmla="*/ 0 h 2340000"/>
                <a:gd name="connsiteX6-63" fmla="*/ 1659654 w 1800000"/>
                <a:gd name="connsiteY6-64" fmla="*/ 0 h 2340000"/>
                <a:gd name="connsiteX7-65" fmla="*/ 1800000 w 1800000"/>
                <a:gd name="connsiteY7-66" fmla="*/ 140346 h 2340000"/>
                <a:gd name="connsiteX8-67" fmla="*/ 1800000 w 1800000"/>
                <a:gd name="connsiteY8-68" fmla="*/ 2199654 h 2340000"/>
                <a:gd name="connsiteX9-69" fmla="*/ 1659654 w 1800000"/>
                <a:gd name="connsiteY9-70" fmla="*/ 2340000 h 2340000"/>
                <a:gd name="connsiteX10-71" fmla="*/ 1628535 w 1800000"/>
                <a:gd name="connsiteY10-72" fmla="*/ 2340000 h 2340000"/>
                <a:gd name="connsiteX0-73" fmla="*/ 188535 w 1800000"/>
                <a:gd name="connsiteY0-74" fmla="*/ 2340000 h 2340000"/>
                <a:gd name="connsiteX1-75" fmla="*/ 140346 w 1800000"/>
                <a:gd name="connsiteY1-76" fmla="*/ 2340000 h 2340000"/>
                <a:gd name="connsiteX2-77" fmla="*/ 0 w 1800000"/>
                <a:gd name="connsiteY2-78" fmla="*/ 2199654 h 2340000"/>
                <a:gd name="connsiteX3-79" fmla="*/ 0 w 1800000"/>
                <a:gd name="connsiteY3-80" fmla="*/ 140346 h 2340000"/>
                <a:gd name="connsiteX4-81" fmla="*/ 140346 w 1800000"/>
                <a:gd name="connsiteY4-82" fmla="*/ 0 h 2340000"/>
                <a:gd name="connsiteX5-83" fmla="*/ 1659654 w 1800000"/>
                <a:gd name="connsiteY5-84" fmla="*/ 0 h 2340000"/>
                <a:gd name="connsiteX6-85" fmla="*/ 1800000 w 1800000"/>
                <a:gd name="connsiteY6-86" fmla="*/ 140346 h 2340000"/>
                <a:gd name="connsiteX7-87" fmla="*/ 1800000 w 1800000"/>
                <a:gd name="connsiteY7-88" fmla="*/ 2199654 h 2340000"/>
                <a:gd name="connsiteX8-89" fmla="*/ 1659654 w 1800000"/>
                <a:gd name="connsiteY8-90" fmla="*/ 2340000 h 2340000"/>
                <a:gd name="connsiteX9-91" fmla="*/ 1628535 w 1800000"/>
                <a:gd name="connsiteY9-92" fmla="*/ 2340000 h 234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00000" h="2340000">
                  <a:moveTo>
                    <a:pt x="188535" y="2340000"/>
                  </a:moveTo>
                  <a:lnTo>
                    <a:pt x="140346" y="2340000"/>
                  </a:lnTo>
                  <a:cubicBezTo>
                    <a:pt x="62835" y="2340000"/>
                    <a:pt x="0" y="2277165"/>
                    <a:pt x="0" y="2199654"/>
                  </a:cubicBezTo>
                  <a:lnTo>
                    <a:pt x="0" y="140346"/>
                  </a:lnTo>
                  <a:cubicBezTo>
                    <a:pt x="0" y="62835"/>
                    <a:pt x="62835" y="0"/>
                    <a:pt x="140346" y="0"/>
                  </a:cubicBezTo>
                  <a:lnTo>
                    <a:pt x="1659654" y="0"/>
                  </a:lnTo>
                  <a:cubicBezTo>
                    <a:pt x="1737165" y="0"/>
                    <a:pt x="1800000" y="62835"/>
                    <a:pt x="1800000" y="140346"/>
                  </a:cubicBezTo>
                  <a:lnTo>
                    <a:pt x="1800000" y="2199654"/>
                  </a:lnTo>
                  <a:cubicBezTo>
                    <a:pt x="1800000" y="2277165"/>
                    <a:pt x="1737165" y="2340000"/>
                    <a:pt x="1659654" y="2340000"/>
                  </a:cubicBezTo>
                  <a:lnTo>
                    <a:pt x="1628535" y="2340000"/>
                  </a:lnTo>
                </a:path>
              </a:pathLst>
            </a:custGeom>
            <a:noFill/>
            <a:ln>
              <a:solidFill>
                <a:schemeClr val="bg2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7464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312861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64" name="组合 40"/>
          <p:cNvGrpSpPr/>
          <p:nvPr/>
        </p:nvGrpSpPr>
        <p:grpSpPr bwMode="auto">
          <a:xfrm>
            <a:off x="7473950" y="473075"/>
            <a:ext cx="1800225" cy="2520950"/>
            <a:chOff x="687464" y="473277"/>
            <a:chExt cx="1800000" cy="2520000"/>
          </a:xfrm>
        </p:grpSpPr>
        <p:sp>
          <p:nvSpPr>
            <p:cNvPr id="42" name="任意多边形 41"/>
            <p:cNvSpPr/>
            <p:nvPr/>
          </p:nvSpPr>
          <p:spPr>
            <a:xfrm>
              <a:off x="687464" y="473277"/>
              <a:ext cx="1800000" cy="2340681"/>
            </a:xfrm>
            <a:custGeom>
              <a:avLst/>
              <a:gdLst>
                <a:gd name="connsiteX0" fmla="*/ 140346 w 1800000"/>
                <a:gd name="connsiteY0" fmla="*/ 0 h 2340000"/>
                <a:gd name="connsiteX1" fmla="*/ 1659654 w 1800000"/>
                <a:gd name="connsiteY1" fmla="*/ 0 h 2340000"/>
                <a:gd name="connsiteX2" fmla="*/ 1800000 w 1800000"/>
                <a:gd name="connsiteY2" fmla="*/ 140346 h 2340000"/>
                <a:gd name="connsiteX3" fmla="*/ 1800000 w 1800000"/>
                <a:gd name="connsiteY3" fmla="*/ 2199654 h 2340000"/>
                <a:gd name="connsiteX4" fmla="*/ 1659654 w 1800000"/>
                <a:gd name="connsiteY4" fmla="*/ 2340000 h 2340000"/>
                <a:gd name="connsiteX5" fmla="*/ 1628535 w 1800000"/>
                <a:gd name="connsiteY5" fmla="*/ 2340000 h 2340000"/>
                <a:gd name="connsiteX6" fmla="*/ 1628535 w 1800000"/>
                <a:gd name="connsiteY6" fmla="*/ 2055438 h 2340000"/>
                <a:gd name="connsiteX7" fmla="*/ 188535 w 1800000"/>
                <a:gd name="connsiteY7" fmla="*/ 2055438 h 2340000"/>
                <a:gd name="connsiteX8" fmla="*/ 188535 w 1800000"/>
                <a:gd name="connsiteY8" fmla="*/ 2340000 h 2340000"/>
                <a:gd name="connsiteX9" fmla="*/ 140346 w 1800000"/>
                <a:gd name="connsiteY9" fmla="*/ 2340000 h 2340000"/>
                <a:gd name="connsiteX10" fmla="*/ 0 w 1800000"/>
                <a:gd name="connsiteY10" fmla="*/ 2199654 h 2340000"/>
                <a:gd name="connsiteX11" fmla="*/ 0 w 1800000"/>
                <a:gd name="connsiteY11" fmla="*/ 140346 h 2340000"/>
                <a:gd name="connsiteX12" fmla="*/ 140346 w 1800000"/>
                <a:gd name="connsiteY12" fmla="*/ 0 h 2340000"/>
                <a:gd name="connsiteX0-1" fmla="*/ 1628535 w 1800000"/>
                <a:gd name="connsiteY0-2" fmla="*/ 2055438 h 2340000"/>
                <a:gd name="connsiteX1-3" fmla="*/ 188535 w 1800000"/>
                <a:gd name="connsiteY1-4" fmla="*/ 2055438 h 2340000"/>
                <a:gd name="connsiteX2-5" fmla="*/ 188535 w 1800000"/>
                <a:gd name="connsiteY2-6" fmla="*/ 2340000 h 2340000"/>
                <a:gd name="connsiteX3-7" fmla="*/ 140346 w 1800000"/>
                <a:gd name="connsiteY3-8" fmla="*/ 2340000 h 2340000"/>
                <a:gd name="connsiteX4-9" fmla="*/ 0 w 1800000"/>
                <a:gd name="connsiteY4-10" fmla="*/ 2199654 h 2340000"/>
                <a:gd name="connsiteX5-11" fmla="*/ 0 w 1800000"/>
                <a:gd name="connsiteY5-12" fmla="*/ 140346 h 2340000"/>
                <a:gd name="connsiteX6-13" fmla="*/ 140346 w 1800000"/>
                <a:gd name="connsiteY6-14" fmla="*/ 0 h 2340000"/>
                <a:gd name="connsiteX7-15" fmla="*/ 1659654 w 1800000"/>
                <a:gd name="connsiteY7-16" fmla="*/ 0 h 2340000"/>
                <a:gd name="connsiteX8-17" fmla="*/ 1800000 w 1800000"/>
                <a:gd name="connsiteY8-18" fmla="*/ 140346 h 2340000"/>
                <a:gd name="connsiteX9-19" fmla="*/ 1800000 w 1800000"/>
                <a:gd name="connsiteY9-20" fmla="*/ 2199654 h 2340000"/>
                <a:gd name="connsiteX10-21" fmla="*/ 1659654 w 1800000"/>
                <a:gd name="connsiteY10-22" fmla="*/ 2340000 h 2340000"/>
                <a:gd name="connsiteX11-23" fmla="*/ 1628535 w 1800000"/>
                <a:gd name="connsiteY11-24" fmla="*/ 2340000 h 2340000"/>
                <a:gd name="connsiteX12-25" fmla="*/ 1719975 w 1800000"/>
                <a:gd name="connsiteY12-26" fmla="*/ 2146878 h 2340000"/>
                <a:gd name="connsiteX0-27" fmla="*/ 1628535 w 1800000"/>
                <a:gd name="connsiteY0-28" fmla="*/ 2055438 h 2340000"/>
                <a:gd name="connsiteX1-29" fmla="*/ 188535 w 1800000"/>
                <a:gd name="connsiteY1-30" fmla="*/ 2055438 h 2340000"/>
                <a:gd name="connsiteX2-31" fmla="*/ 188535 w 1800000"/>
                <a:gd name="connsiteY2-32" fmla="*/ 2340000 h 2340000"/>
                <a:gd name="connsiteX3-33" fmla="*/ 140346 w 1800000"/>
                <a:gd name="connsiteY3-34" fmla="*/ 2340000 h 2340000"/>
                <a:gd name="connsiteX4-35" fmla="*/ 0 w 1800000"/>
                <a:gd name="connsiteY4-36" fmla="*/ 2199654 h 2340000"/>
                <a:gd name="connsiteX5-37" fmla="*/ 0 w 1800000"/>
                <a:gd name="connsiteY5-38" fmla="*/ 140346 h 2340000"/>
                <a:gd name="connsiteX6-39" fmla="*/ 140346 w 1800000"/>
                <a:gd name="connsiteY6-40" fmla="*/ 0 h 2340000"/>
                <a:gd name="connsiteX7-41" fmla="*/ 1659654 w 1800000"/>
                <a:gd name="connsiteY7-42" fmla="*/ 0 h 2340000"/>
                <a:gd name="connsiteX8-43" fmla="*/ 1800000 w 1800000"/>
                <a:gd name="connsiteY8-44" fmla="*/ 140346 h 2340000"/>
                <a:gd name="connsiteX9-45" fmla="*/ 1800000 w 1800000"/>
                <a:gd name="connsiteY9-46" fmla="*/ 2199654 h 2340000"/>
                <a:gd name="connsiteX10-47" fmla="*/ 1659654 w 1800000"/>
                <a:gd name="connsiteY10-48" fmla="*/ 2340000 h 2340000"/>
                <a:gd name="connsiteX11-49" fmla="*/ 1628535 w 1800000"/>
                <a:gd name="connsiteY11-50" fmla="*/ 2340000 h 2340000"/>
                <a:gd name="connsiteX0-51" fmla="*/ 188535 w 1800000"/>
                <a:gd name="connsiteY0-52" fmla="*/ 2055438 h 2340000"/>
                <a:gd name="connsiteX1-53" fmla="*/ 188535 w 1800000"/>
                <a:gd name="connsiteY1-54" fmla="*/ 2340000 h 2340000"/>
                <a:gd name="connsiteX2-55" fmla="*/ 140346 w 1800000"/>
                <a:gd name="connsiteY2-56" fmla="*/ 2340000 h 2340000"/>
                <a:gd name="connsiteX3-57" fmla="*/ 0 w 1800000"/>
                <a:gd name="connsiteY3-58" fmla="*/ 2199654 h 2340000"/>
                <a:gd name="connsiteX4-59" fmla="*/ 0 w 1800000"/>
                <a:gd name="connsiteY4-60" fmla="*/ 140346 h 2340000"/>
                <a:gd name="connsiteX5-61" fmla="*/ 140346 w 1800000"/>
                <a:gd name="connsiteY5-62" fmla="*/ 0 h 2340000"/>
                <a:gd name="connsiteX6-63" fmla="*/ 1659654 w 1800000"/>
                <a:gd name="connsiteY6-64" fmla="*/ 0 h 2340000"/>
                <a:gd name="connsiteX7-65" fmla="*/ 1800000 w 1800000"/>
                <a:gd name="connsiteY7-66" fmla="*/ 140346 h 2340000"/>
                <a:gd name="connsiteX8-67" fmla="*/ 1800000 w 1800000"/>
                <a:gd name="connsiteY8-68" fmla="*/ 2199654 h 2340000"/>
                <a:gd name="connsiteX9-69" fmla="*/ 1659654 w 1800000"/>
                <a:gd name="connsiteY9-70" fmla="*/ 2340000 h 2340000"/>
                <a:gd name="connsiteX10-71" fmla="*/ 1628535 w 1800000"/>
                <a:gd name="connsiteY10-72" fmla="*/ 2340000 h 2340000"/>
                <a:gd name="connsiteX0-73" fmla="*/ 188535 w 1800000"/>
                <a:gd name="connsiteY0-74" fmla="*/ 2340000 h 2340000"/>
                <a:gd name="connsiteX1-75" fmla="*/ 140346 w 1800000"/>
                <a:gd name="connsiteY1-76" fmla="*/ 2340000 h 2340000"/>
                <a:gd name="connsiteX2-77" fmla="*/ 0 w 1800000"/>
                <a:gd name="connsiteY2-78" fmla="*/ 2199654 h 2340000"/>
                <a:gd name="connsiteX3-79" fmla="*/ 0 w 1800000"/>
                <a:gd name="connsiteY3-80" fmla="*/ 140346 h 2340000"/>
                <a:gd name="connsiteX4-81" fmla="*/ 140346 w 1800000"/>
                <a:gd name="connsiteY4-82" fmla="*/ 0 h 2340000"/>
                <a:gd name="connsiteX5-83" fmla="*/ 1659654 w 1800000"/>
                <a:gd name="connsiteY5-84" fmla="*/ 0 h 2340000"/>
                <a:gd name="connsiteX6-85" fmla="*/ 1800000 w 1800000"/>
                <a:gd name="connsiteY6-86" fmla="*/ 140346 h 2340000"/>
                <a:gd name="connsiteX7-87" fmla="*/ 1800000 w 1800000"/>
                <a:gd name="connsiteY7-88" fmla="*/ 2199654 h 2340000"/>
                <a:gd name="connsiteX8-89" fmla="*/ 1659654 w 1800000"/>
                <a:gd name="connsiteY8-90" fmla="*/ 2340000 h 2340000"/>
                <a:gd name="connsiteX9-91" fmla="*/ 1628535 w 1800000"/>
                <a:gd name="connsiteY9-92" fmla="*/ 2340000 h 234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00000" h="2340000">
                  <a:moveTo>
                    <a:pt x="188535" y="2340000"/>
                  </a:moveTo>
                  <a:lnTo>
                    <a:pt x="140346" y="2340000"/>
                  </a:lnTo>
                  <a:cubicBezTo>
                    <a:pt x="62835" y="2340000"/>
                    <a:pt x="0" y="2277165"/>
                    <a:pt x="0" y="2199654"/>
                  </a:cubicBezTo>
                  <a:lnTo>
                    <a:pt x="0" y="140346"/>
                  </a:lnTo>
                  <a:cubicBezTo>
                    <a:pt x="0" y="62835"/>
                    <a:pt x="62835" y="0"/>
                    <a:pt x="140346" y="0"/>
                  </a:cubicBezTo>
                  <a:lnTo>
                    <a:pt x="1659654" y="0"/>
                  </a:lnTo>
                  <a:cubicBezTo>
                    <a:pt x="1737165" y="0"/>
                    <a:pt x="1800000" y="62835"/>
                    <a:pt x="1800000" y="140346"/>
                  </a:cubicBezTo>
                  <a:lnTo>
                    <a:pt x="1800000" y="2199654"/>
                  </a:lnTo>
                  <a:cubicBezTo>
                    <a:pt x="1800000" y="2277165"/>
                    <a:pt x="1737165" y="2340000"/>
                    <a:pt x="1659654" y="2340000"/>
                  </a:cubicBezTo>
                  <a:lnTo>
                    <a:pt x="1628535" y="2340000"/>
                  </a:lnTo>
                </a:path>
              </a:pathLst>
            </a:custGeom>
            <a:noFill/>
            <a:ln>
              <a:solidFill>
                <a:schemeClr val="bg2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87464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312861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65" name="组合 44"/>
          <p:cNvGrpSpPr/>
          <p:nvPr/>
        </p:nvGrpSpPr>
        <p:grpSpPr bwMode="auto">
          <a:xfrm>
            <a:off x="9755188" y="473075"/>
            <a:ext cx="1798637" cy="2520950"/>
            <a:chOff x="687464" y="473277"/>
            <a:chExt cx="1800000" cy="2520000"/>
          </a:xfrm>
        </p:grpSpPr>
        <p:sp>
          <p:nvSpPr>
            <p:cNvPr id="46" name="任意多边形 45"/>
            <p:cNvSpPr/>
            <p:nvPr/>
          </p:nvSpPr>
          <p:spPr>
            <a:xfrm>
              <a:off x="687464" y="473277"/>
              <a:ext cx="1800000" cy="2340681"/>
            </a:xfrm>
            <a:custGeom>
              <a:avLst/>
              <a:gdLst>
                <a:gd name="connsiteX0" fmla="*/ 140346 w 1800000"/>
                <a:gd name="connsiteY0" fmla="*/ 0 h 2340000"/>
                <a:gd name="connsiteX1" fmla="*/ 1659654 w 1800000"/>
                <a:gd name="connsiteY1" fmla="*/ 0 h 2340000"/>
                <a:gd name="connsiteX2" fmla="*/ 1800000 w 1800000"/>
                <a:gd name="connsiteY2" fmla="*/ 140346 h 2340000"/>
                <a:gd name="connsiteX3" fmla="*/ 1800000 w 1800000"/>
                <a:gd name="connsiteY3" fmla="*/ 2199654 h 2340000"/>
                <a:gd name="connsiteX4" fmla="*/ 1659654 w 1800000"/>
                <a:gd name="connsiteY4" fmla="*/ 2340000 h 2340000"/>
                <a:gd name="connsiteX5" fmla="*/ 1628535 w 1800000"/>
                <a:gd name="connsiteY5" fmla="*/ 2340000 h 2340000"/>
                <a:gd name="connsiteX6" fmla="*/ 1628535 w 1800000"/>
                <a:gd name="connsiteY6" fmla="*/ 2055438 h 2340000"/>
                <a:gd name="connsiteX7" fmla="*/ 188535 w 1800000"/>
                <a:gd name="connsiteY7" fmla="*/ 2055438 h 2340000"/>
                <a:gd name="connsiteX8" fmla="*/ 188535 w 1800000"/>
                <a:gd name="connsiteY8" fmla="*/ 2340000 h 2340000"/>
                <a:gd name="connsiteX9" fmla="*/ 140346 w 1800000"/>
                <a:gd name="connsiteY9" fmla="*/ 2340000 h 2340000"/>
                <a:gd name="connsiteX10" fmla="*/ 0 w 1800000"/>
                <a:gd name="connsiteY10" fmla="*/ 2199654 h 2340000"/>
                <a:gd name="connsiteX11" fmla="*/ 0 w 1800000"/>
                <a:gd name="connsiteY11" fmla="*/ 140346 h 2340000"/>
                <a:gd name="connsiteX12" fmla="*/ 140346 w 1800000"/>
                <a:gd name="connsiteY12" fmla="*/ 0 h 2340000"/>
                <a:gd name="connsiteX0-1" fmla="*/ 1628535 w 1800000"/>
                <a:gd name="connsiteY0-2" fmla="*/ 2055438 h 2340000"/>
                <a:gd name="connsiteX1-3" fmla="*/ 188535 w 1800000"/>
                <a:gd name="connsiteY1-4" fmla="*/ 2055438 h 2340000"/>
                <a:gd name="connsiteX2-5" fmla="*/ 188535 w 1800000"/>
                <a:gd name="connsiteY2-6" fmla="*/ 2340000 h 2340000"/>
                <a:gd name="connsiteX3-7" fmla="*/ 140346 w 1800000"/>
                <a:gd name="connsiteY3-8" fmla="*/ 2340000 h 2340000"/>
                <a:gd name="connsiteX4-9" fmla="*/ 0 w 1800000"/>
                <a:gd name="connsiteY4-10" fmla="*/ 2199654 h 2340000"/>
                <a:gd name="connsiteX5-11" fmla="*/ 0 w 1800000"/>
                <a:gd name="connsiteY5-12" fmla="*/ 140346 h 2340000"/>
                <a:gd name="connsiteX6-13" fmla="*/ 140346 w 1800000"/>
                <a:gd name="connsiteY6-14" fmla="*/ 0 h 2340000"/>
                <a:gd name="connsiteX7-15" fmla="*/ 1659654 w 1800000"/>
                <a:gd name="connsiteY7-16" fmla="*/ 0 h 2340000"/>
                <a:gd name="connsiteX8-17" fmla="*/ 1800000 w 1800000"/>
                <a:gd name="connsiteY8-18" fmla="*/ 140346 h 2340000"/>
                <a:gd name="connsiteX9-19" fmla="*/ 1800000 w 1800000"/>
                <a:gd name="connsiteY9-20" fmla="*/ 2199654 h 2340000"/>
                <a:gd name="connsiteX10-21" fmla="*/ 1659654 w 1800000"/>
                <a:gd name="connsiteY10-22" fmla="*/ 2340000 h 2340000"/>
                <a:gd name="connsiteX11-23" fmla="*/ 1628535 w 1800000"/>
                <a:gd name="connsiteY11-24" fmla="*/ 2340000 h 2340000"/>
                <a:gd name="connsiteX12-25" fmla="*/ 1719975 w 1800000"/>
                <a:gd name="connsiteY12-26" fmla="*/ 2146878 h 2340000"/>
                <a:gd name="connsiteX0-27" fmla="*/ 1628535 w 1800000"/>
                <a:gd name="connsiteY0-28" fmla="*/ 2055438 h 2340000"/>
                <a:gd name="connsiteX1-29" fmla="*/ 188535 w 1800000"/>
                <a:gd name="connsiteY1-30" fmla="*/ 2055438 h 2340000"/>
                <a:gd name="connsiteX2-31" fmla="*/ 188535 w 1800000"/>
                <a:gd name="connsiteY2-32" fmla="*/ 2340000 h 2340000"/>
                <a:gd name="connsiteX3-33" fmla="*/ 140346 w 1800000"/>
                <a:gd name="connsiteY3-34" fmla="*/ 2340000 h 2340000"/>
                <a:gd name="connsiteX4-35" fmla="*/ 0 w 1800000"/>
                <a:gd name="connsiteY4-36" fmla="*/ 2199654 h 2340000"/>
                <a:gd name="connsiteX5-37" fmla="*/ 0 w 1800000"/>
                <a:gd name="connsiteY5-38" fmla="*/ 140346 h 2340000"/>
                <a:gd name="connsiteX6-39" fmla="*/ 140346 w 1800000"/>
                <a:gd name="connsiteY6-40" fmla="*/ 0 h 2340000"/>
                <a:gd name="connsiteX7-41" fmla="*/ 1659654 w 1800000"/>
                <a:gd name="connsiteY7-42" fmla="*/ 0 h 2340000"/>
                <a:gd name="connsiteX8-43" fmla="*/ 1800000 w 1800000"/>
                <a:gd name="connsiteY8-44" fmla="*/ 140346 h 2340000"/>
                <a:gd name="connsiteX9-45" fmla="*/ 1800000 w 1800000"/>
                <a:gd name="connsiteY9-46" fmla="*/ 2199654 h 2340000"/>
                <a:gd name="connsiteX10-47" fmla="*/ 1659654 w 1800000"/>
                <a:gd name="connsiteY10-48" fmla="*/ 2340000 h 2340000"/>
                <a:gd name="connsiteX11-49" fmla="*/ 1628535 w 1800000"/>
                <a:gd name="connsiteY11-50" fmla="*/ 2340000 h 2340000"/>
                <a:gd name="connsiteX0-51" fmla="*/ 188535 w 1800000"/>
                <a:gd name="connsiteY0-52" fmla="*/ 2055438 h 2340000"/>
                <a:gd name="connsiteX1-53" fmla="*/ 188535 w 1800000"/>
                <a:gd name="connsiteY1-54" fmla="*/ 2340000 h 2340000"/>
                <a:gd name="connsiteX2-55" fmla="*/ 140346 w 1800000"/>
                <a:gd name="connsiteY2-56" fmla="*/ 2340000 h 2340000"/>
                <a:gd name="connsiteX3-57" fmla="*/ 0 w 1800000"/>
                <a:gd name="connsiteY3-58" fmla="*/ 2199654 h 2340000"/>
                <a:gd name="connsiteX4-59" fmla="*/ 0 w 1800000"/>
                <a:gd name="connsiteY4-60" fmla="*/ 140346 h 2340000"/>
                <a:gd name="connsiteX5-61" fmla="*/ 140346 w 1800000"/>
                <a:gd name="connsiteY5-62" fmla="*/ 0 h 2340000"/>
                <a:gd name="connsiteX6-63" fmla="*/ 1659654 w 1800000"/>
                <a:gd name="connsiteY6-64" fmla="*/ 0 h 2340000"/>
                <a:gd name="connsiteX7-65" fmla="*/ 1800000 w 1800000"/>
                <a:gd name="connsiteY7-66" fmla="*/ 140346 h 2340000"/>
                <a:gd name="connsiteX8-67" fmla="*/ 1800000 w 1800000"/>
                <a:gd name="connsiteY8-68" fmla="*/ 2199654 h 2340000"/>
                <a:gd name="connsiteX9-69" fmla="*/ 1659654 w 1800000"/>
                <a:gd name="connsiteY9-70" fmla="*/ 2340000 h 2340000"/>
                <a:gd name="connsiteX10-71" fmla="*/ 1628535 w 1800000"/>
                <a:gd name="connsiteY10-72" fmla="*/ 2340000 h 2340000"/>
                <a:gd name="connsiteX0-73" fmla="*/ 188535 w 1800000"/>
                <a:gd name="connsiteY0-74" fmla="*/ 2340000 h 2340000"/>
                <a:gd name="connsiteX1-75" fmla="*/ 140346 w 1800000"/>
                <a:gd name="connsiteY1-76" fmla="*/ 2340000 h 2340000"/>
                <a:gd name="connsiteX2-77" fmla="*/ 0 w 1800000"/>
                <a:gd name="connsiteY2-78" fmla="*/ 2199654 h 2340000"/>
                <a:gd name="connsiteX3-79" fmla="*/ 0 w 1800000"/>
                <a:gd name="connsiteY3-80" fmla="*/ 140346 h 2340000"/>
                <a:gd name="connsiteX4-81" fmla="*/ 140346 w 1800000"/>
                <a:gd name="connsiteY4-82" fmla="*/ 0 h 2340000"/>
                <a:gd name="connsiteX5-83" fmla="*/ 1659654 w 1800000"/>
                <a:gd name="connsiteY5-84" fmla="*/ 0 h 2340000"/>
                <a:gd name="connsiteX6-85" fmla="*/ 1800000 w 1800000"/>
                <a:gd name="connsiteY6-86" fmla="*/ 140346 h 2340000"/>
                <a:gd name="connsiteX7-87" fmla="*/ 1800000 w 1800000"/>
                <a:gd name="connsiteY7-88" fmla="*/ 2199654 h 2340000"/>
                <a:gd name="connsiteX8-89" fmla="*/ 1659654 w 1800000"/>
                <a:gd name="connsiteY8-90" fmla="*/ 2340000 h 2340000"/>
                <a:gd name="connsiteX9-91" fmla="*/ 1628535 w 1800000"/>
                <a:gd name="connsiteY9-92" fmla="*/ 2340000 h 234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800000" h="2340000">
                  <a:moveTo>
                    <a:pt x="188535" y="2340000"/>
                  </a:moveTo>
                  <a:lnTo>
                    <a:pt x="140346" y="2340000"/>
                  </a:lnTo>
                  <a:cubicBezTo>
                    <a:pt x="62835" y="2340000"/>
                    <a:pt x="0" y="2277165"/>
                    <a:pt x="0" y="2199654"/>
                  </a:cubicBezTo>
                  <a:lnTo>
                    <a:pt x="0" y="140346"/>
                  </a:lnTo>
                  <a:cubicBezTo>
                    <a:pt x="0" y="62835"/>
                    <a:pt x="62835" y="0"/>
                    <a:pt x="140346" y="0"/>
                  </a:cubicBezTo>
                  <a:lnTo>
                    <a:pt x="1659654" y="0"/>
                  </a:lnTo>
                  <a:cubicBezTo>
                    <a:pt x="1737165" y="0"/>
                    <a:pt x="1800000" y="62835"/>
                    <a:pt x="1800000" y="140346"/>
                  </a:cubicBezTo>
                  <a:lnTo>
                    <a:pt x="1800000" y="2199654"/>
                  </a:lnTo>
                  <a:cubicBezTo>
                    <a:pt x="1800000" y="2277165"/>
                    <a:pt x="1737165" y="2340000"/>
                    <a:pt x="1659654" y="2340000"/>
                  </a:cubicBezTo>
                  <a:lnTo>
                    <a:pt x="1628535" y="2340000"/>
                  </a:lnTo>
                </a:path>
              </a:pathLst>
            </a:custGeom>
            <a:noFill/>
            <a:ln>
              <a:solidFill>
                <a:schemeClr val="bg2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87641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312707" y="2633051"/>
              <a:ext cx="0" cy="3602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6" name="图片 2"/>
          <p:cNvPicPr>
            <a:picLocks noChangeAspect="1"/>
          </p:cNvPicPr>
          <p:nvPr/>
        </p:nvPicPr>
        <p:blipFill>
          <a:blip r:embed="rId1"/>
          <a:srcRect t="65433"/>
          <a:stretch>
            <a:fillRect/>
          </a:stretch>
        </p:blipFill>
        <p:spPr bwMode="auto">
          <a:xfrm>
            <a:off x="3368675" y="5175250"/>
            <a:ext cx="57150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 rot="5400000">
            <a:off x="5291931" y="4736307"/>
            <a:ext cx="16208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>
            <a:off x="-744538" y="3200400"/>
            <a:ext cx="4679951" cy="467995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 flipH="1">
            <a:off x="8328025" y="3205163"/>
            <a:ext cx="4679950" cy="467995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flipH="1">
            <a:off x="7204075" y="3200400"/>
            <a:ext cx="2339975" cy="467995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2743835" y="3205480"/>
            <a:ext cx="2339975" cy="4679950"/>
          </a:xfrm>
          <a:prstGeom prst="arc">
            <a:avLst>
              <a:gd name="adj1" fmla="val 16199435"/>
              <a:gd name="adj2" fmla="val 0"/>
            </a:avLst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3475" y="3429000"/>
            <a:ext cx="92392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3~4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月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1088" y="3429000"/>
            <a:ext cx="5842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5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月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6600" y="3429000"/>
            <a:ext cx="5826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7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月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81963" y="3429000"/>
            <a:ext cx="5842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9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月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6050" y="3429000"/>
            <a:ext cx="7254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11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月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5377" name="文本框 15"/>
          <p:cNvSpPr txBox="1">
            <a:spLocks noChangeArrowheads="1"/>
          </p:cNvSpPr>
          <p:nvPr/>
        </p:nvSpPr>
        <p:spPr bwMode="auto">
          <a:xfrm>
            <a:off x="691198" y="2524125"/>
            <a:ext cx="180848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第一阶段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5378" name="文本框 16"/>
          <p:cNvSpPr txBox="1">
            <a:spLocks noChangeArrowheads="1"/>
          </p:cNvSpPr>
          <p:nvPr/>
        </p:nvSpPr>
        <p:spPr bwMode="auto">
          <a:xfrm>
            <a:off x="3182938" y="2520950"/>
            <a:ext cx="14160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项目二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5379" name="文本框 17"/>
          <p:cNvSpPr txBox="1">
            <a:spLocks noChangeArrowheads="1"/>
          </p:cNvSpPr>
          <p:nvPr/>
        </p:nvSpPr>
        <p:spPr bwMode="auto">
          <a:xfrm>
            <a:off x="5394325" y="2520950"/>
            <a:ext cx="14144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项目三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5380" name="文本框 18"/>
          <p:cNvSpPr txBox="1">
            <a:spLocks noChangeArrowheads="1"/>
          </p:cNvSpPr>
          <p:nvPr/>
        </p:nvSpPr>
        <p:spPr bwMode="auto">
          <a:xfrm>
            <a:off x="7670800" y="2520950"/>
            <a:ext cx="14160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项目四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5381" name="文本框 19"/>
          <p:cNvSpPr txBox="1">
            <a:spLocks noChangeArrowheads="1"/>
          </p:cNvSpPr>
          <p:nvPr/>
        </p:nvSpPr>
        <p:spPr bwMode="auto">
          <a:xfrm>
            <a:off x="9945688" y="2520950"/>
            <a:ext cx="14160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项目五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5382" name="文本框 20"/>
          <p:cNvSpPr txBox="1">
            <a:spLocks noChangeArrowheads="1"/>
          </p:cNvSpPr>
          <p:nvPr/>
        </p:nvSpPr>
        <p:spPr bwMode="auto">
          <a:xfrm>
            <a:off x="908050" y="1209675"/>
            <a:ext cx="1374775" cy="1188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到成都出差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完成引擎底层渲染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API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的更换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83" name="文本框 21"/>
          <p:cNvSpPr txBox="1">
            <a:spLocks noChangeArrowheads="1"/>
          </p:cNvSpPr>
          <p:nvPr/>
        </p:nvSpPr>
        <p:spPr bwMode="auto">
          <a:xfrm>
            <a:off x="3203575" y="1204913"/>
            <a:ext cx="1374775" cy="1201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这是我的第二个项目，获得了什么成绩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84" name="文本框 22"/>
          <p:cNvSpPr txBox="1">
            <a:spLocks noChangeArrowheads="1"/>
          </p:cNvSpPr>
          <p:nvPr/>
        </p:nvSpPr>
        <p:spPr bwMode="auto">
          <a:xfrm>
            <a:off x="7686675" y="1208088"/>
            <a:ext cx="1374775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这是我的第四个项目，获得了什么成绩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85" name="文本框 23"/>
          <p:cNvSpPr txBox="1">
            <a:spLocks noChangeArrowheads="1"/>
          </p:cNvSpPr>
          <p:nvPr/>
        </p:nvSpPr>
        <p:spPr bwMode="auto">
          <a:xfrm>
            <a:off x="9980613" y="1204913"/>
            <a:ext cx="1374775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这是我的第五个项目，获得了什么成绩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86" name="文本框 24"/>
          <p:cNvSpPr txBox="1">
            <a:spLocks noChangeArrowheads="1"/>
          </p:cNvSpPr>
          <p:nvPr/>
        </p:nvSpPr>
        <p:spPr bwMode="auto">
          <a:xfrm>
            <a:off x="5414963" y="1204913"/>
            <a:ext cx="1373187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这是我的第三个项目，获得了什么成绩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923925"/>
            <a:ext cx="719931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文本框 4"/>
          <p:cNvSpPr txBox="1">
            <a:spLocks noChangeArrowheads="1"/>
          </p:cNvSpPr>
          <p:nvPr/>
        </p:nvSpPr>
        <p:spPr bwMode="auto">
          <a:xfrm>
            <a:off x="7199313" y="2270125"/>
            <a:ext cx="424815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项目一的工作概况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6387" name="文本框 5"/>
          <p:cNvSpPr txBox="1">
            <a:spLocks noChangeArrowheads="1"/>
          </p:cNvSpPr>
          <p:nvPr/>
        </p:nvSpPr>
        <p:spPr bwMode="auto">
          <a:xfrm>
            <a:off x="7159625" y="3006725"/>
            <a:ext cx="4287838" cy="1630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这是一个什么样的项目？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时间跨度多长？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自己在项目中扮演的角色？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起到了什么样的作用？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出了什么样的成果？</a:t>
            </a:r>
            <a:endParaRPr lang="zh-CN" altLang="en-US" sz="2000">
              <a:latin typeface="华文细黑" charset="-122"/>
              <a:ea typeface="华文细黑" charset="-122"/>
            </a:endParaRPr>
          </a:p>
        </p:txBody>
      </p:sp>
      <p:pic>
        <p:nvPicPr>
          <p:cNvPr id="16388" name="图片 6"/>
          <p:cNvPicPr>
            <a:picLocks noChangeAspect="1"/>
          </p:cNvPicPr>
          <p:nvPr/>
        </p:nvPicPr>
        <p:blipFill>
          <a:blip r:embed="rId2"/>
          <a:srcRect b="15456"/>
          <a:stretch>
            <a:fillRect/>
          </a:stretch>
        </p:blipFill>
        <p:spPr bwMode="auto">
          <a:xfrm>
            <a:off x="1619250" y="2111375"/>
            <a:ext cx="3960813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7294" b="7294"/>
          <a:stretch>
            <a:fillRect/>
          </a:stretch>
        </p:blipFill>
        <p:spPr>
          <a:xfrm>
            <a:off x="5803898" y="1656250"/>
            <a:ext cx="5400000" cy="3037500"/>
          </a:xfrm>
          <a:prstGeom prst="rect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963613" y="2590800"/>
            <a:ext cx="42894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项目策略理解的展示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7411" name="文本框 5"/>
          <p:cNvSpPr txBox="1">
            <a:spLocks noChangeArrowheads="1"/>
          </p:cNvSpPr>
          <p:nvPr/>
        </p:nvSpPr>
        <p:spPr bwMode="auto">
          <a:xfrm>
            <a:off x="963613" y="3370263"/>
            <a:ext cx="4289425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该项目的重要性？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对项目任务的认识？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对领导指示的理解？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以什么样的策略去执行？</a:t>
            </a:r>
            <a:endParaRPr lang="en-US" altLang="zh-CN" sz="2000">
              <a:latin typeface="华文细黑" charset="-122"/>
              <a:ea typeface="华文细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82100" y="3175000"/>
            <a:ext cx="6461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察</a:t>
            </a:r>
            <a:endParaRPr lang="zh-CN" altLang="en-US" sz="36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59638" y="3175000"/>
            <a:ext cx="64611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bg1">
                    <a:lumMod val="50000"/>
                  </a:schemeClr>
                </a:solidFill>
                <a:latin typeface="华文细黑" charset="-122"/>
                <a:ea typeface="华文细黑" charset="-122"/>
              </a:rPr>
              <a:t>洞</a:t>
            </a:r>
            <a:endParaRPr lang="zh-CN" altLang="en-US" sz="3600">
              <a:solidFill>
                <a:schemeClr val="bg1">
                  <a:lumMod val="50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89013" y="5359400"/>
            <a:ext cx="10296525" cy="0"/>
          </a:xfrm>
          <a:prstGeom prst="line">
            <a:avLst/>
          </a:prstGeom>
          <a:ln>
            <a:solidFill>
              <a:srgbClr val="F2C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40525" y="2127250"/>
            <a:ext cx="54006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文本框 2"/>
          <p:cNvSpPr txBox="1">
            <a:spLocks noChangeArrowheads="1"/>
          </p:cNvSpPr>
          <p:nvPr/>
        </p:nvSpPr>
        <p:spPr bwMode="auto">
          <a:xfrm>
            <a:off x="7297738" y="1257300"/>
            <a:ext cx="4287837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项目实施执行的展示</a:t>
            </a:r>
            <a:endParaRPr lang="zh-CN" altLang="en-US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114550"/>
            <a:ext cx="2879725" cy="1919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2127250"/>
            <a:ext cx="2879725" cy="1919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437" name="文本框 5"/>
          <p:cNvSpPr txBox="1">
            <a:spLocks noChangeArrowheads="1"/>
          </p:cNvSpPr>
          <p:nvPr/>
        </p:nvSpPr>
        <p:spPr bwMode="auto">
          <a:xfrm>
            <a:off x="546100" y="4119563"/>
            <a:ext cx="2879725" cy="1014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我用哪些专业知识？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发挥了哪些能力？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出了什么样的效果？</a:t>
            </a:r>
            <a:endParaRPr lang="en-US" altLang="zh-CN" sz="2000">
              <a:latin typeface="华文细黑" charset="-122"/>
              <a:ea typeface="华文细黑" charset="-122"/>
            </a:endParaRPr>
          </a:p>
        </p:txBody>
      </p:sp>
      <p:sp>
        <p:nvSpPr>
          <p:cNvPr id="18438" name="文本框 6"/>
          <p:cNvSpPr txBox="1">
            <a:spLocks noChangeArrowheads="1"/>
          </p:cNvSpPr>
          <p:nvPr/>
        </p:nvSpPr>
        <p:spPr bwMode="auto">
          <a:xfrm>
            <a:off x="4051300" y="4119563"/>
            <a:ext cx="2879725" cy="1014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我如何配合团队？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怎么协调工作开展？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带来了什么样益处？</a:t>
            </a:r>
            <a:endParaRPr lang="en-US" altLang="zh-CN" sz="2000">
              <a:latin typeface="华文细黑" charset="-122"/>
              <a:ea typeface="华文细黑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46100" y="1562100"/>
            <a:ext cx="6480175" cy="0"/>
          </a:xfrm>
          <a:prstGeom prst="line">
            <a:avLst/>
          </a:prstGeom>
          <a:ln>
            <a:solidFill>
              <a:srgbClr val="F2C98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文本框 9"/>
          <p:cNvSpPr txBox="1">
            <a:spLocks noChangeArrowheads="1"/>
          </p:cNvSpPr>
          <p:nvPr/>
        </p:nvSpPr>
        <p:spPr bwMode="auto">
          <a:xfrm>
            <a:off x="546100" y="5256213"/>
            <a:ext cx="28797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24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个人能力</a:t>
            </a:r>
            <a:endParaRPr lang="zh-CN" altLang="en-US" sz="24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18441" name="文本框 10"/>
          <p:cNvSpPr txBox="1">
            <a:spLocks noChangeArrowheads="1"/>
          </p:cNvSpPr>
          <p:nvPr/>
        </p:nvSpPr>
        <p:spPr bwMode="auto">
          <a:xfrm>
            <a:off x="4051300" y="5256213"/>
            <a:ext cx="28797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dist"/>
            <a:r>
              <a:rPr lang="zh-CN" altLang="en-US" sz="24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团队配合</a:t>
            </a:r>
            <a:endParaRPr lang="zh-CN" altLang="en-US" sz="24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38975" y="1270000"/>
            <a:ext cx="0" cy="584200"/>
          </a:xfrm>
          <a:prstGeom prst="line">
            <a:avLst/>
          </a:prstGeom>
          <a:ln>
            <a:solidFill>
              <a:srgbClr val="DEA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21402" t="53333" r="19896" b="15370"/>
          <a:stretch>
            <a:fillRect/>
          </a:stretch>
        </p:blipFill>
        <p:spPr>
          <a:xfrm>
            <a:off x="4656138" y="2921000"/>
            <a:ext cx="2879725" cy="17827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458" name="文本框 2"/>
          <p:cNvSpPr txBox="1">
            <a:spLocks noChangeArrowheads="1"/>
          </p:cNvSpPr>
          <p:nvPr/>
        </p:nvSpPr>
        <p:spPr bwMode="auto">
          <a:xfrm>
            <a:off x="4733925" y="1828800"/>
            <a:ext cx="2749550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DEA654"/>
                </a:solidFill>
                <a:latin typeface="华文细黑" charset="-122"/>
                <a:ea typeface="华文细黑" charset="-122"/>
              </a:rPr>
              <a:t>项目荣誉之下</a:t>
            </a:r>
            <a:endParaRPr lang="en-US" altLang="zh-CN" sz="3200" b="1">
              <a:solidFill>
                <a:srgbClr val="DEA654"/>
              </a:solidFill>
              <a:latin typeface="华文细黑" charset="-122"/>
              <a:ea typeface="华文细黑" charset="-122"/>
            </a:endParaRPr>
          </a:p>
          <a:p>
            <a:pPr algn="ctr"/>
            <a:r>
              <a:rPr lang="zh-CN" altLang="en-US" sz="2000">
                <a:latin typeface="华文细黑" charset="-122"/>
                <a:ea typeface="华文细黑" charset="-122"/>
              </a:rPr>
              <a:t>我做了哪些额外的事情</a:t>
            </a:r>
            <a:endParaRPr lang="zh-CN" altLang="en-US" sz="2000">
              <a:latin typeface="华文细黑" charset="-122"/>
              <a:ea typeface="华文细黑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88" y="1411288"/>
            <a:ext cx="36004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文本框 3"/>
          <p:cNvSpPr txBox="1">
            <a:spLocks noChangeArrowheads="1"/>
          </p:cNvSpPr>
          <p:nvPr/>
        </p:nvSpPr>
        <p:spPr bwMode="auto">
          <a:xfrm>
            <a:off x="4724400" y="3719513"/>
            <a:ext cx="3619500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加班时长达多少？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参与的公司培训？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积极维护客户关系？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宣传公司业务信息？</a:t>
            </a:r>
            <a:endParaRPr lang="en-US" altLang="zh-CN" sz="2000">
              <a:latin typeface="华文细黑" charset="-122"/>
              <a:ea typeface="华文细黑" charset="-122"/>
            </a:endParaRPr>
          </a:p>
          <a:p>
            <a:pPr marL="285750" indent="-285750" algn="dist"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细黑" charset="-122"/>
                <a:ea typeface="华文细黑" charset="-122"/>
              </a:rPr>
              <a:t>拜读哪些专业书籍？</a:t>
            </a:r>
            <a:endParaRPr lang="en-US" altLang="zh-CN" sz="2000">
              <a:latin typeface="华文细黑" charset="-122"/>
              <a:ea typeface="华文细黑" charset="-122"/>
            </a:endParaRPr>
          </a:p>
        </p:txBody>
      </p:sp>
      <p:pic>
        <p:nvPicPr>
          <p:cNvPr id="20483" name="图片 4"/>
          <p:cNvPicPr>
            <a:picLocks noChangeAspect="1"/>
          </p:cNvPicPr>
          <p:nvPr/>
        </p:nvPicPr>
        <p:blipFill>
          <a:blip r:embed="rId2"/>
          <a:srcRect l="50131" t="44638" r="3329"/>
          <a:stretch>
            <a:fillRect/>
          </a:stretch>
        </p:blipFill>
        <p:spPr bwMode="auto">
          <a:xfrm>
            <a:off x="9023350" y="4106863"/>
            <a:ext cx="1800225" cy="15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3175" y="3794125"/>
            <a:ext cx="459422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528888" y="2452688"/>
            <a:ext cx="1414462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回顾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507" name="文本框 4"/>
          <p:cNvSpPr txBox="1">
            <a:spLocks noChangeArrowheads="1"/>
          </p:cNvSpPr>
          <p:nvPr/>
        </p:nvSpPr>
        <p:spPr bwMode="auto">
          <a:xfrm>
            <a:off x="5400675" y="2452688"/>
            <a:ext cx="1416050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b="1">
                <a:solidFill>
                  <a:srgbClr val="DEA654"/>
                </a:solidFill>
                <a:latin typeface="等线" panose="02010600030101010101" charset="-122"/>
                <a:ea typeface="等线" panose="02010600030101010101" charset="-122"/>
              </a:rPr>
              <a:t>总结</a:t>
            </a:r>
            <a:endParaRPr lang="zh-CN" altLang="en-US" sz="4800" b="1">
              <a:solidFill>
                <a:srgbClr val="DEA654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2463" y="2452688"/>
            <a:ext cx="141605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展望</a:t>
            </a:r>
            <a:endParaRPr lang="zh-CN" altLang="en-US" sz="4800" b="1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1509" name="图片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65450" y="11113"/>
            <a:ext cx="541338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25" y="11113"/>
            <a:ext cx="539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图片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685213" y="11113"/>
            <a:ext cx="5413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5116513" y="3794125"/>
            <a:ext cx="1987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……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一年以来的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……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513" name="文本框 10"/>
          <p:cNvSpPr txBox="1">
            <a:spLocks noChangeArrowheads="1"/>
          </p:cNvSpPr>
          <p:nvPr/>
        </p:nvSpPr>
        <p:spPr bwMode="auto">
          <a:xfrm>
            <a:off x="2913063" y="3284538"/>
            <a:ext cx="6461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工作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14" name="文本框 11"/>
          <p:cNvSpPr txBox="1">
            <a:spLocks noChangeArrowheads="1"/>
          </p:cNvSpPr>
          <p:nvPr/>
        </p:nvSpPr>
        <p:spPr bwMode="auto">
          <a:xfrm>
            <a:off x="5784850" y="3244850"/>
            <a:ext cx="6477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经验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15" name="文本框 12"/>
          <p:cNvSpPr txBox="1">
            <a:spLocks noChangeArrowheads="1"/>
          </p:cNvSpPr>
          <p:nvPr/>
        </p:nvSpPr>
        <p:spPr bwMode="auto">
          <a:xfrm>
            <a:off x="8658225" y="3244850"/>
            <a:ext cx="6461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未来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演示</Application>
  <PresentationFormat>自定义</PresentationFormat>
  <Paragraphs>158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等线 Light</vt:lpstr>
      <vt:lpstr>华文细黑</vt:lpstr>
      <vt:lpstr>等线</vt:lpstr>
      <vt:lpstr>微软雅黑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balen</dc:creator>
  <cp:lastModifiedBy>Administrator</cp:lastModifiedBy>
  <cp:revision>57</cp:revision>
  <dcterms:created xsi:type="dcterms:W3CDTF">2015-11-27T08:18:00Z</dcterms:created>
  <dcterms:modified xsi:type="dcterms:W3CDTF">2016-12-14T11:32:07Z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