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461B4A-E54F-444E-97E7-B244B574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4EEACF-6066-48F6-82F5-69ED405D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333065-3B54-4C28-B61A-895F77CD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695661-D44C-45ED-B53B-56404808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15D1B3-48A7-4C84-8F23-0A0903D5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36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0E4E8F-0046-448A-8A90-39D27D1C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EE8C6D-AC68-4373-AD94-B88496FAB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FDADA2-59BB-476F-8898-C5B6368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5A15A-7967-4636-996B-038829DB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D132B3-239C-4F54-A58B-AACD2118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68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744F46F-6332-47AF-84B1-ED154380A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E1DD01-7321-443D-998B-C10BFA78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713020-E594-44BA-8C38-F16B9E7B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AE0132-375F-448D-8A42-79D5C28E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E149E1-2D1F-416D-8255-D4E93633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6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3BD619-E84D-46B3-9640-F678221F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D6F98E-A65F-490B-95C9-088524F0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5F566E-394D-46A8-9742-20B3962C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31207E-397C-41CA-B7C6-F45F9B30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524A13-2A25-4E92-9223-06BC2132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4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6CBA9-0E41-47CB-B52A-78E6B9AE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EA2066-DFE2-49C3-9FC3-5A3DBD35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51486E-8B45-4C75-ACA6-E8EF3999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102FF2-A662-45ED-9C3E-1324B19E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F4523-4873-4463-A2BC-2274693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5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55643-0A61-46E0-A366-51B64480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A44C86-BA21-4190-A8C4-D2EF772CD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03C528-D759-4E7B-83B6-CAB02E00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3D3AAD-C4CA-4486-8105-06D7099C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C4F0E9-D444-469E-A1E0-5593F76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CA02D2-58DE-4B58-A00B-C34E8506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4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B0009-CB17-4D3F-9329-96A76B84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830102-8B1F-4496-A952-1089FFFA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E39066-02B9-4AA5-916F-828D1F94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8755B5-34AC-48A2-BD8C-7B414BBBB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A36202-C899-4062-ADE5-27A1795E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164544C-D852-4401-A9C1-8D8FE749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0469A3B-C4B4-4D48-B3A3-6C0BCFEB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A1EAF66-2175-4701-B881-9339A56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5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2A09B8-B122-480A-8E40-A6113849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6C038C-C4EC-40E8-85E0-E0AA95C3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0FBDD5-AD0B-4224-B548-C732120E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654EAE6-A75D-4CB9-B598-CA55512F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0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3CBE25C-2094-49CE-BE5C-5C1AD3C7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BF65FD6-9234-4633-80AA-A1B10DC2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9FEAD7-39CD-4D10-90DF-CCE89948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55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C6D8D-CA23-454D-A273-68B2A7CC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8D29C-00B4-415B-AE42-D46BA076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424B6F-B8B9-4625-AB12-ACAA0385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9DBEB0-2186-421C-B504-B455A4F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B5D024-F966-4F56-9487-4699FFB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5BB793-3740-4D6F-8D48-59800B1A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9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EFDBDF-5721-4686-94D0-BA866A7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439A131-C8E9-4059-9328-60D9E5C9B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3F794CE-6F2B-48E8-AA6B-0C2959F9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8D0608-ABA5-439E-A497-A7526B48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AFD66C-248C-4712-AF7D-28235A0E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2871AA-689E-4B85-B959-9B4733D3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6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F268C89-3B56-47EC-8164-04D534E9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07632E-266D-41FD-A683-14A37D35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0088D0-3B62-47BA-A8F5-D1512A10C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320E-2945-46D5-AF32-41F14137899C}" type="datetimeFigureOut">
              <a:rPr lang="pl-PL" smtClean="0"/>
              <a:t>2018-02-26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38809-473D-4A36-AC2C-A15A526DA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57B5E1-6D27-44DF-9F22-0BF408F7D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3167-B808-49FA-85FE-8966C13D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925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B74738CE-E73C-460A-B11F-3C657DFD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Traditional</a:t>
            </a:r>
            <a:r>
              <a:rPr lang="pl-PL" dirty="0"/>
              <a:t> vs SPA </a:t>
            </a:r>
            <a:r>
              <a:rPr lang="pl-PL" dirty="0" err="1"/>
              <a:t>approach</a:t>
            </a:r>
            <a:endParaRPr lang="pl-PL" dirty="0"/>
          </a:p>
        </p:txBody>
      </p:sp>
      <p:pic>
        <p:nvPicPr>
          <p:cNvPr id="8" name="Symbol zastępczy zawartości 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F568C1A-A0E1-4CB8-BCC0-146422CBB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10" y="1825625"/>
            <a:ext cx="3929779" cy="4351338"/>
          </a:xfrm>
        </p:spPr>
      </p:pic>
    </p:spTree>
    <p:extLst>
      <p:ext uri="{BB962C8B-B14F-4D97-AF65-F5344CB8AC3E}">
        <p14:creationId xmlns:p14="http://schemas.microsoft.com/office/powerpoint/2010/main" val="19135261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Traditional vs SPA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vs SPA approach</dc:title>
  <dc:creator>Janusz Stal</dc:creator>
  <cp:lastModifiedBy>Janusz Stal</cp:lastModifiedBy>
  <cp:revision>1</cp:revision>
  <dcterms:created xsi:type="dcterms:W3CDTF">2018-02-26T10:03:41Z</dcterms:created>
  <dcterms:modified xsi:type="dcterms:W3CDTF">2018-02-26T10:05:04Z</dcterms:modified>
</cp:coreProperties>
</file>