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321" r:id="rId6"/>
    <p:sldId id="327" r:id="rId7"/>
    <p:sldId id="328" r:id="rId8"/>
    <p:sldId id="329" r:id="rId9"/>
    <p:sldId id="330" r:id="rId10"/>
    <p:sldId id="331" r:id="rId11"/>
    <p:sldId id="298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5687" autoAdjust="0"/>
  </p:normalViewPr>
  <p:slideViewPr>
    <p:cSldViewPr>
      <p:cViewPr varScale="1">
        <p:scale>
          <a:sx n="209" d="100"/>
          <a:sy n="209" d="100"/>
        </p:scale>
        <p:origin x="1032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2022/12/16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6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0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4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3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三角函数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32000" y="1167964"/>
            <a:ext cx="8150738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百度百科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什么是三角函数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532000" y="1723495"/>
            <a:ext cx="8150738" cy="9612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三角函数是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基本初等函数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之一，是以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角度为自变量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，角度对应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任意角终边与单位圆交点坐标或其比值为因变量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的函数。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6360222-14C1-3A9A-A4BB-E471D95B033E}"/>
              </a:ext>
            </a:extLst>
          </p:cNvPr>
          <p:cNvSpPr/>
          <p:nvPr/>
        </p:nvSpPr>
        <p:spPr>
          <a:xfrm>
            <a:off x="532000" y="3090622"/>
            <a:ext cx="8150738" cy="4995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任何角和比值之间的映射，一个角对应一个值</a:t>
            </a:r>
          </a:p>
        </p:txBody>
      </p:sp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三角函数的作用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611450" y="1923660"/>
            <a:ext cx="8150738" cy="4995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一般用于计算三角形中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未知长度的边和未知的角度</a:t>
            </a:r>
          </a:p>
        </p:txBody>
      </p:sp>
    </p:spTree>
    <p:extLst>
      <p:ext uri="{BB962C8B-B14F-4D97-AF65-F5344CB8AC3E}">
        <p14:creationId xmlns:p14="http://schemas.microsoft.com/office/powerpoint/2010/main" val="1315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 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三角函数的分类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755470" y="1563610"/>
            <a:ext cx="8150738" cy="1938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经常使用的三角函数包括：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正弦函数、余弦函数、正切函数、余切函数。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在其他学科中，还会用到如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正割函数、余割函数、正矢函数、余矢函数、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半正矢函数、半余矢函数、外正割函数、外余割函数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等其他的三角函数</a:t>
            </a:r>
          </a:p>
        </p:txBody>
      </p:sp>
    </p:spTree>
    <p:extLst>
      <p:ext uri="{BB962C8B-B14F-4D97-AF65-F5344CB8AC3E}">
        <p14:creationId xmlns:p14="http://schemas.microsoft.com/office/powerpoint/2010/main" val="2985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1.4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直角三角形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三角函数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31E8F-E855-5565-F048-49438552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0" y="881257"/>
            <a:ext cx="5029120" cy="40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1.5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任意角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三角函数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D2857C-63B1-402E-BAD8-5D344B03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0" y="1347580"/>
            <a:ext cx="3299367" cy="30244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D3E539-B042-55C2-46E9-23BF0ED93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10" y="1792990"/>
            <a:ext cx="2946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1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1.6 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两角和与差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E0AE2-D663-07F4-3CCF-2C131DDE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40" y="1491600"/>
            <a:ext cx="3498115" cy="29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473</TotalTime>
  <Words>193</Words>
  <Application>Microsoft Macintosh PowerPoint</Application>
  <PresentationFormat>全屏显示(16:9)</PresentationFormat>
  <Paragraphs>25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131</cp:revision>
  <dcterms:created xsi:type="dcterms:W3CDTF">2016-04-25T01:54:00Z</dcterms:created>
  <dcterms:modified xsi:type="dcterms:W3CDTF">2022-12-16T08:33:43Z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