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349" r:id="rId6"/>
    <p:sldId id="352" r:id="rId7"/>
    <p:sldId id="353" r:id="rId8"/>
    <p:sldId id="337" r:id="rId9"/>
    <p:sldId id="298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687" autoAdjust="0"/>
  </p:normalViewPr>
  <p:slideViewPr>
    <p:cSldViewPr>
      <p:cViewPr varScale="1">
        <p:scale>
          <a:sx n="171" d="100"/>
          <a:sy n="171" d="100"/>
        </p:scale>
        <p:origin x="536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1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旋转矩阵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绕</a:t>
            </a:r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z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轴旋转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1194C-644D-B0E4-8735-B7FC53E1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60" y="1478482"/>
            <a:ext cx="3744520" cy="25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绕</a:t>
            </a:r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轴旋转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A39EC-BEC4-CEB9-4E23-96C3560C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20" y="1624130"/>
            <a:ext cx="3946926" cy="22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绕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y</a:t>
            </a: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轴旋转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9B0F88-E18A-1858-FCF1-894C6E35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50" y="1563610"/>
            <a:ext cx="3506760" cy="20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总结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1043510" y="1995670"/>
            <a:ext cx="6844671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通过上述矩阵内容，可以总结如下：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哪个轴进行旋转，哪个轴的坐标信息是不变动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2428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180</TotalTime>
  <Words>51</Words>
  <Application>Microsoft Macintosh PowerPoint</Application>
  <PresentationFormat>全屏显示(16:9)</PresentationFormat>
  <Paragraphs>13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144</cp:revision>
  <dcterms:created xsi:type="dcterms:W3CDTF">2016-04-25T01:54:00Z</dcterms:created>
  <dcterms:modified xsi:type="dcterms:W3CDTF">2023-01-12T08:20:07Z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